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410" r:id="rId5"/>
    <p:sldId id="411" r:id="rId6"/>
    <p:sldId id="383" r:id="rId7"/>
    <p:sldId id="409" r:id="rId8"/>
    <p:sldId id="391" r:id="rId9"/>
    <p:sldId id="412" r:id="rId10"/>
    <p:sldId id="413" r:id="rId11"/>
    <p:sldId id="415" r:id="rId12"/>
    <p:sldId id="416" r:id="rId13"/>
    <p:sldId id="407" r:id="rId14"/>
    <p:sldId id="406" r:id="rId15"/>
    <p:sldId id="404" r:id="rId16"/>
    <p:sldId id="3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27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DE0A8-82F8-FEED-7210-BBC5641CE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ABEDA6-CBC6-188F-E812-1F0F37714A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9FA49B-201C-79E4-2077-E980EAABF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485C9-3817-5105-BD83-79A82E17BE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07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276A0-E875-0631-2768-A1D09A6D3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841C9E-F7EA-DF53-9293-B38DA384B0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86C984-EE32-137B-A85A-9478022BF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D41E5-9372-1B4F-A63F-CDB949226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11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33671-0F18-A5A6-4DA0-ADB07A1CC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597494-6B4E-CE2B-ABD2-0BB4B1EAE6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461B61-8E4E-4DF4-55EC-13586739FA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9DAF1-7FE4-C978-4721-75EE17147C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02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98DDF-5E8F-C385-4C33-79B3AAFAB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5E708F-678A-0ADA-0911-47FAF860A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19CAB4-0843-7184-8B8D-B25948E06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BB49B-11A1-480C-D986-7CD542E149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82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AFB9E-2A92-B351-6449-5D5AF3F82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6ED9D8-7029-757B-3CD8-81BA66A576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F7F450-B4AD-56D1-04F6-C0EEC64F8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32CCE-5D32-A07F-B893-F32E8C29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9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Seattle Data AI Security Hackathon</a:t>
            </a:r>
            <a:br>
              <a:rPr lang="en-US" dirty="0"/>
            </a:br>
            <a:r>
              <a:rPr lang="en-US" dirty="0"/>
              <a:t>Team 4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Team 4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9622-0A43-609A-6AC6-4A189B704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62BC1-8AE4-1C90-9A42-6128F22B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0C4AF-B57C-D0C1-AEAF-9465198937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Megha Narendra Simha</a:t>
            </a:r>
          </a:p>
          <a:p>
            <a:r>
              <a:rPr lang="en-US" dirty="0"/>
              <a:t>Neha Arora</a:t>
            </a:r>
          </a:p>
          <a:p>
            <a:r>
              <a:rPr lang="en-US" dirty="0"/>
              <a:t>Pratham Balaji</a:t>
            </a:r>
          </a:p>
          <a:p>
            <a:r>
              <a:rPr lang="en-US" dirty="0"/>
              <a:t>Eshwar</a:t>
            </a:r>
          </a:p>
        </p:txBody>
      </p:sp>
    </p:spTree>
    <p:extLst>
      <p:ext uri="{BB962C8B-B14F-4D97-AF65-F5344CB8AC3E}">
        <p14:creationId xmlns:p14="http://schemas.microsoft.com/office/powerpoint/2010/main" val="139823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212918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Home Page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5FE478-D018-0AA5-18FE-377588DC0ED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271944" y="2281238"/>
            <a:ext cx="6581811" cy="3700462"/>
          </a:xfr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CFA73-A0C3-C530-CDFF-BB005F015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F49EE6-0522-D4E4-487E-258D5773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Instructor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5A1DDD-78B6-ED26-7914-87EC848929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B0C950-F426-C733-4F19-99A2CECF4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1CDEC26-DA7D-514A-1D22-E0341A335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3863CDB-8AB3-4922-7385-3DA98F77A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CF26210-32B9-FBE2-9043-9BD719D4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9F0E0E3-C838-ECE3-7880-14197A20D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413416"/>
            <a:ext cx="7704944" cy="347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5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62343-6BC8-8C9F-12A7-C84674080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F24C56-52DF-8F2A-F66E-896F2B47B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Peer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8C7B38-7EFA-3F43-7F20-9E259ACC2BF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271944" y="2281238"/>
            <a:ext cx="6581811" cy="3700462"/>
          </a:xfr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649FF82-579D-9648-3C9D-E38029C39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9DDBAA2-D226-D115-3854-78AECC999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4270343-67F8-F90E-85AC-747C4BB2E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659CD33-B3A9-7A6B-665E-2A87D671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654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602FC-D597-E6B1-FD99-98C550AA6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D95FD5-9349-2E93-EBB2-12283CC8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A89CEB-050E-7583-ABD5-1234B50FA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D8C9D04-714E-B93D-D376-972FE2EDB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023B506-CC78-A527-607F-F661C0EC5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8AAB0C1-6A6B-0378-41A3-43146A1A5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EAEE81-1C5D-BD4A-A195-313B8266FB8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271944" y="2281238"/>
            <a:ext cx="6581811" cy="3700462"/>
          </a:xfrm>
        </p:spPr>
      </p:pic>
    </p:spTree>
    <p:extLst>
      <p:ext uri="{BB962C8B-B14F-4D97-AF65-F5344CB8AC3E}">
        <p14:creationId xmlns:p14="http://schemas.microsoft.com/office/powerpoint/2010/main" val="149165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8A8BB-0BFF-40E0-CBC8-DBEB4CF4B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C27267-ABD1-CF21-E262-A7A0F4EE7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AI Tutor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EE702C-51D9-AEA4-9701-00B133F14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5A57D55-6882-3CCF-E90D-0B91AE9EE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E265836-F2F7-D56A-695E-91B42B03C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AFEDFB6-3A0E-3FAF-7DD0-97D0441EA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9DC5E2-0FFF-844D-AEA7-07B97C317AE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271944" y="2281238"/>
            <a:ext cx="6581811" cy="3700462"/>
          </a:xfrm>
        </p:spPr>
      </p:pic>
    </p:spTree>
    <p:extLst>
      <p:ext uri="{BB962C8B-B14F-4D97-AF65-F5344CB8AC3E}">
        <p14:creationId xmlns:p14="http://schemas.microsoft.com/office/powerpoint/2010/main" val="11375408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{26040091-28C9-4043-B83F-E7F5BAADDE59}tf78853419_win32</Template>
  <TotalTime>11</TotalTime>
  <Words>115</Words>
  <Application>Microsoft Office PowerPoint</Application>
  <PresentationFormat>Widescreen</PresentationFormat>
  <Paragraphs>48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Custom</vt:lpstr>
      <vt:lpstr>Seattle Data AI Security Hackathon Team 4</vt:lpstr>
      <vt:lpstr>Members</vt:lpstr>
      <vt:lpstr>Agenda</vt:lpstr>
      <vt:lpstr>PowerPoint Presentation</vt:lpstr>
      <vt:lpstr> Home Page  </vt:lpstr>
      <vt:lpstr>Instructor</vt:lpstr>
      <vt:lpstr>Peer Learning</vt:lpstr>
      <vt:lpstr>Quiz</vt:lpstr>
      <vt:lpstr>AI Tutor</vt:lpstr>
      <vt:lpstr>Navigating Q&amp;A sessions</vt:lpstr>
      <vt:lpstr>Speaking impact</vt:lpstr>
      <vt:lpstr>Final tips &amp;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Megha Narendra Simha</dc:creator>
  <cp:lastModifiedBy>Megha Narendra Simha</cp:lastModifiedBy>
  <cp:revision>17</cp:revision>
  <dcterms:created xsi:type="dcterms:W3CDTF">2025-04-03T05:41:40Z</dcterms:created>
  <dcterms:modified xsi:type="dcterms:W3CDTF">2025-04-03T05:52:47Z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