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411" r:id="rId6"/>
    <p:sldId id="383" r:id="rId7"/>
    <p:sldId id="417" r:id="rId8"/>
    <p:sldId id="418" r:id="rId9"/>
    <p:sldId id="391" r:id="rId10"/>
    <p:sldId id="412" r:id="rId11"/>
    <p:sldId id="413" r:id="rId12"/>
    <p:sldId id="415" r:id="rId13"/>
    <p:sldId id="416" r:id="rId14"/>
    <p:sldId id="419" r:id="rId15"/>
    <p:sldId id="420" r:id="rId16"/>
    <p:sldId id="421" r:id="rId17"/>
    <p:sldId id="404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FD9AE-72FF-6BE0-52B2-A231360C3954}" v="202" dt="2025-04-03T06:56:12.55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Narendra Simha" userId="S::narendrasimhamegha@cityuniversity.edu::232387a7-bc30-4e81-9c8b-48dd3bad174d" providerId="AD" clId="Web-{D18FD9AE-72FF-6BE0-52B2-A231360C3954}"/>
    <pc:docChg chg="addSld delSld modSld sldOrd">
      <pc:chgData name="Megha Narendra Simha" userId="S::narendrasimhamegha@cityuniversity.edu::232387a7-bc30-4e81-9c8b-48dd3bad174d" providerId="AD" clId="Web-{D18FD9AE-72FF-6BE0-52B2-A231360C3954}" dt="2025-04-03T06:56:12.554" v="182" actId="1076"/>
      <pc:docMkLst>
        <pc:docMk/>
      </pc:docMkLst>
      <pc:sldChg chg="modSp">
        <pc:chgData name="Megha Narendra Simha" userId="S::narendrasimhamegha@cityuniversity.edu::232387a7-bc30-4e81-9c8b-48dd3bad174d" providerId="AD" clId="Web-{D18FD9AE-72FF-6BE0-52B2-A231360C3954}" dt="2025-04-03T06:55:39.804" v="179" actId="20577"/>
        <pc:sldMkLst>
          <pc:docMk/>
          <pc:sldMk cId="3346685798" sldId="383"/>
        </pc:sldMkLst>
        <pc:spChg chg="mod">
          <ac:chgData name="Megha Narendra Simha" userId="S::narendrasimhamegha@cityuniversity.edu::232387a7-bc30-4e81-9c8b-48dd3bad174d" providerId="AD" clId="Web-{D18FD9AE-72FF-6BE0-52B2-A231360C3954}" dt="2025-04-03T06:02:30.406" v="34" actId="14100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5:39.804" v="179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55:23.147" v="178" actId="20577"/>
        <pc:sldMkLst>
          <pc:docMk/>
          <pc:sldMk cId="4261132419" sldId="398"/>
        </pc:sldMkLst>
        <pc:spChg chg="mod">
          <ac:chgData name="Megha Narendra Simha" userId="S::narendrasimhamegha@cityuniversity.edu::232387a7-bc30-4e81-9c8b-48dd3bad174d" providerId="AD" clId="Web-{D18FD9AE-72FF-6BE0-52B2-A231360C3954}" dt="2025-04-03T06:55:23.147" v="178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Megha Narendra Simha" userId="S::narendrasimhamegha@cityuniversity.edu::232387a7-bc30-4e81-9c8b-48dd3bad174d" providerId="AD" clId="Web-{D18FD9AE-72FF-6BE0-52B2-A231360C3954}" dt="2025-04-03T06:05:15.344" v="75"/>
        <pc:sldMkLst>
          <pc:docMk/>
          <pc:sldMk cId="298364507" sldId="406"/>
        </pc:sldMkLst>
      </pc:sldChg>
      <pc:sldChg chg="del">
        <pc:chgData name="Megha Narendra Simha" userId="S::narendrasimhamegha@cityuniversity.edu::232387a7-bc30-4e81-9c8b-48dd3bad174d" providerId="AD" clId="Web-{D18FD9AE-72FF-6BE0-52B2-A231360C3954}" dt="2025-04-03T06:03:54.266" v="45"/>
        <pc:sldMkLst>
          <pc:docMk/>
          <pc:sldMk cId="3088225330" sldId="407"/>
        </pc:sldMkLst>
      </pc:sldChg>
      <pc:sldChg chg="del">
        <pc:chgData name="Megha Narendra Simha" userId="S::narendrasimhamegha@cityuniversity.edu::232387a7-bc30-4e81-9c8b-48dd3bad174d" providerId="AD" clId="Web-{D18FD9AE-72FF-6BE0-52B2-A231360C3954}" dt="2025-04-03T06:03:27.391" v="36"/>
        <pc:sldMkLst>
          <pc:docMk/>
          <pc:sldMk cId="2249372667" sldId="409"/>
        </pc:sldMkLst>
      </pc:sldChg>
      <pc:sldChg chg="modSp">
        <pc:chgData name="Megha Narendra Simha" userId="S::narendrasimhamegha@cityuniversity.edu::232387a7-bc30-4e81-9c8b-48dd3bad174d" providerId="AD" clId="Web-{D18FD9AE-72FF-6BE0-52B2-A231360C3954}" dt="2025-04-03T06:51:03.694" v="105" actId="20577"/>
        <pc:sldMkLst>
          <pc:docMk/>
          <pc:sldMk cId="3390304222" sldId="410"/>
        </pc:sldMkLst>
        <pc:spChg chg="mod">
          <ac:chgData name="Megha Narendra Simha" userId="S::narendrasimhamegha@cityuniversity.edu::232387a7-bc30-4e81-9c8b-48dd3bad174d" providerId="AD" clId="Web-{D18FD9AE-72FF-6BE0-52B2-A231360C3954}" dt="2025-04-03T06:51:03.694" v="105" actId="20577"/>
          <ac:spMkLst>
            <pc:docMk/>
            <pc:sldMk cId="3390304222" sldId="410"/>
            <ac:spMk id="2" creationId="{7AB1D9D6-2977-ABCD-FDF8-51AFA5064E54}"/>
          </ac:spMkLst>
        </pc:spChg>
      </pc:sldChg>
      <pc:sldChg chg="addSp delSp modSp">
        <pc:chgData name="Megha Narendra Simha" userId="S::narendrasimhamegha@cityuniversity.edu::232387a7-bc30-4e81-9c8b-48dd3bad174d" providerId="AD" clId="Web-{D18FD9AE-72FF-6BE0-52B2-A231360C3954}" dt="2025-04-03T06:56:00.850" v="181" actId="20577"/>
        <pc:sldMkLst>
          <pc:docMk/>
          <pc:sldMk cId="1398233157" sldId="411"/>
        </pc:sldMkLst>
        <pc:spChg chg="mod">
          <ac:chgData name="Megha Narendra Simha" userId="S::narendrasimhamegha@cityuniversity.edu::232387a7-bc30-4e81-9c8b-48dd3bad174d" providerId="AD" clId="Web-{D18FD9AE-72FF-6BE0-52B2-A231360C3954}" dt="2025-04-03T06:55:55.241" v="180" actId="20577"/>
          <ac:spMkLst>
            <pc:docMk/>
            <pc:sldMk cId="1398233157" sldId="411"/>
            <ac:spMk id="2" creationId="{7B662BC1-8AE4-1C90-9A42-6128F22BEA6C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6:00.850" v="181" actId="20577"/>
          <ac:spMkLst>
            <pc:docMk/>
            <pc:sldMk cId="1398233157" sldId="411"/>
            <ac:spMk id="3" creationId="{1D00C4AF-B57C-D0C1-AEAF-9465198937A5}"/>
          </ac:spMkLst>
        </pc:spChg>
        <pc:spChg chg="add del mod">
          <ac:chgData name="Megha Narendra Simha" userId="S::narendrasimhamegha@cityuniversity.edu::232387a7-bc30-4e81-9c8b-48dd3bad174d" providerId="AD" clId="Web-{D18FD9AE-72FF-6BE0-52B2-A231360C3954}" dt="2025-04-03T06:52:26.257" v="149" actId="20577"/>
          <ac:spMkLst>
            <pc:docMk/>
            <pc:sldMk cId="1398233157" sldId="411"/>
            <ac:spMk id="4" creationId="{A2D4A2DF-FB67-45F4-71BD-0BA6EE1960C0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36.797" v="38" actId="20577"/>
        <pc:sldMkLst>
          <pc:docMk/>
          <pc:sldMk cId="3569758777" sldId="412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36.797" v="38" actId="20577"/>
          <ac:spMkLst>
            <pc:docMk/>
            <pc:sldMk cId="3569758777" sldId="412"/>
            <ac:spMk id="3" creationId="{1BF49EE6-0522-D4E4-487E-258D577315AB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40.875" v="42" actId="20577"/>
        <pc:sldMkLst>
          <pc:docMk/>
          <pc:sldMk cId="776542160" sldId="413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40.875" v="42" actId="20577"/>
          <ac:spMkLst>
            <pc:docMk/>
            <pc:sldMk cId="776542160" sldId="413"/>
            <ac:spMk id="3" creationId="{C2F24C56-52DF-8F2A-F66E-896F2B47B2B5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46.250" v="43" actId="20577"/>
        <pc:sldMkLst>
          <pc:docMk/>
          <pc:sldMk cId="1491656235" sldId="415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46.250" v="43" actId="20577"/>
          <ac:spMkLst>
            <pc:docMk/>
            <pc:sldMk cId="1491656235" sldId="415"/>
            <ac:spMk id="3" creationId="{80D95FD5-9349-2E93-EBB2-12283CC89D80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50.234" v="44" actId="20577"/>
        <pc:sldMkLst>
          <pc:docMk/>
          <pc:sldMk cId="1137540820" sldId="416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50.234" v="44" actId="20577"/>
          <ac:spMkLst>
            <pc:docMk/>
            <pc:sldMk cId="1137540820" sldId="416"/>
            <ac:spMk id="3" creationId="{30C27267-ABD1-CF21-E262-A7A0F4EE79EC}"/>
          </ac:spMkLst>
        </pc:spChg>
      </pc:sldChg>
      <pc:sldChg chg="modSp new">
        <pc:chgData name="Megha Narendra Simha" userId="S::narendrasimhamegha@cityuniversity.edu::232387a7-bc30-4e81-9c8b-48dd3bad174d" providerId="AD" clId="Web-{D18FD9AE-72FF-6BE0-52B2-A231360C3954}" dt="2025-04-03T06:55:02.085" v="177" actId="20577"/>
        <pc:sldMkLst>
          <pc:docMk/>
          <pc:sldMk cId="2570524255" sldId="417"/>
        </pc:sldMkLst>
        <pc:spChg chg="mod">
          <ac:chgData name="Megha Narendra Simha" userId="S::narendrasimhamegha@cityuniversity.edu::232387a7-bc30-4e81-9c8b-48dd3bad174d" providerId="AD" clId="Web-{D18FD9AE-72FF-6BE0-52B2-A231360C3954}" dt="2025-04-03T06:04:09.125" v="49" actId="20577"/>
          <ac:spMkLst>
            <pc:docMk/>
            <pc:sldMk cId="2570524255" sldId="417"/>
            <ac:spMk id="2" creationId="{33C1C790-F44D-BCEE-ACF4-477612AF2ADC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5:02.085" v="177" actId="20577"/>
          <ac:spMkLst>
            <pc:docMk/>
            <pc:sldMk cId="2570524255" sldId="417"/>
            <ac:spMk id="3" creationId="{68BD034A-DE4B-5A84-E259-AEC668839FD1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56:12.554" v="182" actId="1076"/>
        <pc:sldMkLst>
          <pc:docMk/>
          <pc:sldMk cId="2055859236" sldId="418"/>
        </pc:sldMkLst>
        <pc:spChg chg="mod">
          <ac:chgData name="Megha Narendra Simha" userId="S::narendrasimhamegha@cityuniversity.edu::232387a7-bc30-4e81-9c8b-48dd3bad174d" providerId="AD" clId="Web-{D18FD9AE-72FF-6BE0-52B2-A231360C3954}" dt="2025-04-03T06:56:12.554" v="182" actId="1076"/>
          <ac:spMkLst>
            <pc:docMk/>
            <pc:sldMk cId="2055859236" sldId="418"/>
            <ac:spMk id="2" creationId="{06AFDCE7-41BB-7285-2A79-7298D9799CFE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4:50.335" v="175" actId="20577"/>
          <ac:spMkLst>
            <pc:docMk/>
            <pc:sldMk cId="2055859236" sldId="418"/>
            <ac:spMk id="3" creationId="{74A6C76A-D1EB-1B8D-5751-45D3BF63B141}"/>
          </ac:spMkLst>
        </pc:spChg>
      </pc:sldChg>
      <pc:sldChg chg="modSp add ord replId">
        <pc:chgData name="Megha Narendra Simha" userId="S::narendrasimhamegha@cityuniversity.edu::232387a7-bc30-4e81-9c8b-48dd3bad174d" providerId="AD" clId="Web-{D18FD9AE-72FF-6BE0-52B2-A231360C3954}" dt="2025-04-03T06:05:14.422" v="74" actId="20577"/>
        <pc:sldMkLst>
          <pc:docMk/>
          <pc:sldMk cId="2669473244" sldId="419"/>
        </pc:sldMkLst>
        <pc:spChg chg="mod">
          <ac:chgData name="Megha Narendra Simha" userId="S::narendrasimhamegha@cityuniversity.edu::232387a7-bc30-4e81-9c8b-48dd3bad174d" providerId="AD" clId="Web-{D18FD9AE-72FF-6BE0-52B2-A231360C3954}" dt="2025-04-03T06:05:14.422" v="74" actId="20577"/>
          <ac:spMkLst>
            <pc:docMk/>
            <pc:sldMk cId="2669473244" sldId="419"/>
            <ac:spMk id="2" creationId="{3D4332DA-FF9D-BAFE-150B-BDC52E8F6D47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05:45.063" v="80" actId="20577"/>
        <pc:sldMkLst>
          <pc:docMk/>
          <pc:sldMk cId="2556481047" sldId="420"/>
        </pc:sldMkLst>
        <pc:spChg chg="mod">
          <ac:chgData name="Megha Narendra Simha" userId="S::narendrasimhamegha@cityuniversity.edu::232387a7-bc30-4e81-9c8b-48dd3bad174d" providerId="AD" clId="Web-{D18FD9AE-72FF-6BE0-52B2-A231360C3954}" dt="2025-04-03T06:05:45.063" v="80" actId="20577"/>
          <ac:spMkLst>
            <pc:docMk/>
            <pc:sldMk cId="2556481047" sldId="420"/>
            <ac:spMk id="2" creationId="{BDD25B5A-063B-B28D-E2CC-14ABCFA9B1A6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06:23.488" v="92" actId="20577"/>
        <pc:sldMkLst>
          <pc:docMk/>
          <pc:sldMk cId="476344069" sldId="421"/>
        </pc:sldMkLst>
        <pc:spChg chg="mod">
          <ac:chgData name="Megha Narendra Simha" userId="S::narendrasimhamegha@cityuniversity.edu::232387a7-bc30-4e81-9c8b-48dd3bad174d" providerId="AD" clId="Web-{D18FD9AE-72FF-6BE0-52B2-A231360C3954}" dt="2025-04-03T06:06:23.488" v="92" actId="20577"/>
          <ac:spMkLst>
            <pc:docMk/>
            <pc:sldMk cId="476344069" sldId="421"/>
            <ac:spMk id="2" creationId="{F7CF52E0-2925-AF10-2255-987806D855A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E0A8-82F8-FEED-7210-BBC5641C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BEDA6-CBC6-188F-E812-1F0F3771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FA49B-201C-79E4-2077-E980EAABF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85C9-3817-5105-BD83-79A82E17B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6A0-E875-0631-2768-A1D09A6D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41C9E-F7EA-DF53-9293-B38DA384B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6C984-EE32-137B-A85A-9478022B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41E5-9372-1B4F-A63F-CDB949226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1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33671-0F18-A5A6-4DA0-ADB07A1C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97494-6B4E-CE2B-ABD2-0BB4B1EAE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61B61-8E4E-4DF4-55EC-13586739F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9DAF1-7FE4-C978-4721-75EE17147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0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8DDF-5E8F-C385-4C33-79B3AAFA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E708F-678A-0ADA-0911-47FAF860A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9CAB4-0843-7184-8B8D-B25948E0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B49B-11A1-480C-D986-7CD542E14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8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FB9E-2A92-B351-6449-5D5AF3F8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ED9D8-7029-757B-3CD8-81BA66A57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7F450-B4AD-56D1-04F6-C0EEC64F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2CCE-5D32-A07F-B893-F32E8C29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9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81" y="3560121"/>
            <a:ext cx="5486400" cy="3291840"/>
          </a:xfrm>
        </p:spPr>
        <p:txBody>
          <a:bodyPr/>
          <a:lstStyle/>
          <a:p>
            <a:r>
              <a:rPr lang="en-US" dirty="0"/>
              <a:t>Seattle Data AI Security Hackathon</a:t>
            </a:r>
            <a:br>
              <a:rPr lang="en-US" dirty="0"/>
            </a:br>
            <a:r>
              <a:rPr lang="en-US" dirty="0"/>
              <a:t>Team 4</a:t>
            </a:r>
            <a:br>
              <a:rPr lang="en-US" dirty="0"/>
            </a:br>
            <a:br>
              <a:rPr lang="en-US" dirty="0"/>
            </a:br>
            <a:endParaRPr lang="en-US" sz="3600" b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8A8BB-0BFF-40E0-CBC8-DBEB4CF4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27267-ABD1-CF21-E262-A7A0F4EE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AI Tutor Page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E702C-51D9-AEA4-9701-00B133F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A57D55-6882-3CCF-E90D-0B91AE9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265836-F2F7-D56A-695E-91B42B03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FEDFB6-3A0E-3FAF-7DD0-97D0441EA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9DC5E2-0FFF-844D-AEA7-07B97C317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</p:spTree>
    <p:extLst>
      <p:ext uri="{BB962C8B-B14F-4D97-AF65-F5344CB8AC3E}">
        <p14:creationId xmlns:p14="http://schemas.microsoft.com/office/powerpoint/2010/main" val="113754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49C3-7B34-4AC9-94A5-A2AFC89C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2DA-FF9D-BAFE-150B-BDC52E8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System Architecture and Technologies Used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B76A-D691-7ADC-06B4-06C9FBD88C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1314-CFC0-2269-9DB6-13EFC831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5B5A-063B-B28D-E2CC-14ABCFA9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Key Features, Use case and Impact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7307-E315-66F3-98EC-55E998BB83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5983-E095-2A56-6D62-5D18168A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2E0-2925-AF10-2255-987806D8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Challenges and 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D826-A355-6285-59F1-91DC46C03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solidFill>
                  <a:srgbClr val="132602"/>
                </a:solidFill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9622-0A43-609A-6AC6-4A189B70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2BC1-8AE4-1C90-9A42-6128F22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792614" cy="1521621"/>
          </a:xfrm>
        </p:spPr>
        <p:txBody>
          <a:bodyPr/>
          <a:lstStyle/>
          <a:p>
            <a:r>
              <a:rPr lang="en-US" sz="3600" b="0" dirty="0">
                <a:solidFill>
                  <a:srgbClr val="000000"/>
                </a:solidFill>
              </a:rPr>
              <a:t>Topic: AI-Powered Multi-Agent Tutoring System</a:t>
            </a:r>
            <a:endParaRPr lang="en-US" sz="3600" b="0" dirty="0">
              <a:solidFill>
                <a:srgbClr val="FFFFFF"/>
              </a:solidFill>
            </a:endParaRPr>
          </a:p>
          <a:p>
            <a:r>
              <a:rPr lang="en-US" sz="3600" b="0" dirty="0">
                <a:solidFill>
                  <a:srgbClr val="000000"/>
                </a:solidFill>
              </a:rPr>
              <a:t>Enhancing Learning through AI </a:t>
            </a:r>
            <a:r>
              <a:rPr lang="en-US" sz="3600" b="0">
                <a:solidFill>
                  <a:srgbClr val="000000"/>
                </a:solidFill>
              </a:rPr>
              <a:t>Collaboration</a:t>
            </a: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C4AF-B57C-D0C1-AEAF-9465198937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132602"/>
                </a:solidFill>
              </a:rPr>
              <a:t>Members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Megha Narendra Simha</a:t>
            </a:r>
          </a:p>
          <a:p>
            <a:pPr marL="283210" indent="-283210"/>
            <a:r>
              <a:rPr lang="en-US" dirty="0">
                <a:solidFill>
                  <a:srgbClr val="132602"/>
                </a:solidFill>
              </a:rPr>
              <a:t>Neha Arora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Pratham Balaji</a:t>
            </a:r>
          </a:p>
          <a:p>
            <a:pPr marL="283210" indent="-283210"/>
            <a:r>
              <a:rPr lang="en-US" dirty="0">
                <a:solidFill>
                  <a:srgbClr val="132602"/>
                </a:solidFill>
              </a:rPr>
              <a:t>Eshwar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4A2DF-FB67-45F4-71BD-0BA6EE1960C0}"/>
              </a:ext>
            </a:extLst>
          </p:cNvPr>
          <p:cNvSpPr txBox="1"/>
          <p:nvPr/>
        </p:nvSpPr>
        <p:spPr>
          <a:xfrm>
            <a:off x="7226060" y="3200400"/>
            <a:ext cx="4756030" cy="1568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25"/>
              </a:lnSpc>
            </a:pPr>
            <a:r>
              <a:rPr lang="en-US" sz="3600" dirty="0">
                <a:latin typeface="Franklin Gothic Demi"/>
                <a:cs typeface="Segoe UI"/>
              </a:rPr>
              <a:t>AI-Powered Multi-Agent Tutoring System​</a:t>
            </a:r>
            <a:endParaRPr lang="en-US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FFFFFF"/>
                </a:solidFill>
                <a:latin typeface="Franklin Gothic Demi"/>
                <a:cs typeface="Segoe UI"/>
              </a:rPr>
              <a:t>cing</a:t>
            </a:r>
            <a:r>
              <a:rPr lang="en-US" sz="3600" dirty="0">
                <a:latin typeface="Franklin Gothic Demi"/>
                <a:cs typeface="Segoe UI"/>
              </a:rPr>
              <a:t> Learning through AI Collaboration</a:t>
            </a:r>
            <a:endParaRPr lang="en-US">
              <a:latin typeface="Franklin Gothic Book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82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7750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72392" y="1138238"/>
            <a:ext cx="9412816" cy="5177542"/>
          </a:xfrm>
        </p:spPr>
        <p:txBody>
          <a:bodyPr vert="horz" lIns="0" tIns="457200" rIns="0" bIns="0" rtlCol="0" anchor="t">
            <a:noAutofit/>
          </a:bodyPr>
          <a:lstStyle/>
          <a:p>
            <a:pPr marL="283210" indent="-283210"/>
            <a:r>
              <a:rPr lang="en-US" sz="2000" dirty="0">
                <a:solidFill>
                  <a:srgbClr val="132602"/>
                </a:solidFill>
                <a:ea typeface="+mn-lt"/>
                <a:cs typeface="+mn-lt"/>
              </a:rPr>
              <a:t>Introduction</a:t>
            </a: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  <a:ea typeface="+mn-lt"/>
                <a:cs typeface="+mn-lt"/>
              </a:rPr>
              <a:t>Problem Statement</a:t>
            </a:r>
            <a:endParaRPr lang="en-US" sz="2000" dirty="0">
              <a:solidFill>
                <a:srgbClr val="132602"/>
              </a:solidFill>
            </a:endParaRP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  <a:ea typeface="+mn-lt"/>
                <a:cs typeface="+mn-lt"/>
              </a:rPr>
              <a:t>Solution Overview</a:t>
            </a: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  <a:ea typeface="+mn-lt"/>
                <a:cs typeface="+mn-lt"/>
              </a:rPr>
              <a:t>System Architecture and Technologies Used</a:t>
            </a: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  <a:ea typeface="+mn-lt"/>
                <a:cs typeface="+mn-lt"/>
              </a:rPr>
              <a:t>Key Features, Use case and Impact</a:t>
            </a:r>
            <a:endParaRPr lang="en-US" sz="2000" dirty="0">
              <a:solidFill>
                <a:srgbClr val="132602"/>
              </a:solidFill>
            </a:endParaRP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</a:rPr>
              <a:t>Challenge and Future Work</a:t>
            </a:r>
          </a:p>
          <a:p>
            <a:pPr marL="283210" indent="-283210"/>
            <a:r>
              <a:rPr lang="en-US" sz="2000" dirty="0">
                <a:solidFill>
                  <a:srgbClr val="132602"/>
                </a:solidFill>
              </a:rPr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C790-F44D-BCEE-ACF4-477612AF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Introduction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034A-DE4B-5A84-E259-AEC668839F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8918524" cy="3708517"/>
          </a:xfrm>
        </p:spPr>
        <p:txBody>
          <a:bodyPr vert="horz" lIns="0" tIns="22860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132602"/>
                </a:solidFill>
                <a:ea typeface="+mn-lt"/>
                <a:cs typeface="+mn-lt"/>
              </a:rPr>
              <a:t>Overview of the Project: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This project aims to create an AI-powered tutoring system designed to offer personalized learning experiences for students.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It leverages multi-agent collaboration where different AI agents (instructors, peers, and progress trackers) work together.</a:t>
            </a:r>
            <a:endParaRPr lang="en-US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132602"/>
                </a:solidFill>
                <a:ea typeface="+mn-lt"/>
                <a:cs typeface="+mn-lt"/>
              </a:rPr>
              <a:t>Purpose: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To enhance traditional tutoring methods by integrating AI-driven, scalable learning solutions.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Allow for interdisciplinary connections between different subjects, aiding students in their learning journey.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endParaRPr lang="en-US" dirty="0">
              <a:solidFill>
                <a:srgbClr val="13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9A8A-F3AB-9936-EE79-15E97BFD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DCE7-41BB-7285-2A79-7298D979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27" y="189572"/>
            <a:ext cx="6787747" cy="85973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Problem Statement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C76A-D1EB-1B8D-5751-45D3BF63B1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026" y="1054251"/>
            <a:ext cx="11331524" cy="3708517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Challenges in Traditional Tutoring: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Traditional tutoring can be time-consuming, resource-intensive, and often lacks scalability.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Limited capacity for personalized learning paths for each student.</a:t>
            </a:r>
            <a:endParaRPr lang="en-US" sz="1800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Need for Scalable Learning Solutions: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With increasing class sizes and diverse student needs, a scalable solution is crucial.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can automate personalized learning paths for each student, making it more efficient.</a:t>
            </a:r>
            <a:endParaRPr lang="en-US" sz="1800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How AI Can Help: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allows for real-time adaptability, helping the system provide specific content based on a student's learning pace and style.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agents can identify gaps in students' knowledge and suggest appropriate interventions.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endParaRPr lang="en-US" sz="1800" dirty="0">
              <a:solidFill>
                <a:srgbClr val="13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12918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Home Page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FE478-D018-0AA5-18FE-377588DC0E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CFA73-A0C3-C530-CDFF-BB005F01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49EE6-0522-D4E4-487E-258D5773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Instructor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A1DDD-78B6-ED26-7914-87EC84892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B0C950-F426-C733-4F19-99A2CECF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CDEC26-DA7D-514A-1D22-E0341A335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863CDB-8AB3-4922-7385-3DA98F77A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F26210-32B9-FBE2-9043-9BD719D4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F0E0E3-C838-ECE3-7880-14197A20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13416"/>
            <a:ext cx="7704944" cy="34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2343-6BC8-8C9F-12A7-C8467408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F24C56-52DF-8F2A-F66E-896F2B47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Peer Learning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C7B38-7EFA-3F43-7F20-9E259ACC2B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49FF82-579D-9648-3C9D-E38029C39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DDBAA2-D226-D115-3854-78AECC999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270343-67F8-F90E-85AC-747C4BB2E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59CD33-B3A9-7A6B-665E-2A87D671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7654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02FC-D597-E6B1-FD99-98C550AA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95FD5-9349-2E93-EBB2-12283CC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Quiz Page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89CEB-050E-7583-ABD5-1234B50F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8C9D04-714E-B93D-D376-972FE2EDB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023B506-CC78-A527-607F-F661C0EC5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AAB0C1-6A6B-0378-41A3-43146A1A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AEE81-1C5D-BD4A-A195-313B8266FB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</p:spTree>
    <p:extLst>
      <p:ext uri="{BB962C8B-B14F-4D97-AF65-F5344CB8AC3E}">
        <p14:creationId xmlns:p14="http://schemas.microsoft.com/office/powerpoint/2010/main" val="14916562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{26040091-28C9-4043-B83F-E7F5BAADDE59}tf78853419_win32</Template>
  <TotalTime>11</TotalTime>
  <Words>115</Words>
  <Application>Microsoft Office PowerPoint</Application>
  <PresentationFormat>Widescreen</PresentationFormat>
  <Paragraphs>48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Seattle Data AI Security Hackathon Team 4   </vt:lpstr>
      <vt:lpstr>Topic: AI-Powered Multi-Agent Tutoring System Enhancing Learning through AI Collaboration</vt:lpstr>
      <vt:lpstr>Agenda</vt:lpstr>
      <vt:lpstr>Introduction</vt:lpstr>
      <vt:lpstr>Problem Statement</vt:lpstr>
      <vt:lpstr> Home Page  </vt:lpstr>
      <vt:lpstr>Instructor Page</vt:lpstr>
      <vt:lpstr>Peer Learning Page</vt:lpstr>
      <vt:lpstr>Quiz Page</vt:lpstr>
      <vt:lpstr>AI Tutor Page</vt:lpstr>
      <vt:lpstr>System Architecture and Technologies Used</vt:lpstr>
      <vt:lpstr>Key Features, Use case and Impact</vt:lpstr>
      <vt:lpstr>Challenges and Future Work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Narendra Simha</dc:creator>
  <cp:lastModifiedBy>Megha Narendra Simha</cp:lastModifiedBy>
  <cp:revision>95</cp:revision>
  <dcterms:created xsi:type="dcterms:W3CDTF">2025-04-03T05:41:40Z</dcterms:created>
  <dcterms:modified xsi:type="dcterms:W3CDTF">2025-04-03T06:56:16Z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