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4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38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4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79BD42-7FD8-4A8F-AA82-E22DB99BD7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E27A81-ABB9-45C3-B0BF-C9823E90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0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E17EA-0CC8-4024-8540-172361D6548C}"/>
              </a:ext>
            </a:extLst>
          </p:cNvPr>
          <p:cNvSpPr txBox="1"/>
          <p:nvPr/>
        </p:nvSpPr>
        <p:spPr>
          <a:xfrm>
            <a:off x="657225" y="1071354"/>
            <a:ext cx="11191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Survey Application Database for Product Manufacturing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9F26F-C529-4A8F-9A48-A12009D6DB03}"/>
              </a:ext>
            </a:extLst>
          </p:cNvPr>
          <p:cNvSpPr txBox="1"/>
          <p:nvPr/>
        </p:nvSpPr>
        <p:spPr>
          <a:xfrm>
            <a:off x="7334250" y="4955649"/>
            <a:ext cx="458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Member: Eshwar N Kumar (</a:t>
            </a:r>
            <a:r>
              <a:rPr lang="en-US" b="1" dirty="0" err="1"/>
              <a:t>eshwarna</a:t>
            </a:r>
            <a:r>
              <a:rPr lang="en-US" b="1" dirty="0"/>
              <a:t>)</a:t>
            </a:r>
          </a:p>
          <a:p>
            <a:r>
              <a:rPr lang="en-US" b="1" dirty="0"/>
              <a:t>Team Name: Targaryen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5E6B7-3FDF-40A3-9E5B-91589D8E70B5}"/>
              </a:ext>
            </a:extLst>
          </p:cNvPr>
          <p:cNvSpPr txBox="1"/>
          <p:nvPr/>
        </p:nvSpPr>
        <p:spPr>
          <a:xfrm>
            <a:off x="657225" y="4955649"/>
            <a:ext cx="42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Course: Data Models &amp; Query Languages</a:t>
            </a:r>
          </a:p>
          <a:p>
            <a:r>
              <a:rPr lang="en-US" b="1" dirty="0"/>
              <a:t>Professor: Dr. </a:t>
            </a:r>
            <a:r>
              <a:rPr lang="en-US" b="1" dirty="0" err="1"/>
              <a:t>Sreyasee</a:t>
            </a:r>
            <a:r>
              <a:rPr lang="en-US" b="1" dirty="0"/>
              <a:t> Das </a:t>
            </a:r>
            <a:r>
              <a:rPr lang="en-US" b="1" dirty="0" err="1"/>
              <a:t>Bhattacherjee</a:t>
            </a:r>
            <a:endParaRPr lang="en-US" b="1" dirty="0"/>
          </a:p>
          <a:p>
            <a:r>
              <a:rPr lang="en-US" b="1"/>
              <a:t>TAs: </a:t>
            </a:r>
            <a:r>
              <a:rPr lang="en-US" b="1" dirty="0" err="1"/>
              <a:t>Keyan</a:t>
            </a:r>
            <a:r>
              <a:rPr lang="en-US" b="1" dirty="0"/>
              <a:t> Guo, </a:t>
            </a:r>
            <a:r>
              <a:rPr lang="en-US" b="1" dirty="0" err="1"/>
              <a:t>Zhenyi</a:t>
            </a:r>
            <a:r>
              <a:rPr lang="en-US" b="1" dirty="0"/>
              <a:t> Wang, Jyoti Sinha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B41F5-13CC-4F41-B3C8-53780AD47EE3}"/>
              </a:ext>
            </a:extLst>
          </p:cNvPr>
          <p:cNvSpPr txBox="1"/>
          <p:nvPr/>
        </p:nvSpPr>
        <p:spPr>
          <a:xfrm>
            <a:off x="4864893" y="2835756"/>
            <a:ext cx="2776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Milestone-2</a:t>
            </a:r>
          </a:p>
          <a:p>
            <a:r>
              <a:rPr lang="en-US" sz="2000" b="1" dirty="0"/>
              <a:t>       Date: 29/04/2021</a:t>
            </a:r>
          </a:p>
        </p:txBody>
      </p:sp>
    </p:spTree>
    <p:extLst>
      <p:ext uri="{BB962C8B-B14F-4D97-AF65-F5344CB8AC3E}">
        <p14:creationId xmlns:p14="http://schemas.microsoft.com/office/powerpoint/2010/main" val="2724218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6392</TotalTime>
  <Words>49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Eshwar Narayana Setty Kumar</dc:creator>
  <cp:lastModifiedBy>ESHWAR KUMAR</cp:lastModifiedBy>
  <cp:revision>125</cp:revision>
  <dcterms:created xsi:type="dcterms:W3CDTF">2021-03-02T00:17:56Z</dcterms:created>
  <dcterms:modified xsi:type="dcterms:W3CDTF">2021-04-29T12:35:51Z</dcterms:modified>
</cp:coreProperties>
</file>