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348" r:id="rId2"/>
    <p:sldId id="287" r:id="rId3"/>
    <p:sldId id="257" r:id="rId4"/>
    <p:sldId id="260" r:id="rId5"/>
    <p:sldId id="340" r:id="rId6"/>
    <p:sldId id="288" r:id="rId7"/>
    <p:sldId id="344" r:id="rId8"/>
    <p:sldId id="366" r:id="rId9"/>
    <p:sldId id="370" r:id="rId10"/>
    <p:sldId id="371" r:id="rId11"/>
    <p:sldId id="372" r:id="rId12"/>
    <p:sldId id="361" r:id="rId13"/>
    <p:sldId id="375" r:id="rId14"/>
    <p:sldId id="377" r:id="rId15"/>
    <p:sldId id="364" r:id="rId16"/>
    <p:sldId id="376" r:id="rId17"/>
    <p:sldId id="363" r:id="rId18"/>
    <p:sldId id="275" r:id="rId19"/>
    <p:sldId id="346" r:id="rId20"/>
    <p:sldId id="270" r:id="rId21"/>
    <p:sldId id="32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9822" autoAdjust="0"/>
  </p:normalViewPr>
  <p:slideViewPr>
    <p:cSldViewPr>
      <p:cViewPr varScale="1">
        <p:scale>
          <a:sx n="86" d="100"/>
          <a:sy n="86" d="100"/>
        </p:scale>
        <p:origin x="259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  <p:sp>
        <p:nvSpPr>
          <p:cNvPr id="9" name="MSIPCMContentMarking" descr="{&quot;HashCode&quot;:817091896,&quot;Placement&quot;:&quot;Footer&quot;,&quot;Top&quot;:523.380066,&quot;Left&quot;:433.7238,&quot;SlideWidth&quot;:960,&quot;SlideHeight&quot;:540}">
            <a:extLst>
              <a:ext uri="{FF2B5EF4-FFF2-40B4-BE49-F238E27FC236}">
                <a16:creationId xmlns:a16="http://schemas.microsoft.com/office/drawing/2014/main" id="{5CACAF91-82FC-4893-825C-106B4C1AA7B7}"/>
              </a:ext>
            </a:extLst>
          </p:cNvPr>
          <p:cNvSpPr txBox="1"/>
          <p:nvPr userDrawn="1"/>
        </p:nvSpPr>
        <p:spPr>
          <a:xfrm>
            <a:off x="5508292" y="66469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lutter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flutter" TargetMode="External"/><Relationship Id="rId4" Type="http://schemas.openxmlformats.org/officeDocument/2006/relationships/hyperlink" Target="https://www.geeksforgeeks.org/flutter-tutoria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100" y="2616076"/>
            <a:ext cx="7689080" cy="794999"/>
          </a:xfrm>
        </p:spPr>
        <p:txBody>
          <a:bodyPr>
            <a:noAutofit/>
          </a:bodyPr>
          <a:lstStyle/>
          <a:p>
            <a:pPr algn="ctr"/>
            <a:r>
              <a:rPr lang="en-US" sz="54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BMI APP USING FLUTTER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447440" y="3556354"/>
            <a:ext cx="4457704" cy="1230151"/>
          </a:xfrm>
        </p:spPr>
        <p:txBody>
          <a:bodyPr>
            <a:noAutofit/>
          </a:bodyPr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Candidate Name :</a:t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Eshwar P V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1RN18IS043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1544" y="121951"/>
            <a:ext cx="78241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000" b="1" cap="all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364" y="1175164"/>
            <a:ext cx="11352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9368" y="192819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94" y="5301208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Internal Guide :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Akshata S Bhayyar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Asst.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7030315" y="5382050"/>
            <a:ext cx="512889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Akshay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Enmaz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905144" y="4786505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92" y="4171429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90C8-BC0E-4FD2-B290-AF2D65F2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68"/>
            <a:ext cx="10515600" cy="694162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5DF-19B8-4ECC-B39C-3B1D7B2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8FCF-4F0F-4318-A896-52440A26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6829-41DE-4126-BF93-6830FC5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19A51A-879A-4937-B842-27D11F62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456"/>
            <a:ext cx="10442376" cy="5033842"/>
          </a:xfrm>
        </p:spPr>
        <p:txBody>
          <a:bodyPr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3</a:t>
            </a:r>
          </a:p>
          <a:p>
            <a:r>
              <a:rPr lang="en-US" b="1" dirty="0"/>
              <a:t>B</a:t>
            </a:r>
            <a:r>
              <a:rPr lang="en-US" sz="2800" b="1" dirty="0"/>
              <a:t>ind the input controller with the weight and height field. It will help us in getting the value from the field.</a:t>
            </a:r>
          </a:p>
          <a:p>
            <a:pPr marL="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u="sng" dirty="0"/>
              <a:t>Step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19C42-93E5-4DB0-A1A3-90710CB9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3436152"/>
            <a:ext cx="5822035" cy="27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90C8-BC0E-4FD2-B290-AF2D65F2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68"/>
            <a:ext cx="10515600" cy="694162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5DF-19B8-4ECC-B39C-3B1D7B2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8FCF-4F0F-4318-A896-52440A26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6829-41DE-4126-BF93-6830FC5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19A51A-879A-4937-B842-27D11F62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456"/>
            <a:ext cx="5473821" cy="503384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</a:t>
            </a:r>
          </a:p>
          <a:p>
            <a:pPr marL="0" indent="0">
              <a:buNone/>
            </a:pPr>
            <a:r>
              <a:rPr lang="en-US" sz="5000" b="1" dirty="0"/>
              <a:t>Now we will write the function to Calculator BMI and add the event with button click event. So whenever we will click on the button it will calculate the BMI.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3700" dirty="0"/>
              <a:t>double calculateBMI(double height, double weight){</a:t>
            </a:r>
          </a:p>
          <a:p>
            <a:pPr marL="0" indent="0">
              <a:buNone/>
            </a:pPr>
            <a:r>
              <a:rPr lang="en-US" sz="3700" dirty="0"/>
              <a:t>    double heightSquare = height * height;</a:t>
            </a:r>
          </a:p>
          <a:p>
            <a:pPr marL="0" indent="0">
              <a:buNone/>
            </a:pPr>
            <a:r>
              <a:rPr lang="en-US" sz="3700" dirty="0"/>
              <a:t>    double result = weight / heightSquare;</a:t>
            </a:r>
          </a:p>
          <a:p>
            <a:pPr marL="0" indent="0">
              <a:buNone/>
            </a:pPr>
            <a:r>
              <a:rPr lang="en-US" sz="3700" dirty="0"/>
              <a:t>    return result;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  <a:p>
            <a:pPr marL="0" indent="0">
              <a:buNone/>
            </a:pPr>
            <a:r>
              <a:rPr lang="en-US" sz="3700" dirty="0"/>
              <a:t>void calculateBMI(){</a:t>
            </a:r>
          </a:p>
          <a:p>
            <a:pPr marL="0" indent="0">
              <a:buNone/>
            </a:pPr>
            <a:r>
              <a:rPr lang="en-US" sz="3700" dirty="0"/>
              <a:t>    double height = double.parse(_</a:t>
            </a:r>
            <a:r>
              <a:rPr lang="en-US" sz="3700" dirty="0" err="1"/>
              <a:t>heightController.text</a:t>
            </a:r>
            <a:r>
              <a:rPr lang="en-US" sz="3700" dirty="0"/>
              <a:t>) / 100;</a:t>
            </a:r>
          </a:p>
          <a:p>
            <a:pPr marL="0" indent="0">
              <a:buNone/>
            </a:pPr>
            <a:r>
              <a:rPr lang="en-US" sz="3700" dirty="0"/>
              <a:t>    double weight = double.parse(_</a:t>
            </a:r>
            <a:r>
              <a:rPr lang="en-US" sz="3700" dirty="0" err="1"/>
              <a:t>weightController.text</a:t>
            </a:r>
            <a:r>
              <a:rPr lang="en-US" sz="3700" dirty="0"/>
              <a:t>);</a:t>
            </a:r>
          </a:p>
          <a:p>
            <a:pPr marL="0" indent="0">
              <a:buNone/>
            </a:pPr>
            <a:r>
              <a:rPr lang="en-US" sz="3700" dirty="0"/>
              <a:t>    double heightSquare = height * height;</a:t>
            </a:r>
          </a:p>
          <a:p>
            <a:pPr marL="0" indent="0">
              <a:buNone/>
            </a:pPr>
            <a:r>
              <a:rPr lang="en-US" sz="3700" dirty="0"/>
              <a:t>    double result = weight / heightSquare;</a:t>
            </a:r>
          </a:p>
          <a:p>
            <a:pPr marL="0" indent="0">
              <a:buNone/>
            </a:pPr>
            <a:r>
              <a:rPr lang="en-US" sz="3700" dirty="0"/>
              <a:t>    print(result);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79B81-1415-4979-B3B3-504812E98315}"/>
              </a:ext>
            </a:extLst>
          </p:cNvPr>
          <p:cNvSpPr txBox="1"/>
          <p:nvPr/>
        </p:nvSpPr>
        <p:spPr>
          <a:xfrm>
            <a:off x="7176120" y="1069456"/>
            <a:ext cx="35283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/>
              <a:t>Let's attach the method to the button click or press.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RaisedButton(</a:t>
            </a:r>
          </a:p>
          <a:p>
            <a:pPr marL="0" indent="0">
              <a:buNone/>
            </a:pPr>
            <a:r>
              <a:rPr lang="en-US" sz="1600" dirty="0"/>
              <a:t>    color: Colors.pinkAccent,</a:t>
            </a:r>
          </a:p>
          <a:p>
            <a:pPr marL="0" indent="0">
              <a:buNone/>
            </a:pPr>
            <a:r>
              <a:rPr lang="en-US" sz="1600" dirty="0"/>
              <a:t>    child: Text(</a:t>
            </a:r>
          </a:p>
          <a:p>
            <a:pPr marL="0" indent="0">
              <a:buNone/>
            </a:pPr>
            <a:r>
              <a:rPr lang="en-US" sz="1600" dirty="0"/>
              <a:t>        "Calculate",</a:t>
            </a:r>
          </a:p>
          <a:p>
            <a:pPr marL="0" indent="0">
              <a:buNone/>
            </a:pPr>
            <a:r>
              <a:rPr lang="en-US" sz="1600" dirty="0"/>
              <a:t>        style: TextStyle(color: Colors.white),</a:t>
            </a:r>
          </a:p>
          <a:p>
            <a:pPr marL="0" indent="0">
              <a:buNone/>
            </a:pPr>
            <a:r>
              <a:rPr lang="en-US" sz="1600" dirty="0"/>
              <a:t>    ),</a:t>
            </a:r>
          </a:p>
          <a:p>
            <a:pPr marL="0" indent="0">
              <a:buNone/>
            </a:pPr>
            <a:r>
              <a:rPr lang="en-US" sz="1600" dirty="0"/>
              <a:t>    onPressed: calculateBMI,</a:t>
            </a:r>
          </a:p>
          <a:p>
            <a:pPr marL="0" indent="0">
              <a:buNone/>
            </a:pPr>
            <a:r>
              <a:rPr lang="en-US" sz="1600" dirty="0"/>
              <a:t>),</a:t>
            </a:r>
          </a:p>
          <a:p>
            <a:endParaRPr lang="en-IN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5A1ACA-6EC1-43E2-939D-0CE0E3703723}"/>
              </a:ext>
            </a:extLst>
          </p:cNvPr>
          <p:cNvCxnSpPr>
            <a:cxnSpLocks/>
          </p:cNvCxnSpPr>
          <p:nvPr/>
        </p:nvCxnSpPr>
        <p:spPr>
          <a:xfrm>
            <a:off x="6672064" y="1215438"/>
            <a:ext cx="0" cy="489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7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953253" y="0"/>
            <a:ext cx="1944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F6291F-9BEA-48D5-966D-BF2D7B6FF0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37279"/>
            <a:ext cx="3200400" cy="5461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263AC-804D-46F4-96EB-99C77947A88C}"/>
              </a:ext>
            </a:extLst>
          </p:cNvPr>
          <p:cNvSpPr txBox="1"/>
          <p:nvPr/>
        </p:nvSpPr>
        <p:spPr>
          <a:xfrm>
            <a:off x="838200" y="1340768"/>
            <a:ext cx="2702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Start Screen</a:t>
            </a:r>
          </a:p>
        </p:txBody>
      </p:sp>
    </p:spTree>
    <p:extLst>
      <p:ext uri="{BB962C8B-B14F-4D97-AF65-F5344CB8AC3E}">
        <p14:creationId xmlns:p14="http://schemas.microsoft.com/office/powerpoint/2010/main" val="63468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953253" y="0"/>
            <a:ext cx="1944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277BD4-CF0A-440B-B3A5-23C9312E1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69" y="894578"/>
            <a:ext cx="3200400" cy="5461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AC287-66CE-4780-9D95-659A68B5665A}"/>
              </a:ext>
            </a:extLst>
          </p:cNvPr>
          <p:cNvSpPr txBox="1"/>
          <p:nvPr/>
        </p:nvSpPr>
        <p:spPr>
          <a:xfrm>
            <a:off x="838201" y="1340768"/>
            <a:ext cx="381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To Display Normal BMI</a:t>
            </a:r>
          </a:p>
        </p:txBody>
      </p:sp>
    </p:spTree>
    <p:extLst>
      <p:ext uri="{BB962C8B-B14F-4D97-AF65-F5344CB8AC3E}">
        <p14:creationId xmlns:p14="http://schemas.microsoft.com/office/powerpoint/2010/main" val="168548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953253" y="0"/>
            <a:ext cx="1944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277BD4-CF0A-440B-B3A5-23C9312E1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14343" r="74589" b="16261"/>
          <a:stretch/>
        </p:blipFill>
        <p:spPr>
          <a:xfrm>
            <a:off x="5663952" y="980728"/>
            <a:ext cx="2880320" cy="525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AC287-66CE-4780-9D95-659A68B5665A}"/>
              </a:ext>
            </a:extLst>
          </p:cNvPr>
          <p:cNvSpPr txBox="1"/>
          <p:nvPr/>
        </p:nvSpPr>
        <p:spPr>
          <a:xfrm>
            <a:off x="838201" y="1340768"/>
            <a:ext cx="381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To </a:t>
            </a:r>
            <a:r>
              <a:rPr lang="en-IN" sz="3200" b="1"/>
              <a:t>Display Overweight </a:t>
            </a:r>
            <a:r>
              <a:rPr lang="en-IN" sz="3200" b="1" dirty="0"/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14145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620CDF-5AF4-46E7-9171-EC4FA9C5F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1311" y="833874"/>
            <a:ext cx="3024336" cy="54685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511824" y="0"/>
            <a:ext cx="2832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8C71B-537C-41AF-BE50-0BD739D906B5}"/>
              </a:ext>
            </a:extLst>
          </p:cNvPr>
          <p:cNvSpPr txBox="1"/>
          <p:nvPr/>
        </p:nvSpPr>
        <p:spPr>
          <a:xfrm>
            <a:off x="623392" y="1772816"/>
            <a:ext cx="4114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Display </a:t>
            </a:r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Obesity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193228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F5401-849E-42A6-91BF-6AEBEE8E6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844350"/>
            <a:ext cx="3096344" cy="54476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511824" y="0"/>
            <a:ext cx="2832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7F22-A0E6-42A8-9191-89D2FC86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898"/>
            <a:ext cx="4249688" cy="13019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/>
              <a:t>To Display Underweight BMI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1832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511824" y="0"/>
            <a:ext cx="2832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04AAF3-F1DD-4195-A53F-FA1986654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1" t="1482" r="14165" b="5893"/>
          <a:stretch/>
        </p:blipFill>
        <p:spPr>
          <a:xfrm>
            <a:off x="1559496" y="1113776"/>
            <a:ext cx="8064896" cy="518457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8CD159-19F6-4D68-B4D1-8E02BBFDCA88}"/>
              </a:ext>
            </a:extLst>
          </p:cNvPr>
          <p:cNvSpPr txBox="1"/>
          <p:nvPr/>
        </p:nvSpPr>
        <p:spPr>
          <a:xfrm>
            <a:off x="983432" y="492771"/>
            <a:ext cx="238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/>
              <a:t>Web Version</a:t>
            </a:r>
          </a:p>
        </p:txBody>
      </p:sp>
    </p:spTree>
    <p:extLst>
      <p:ext uri="{BB962C8B-B14F-4D97-AF65-F5344CB8AC3E}">
        <p14:creationId xmlns:p14="http://schemas.microsoft.com/office/powerpoint/2010/main" val="196046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31126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468" y="1674780"/>
            <a:ext cx="9577064" cy="36264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 The package was designed in such a way that future modifications can be done easily.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Automation of the entire system improves the efficiency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This app is light and portable and widely compatible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It effectively overcomes the time complexity.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37997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700808"/>
            <a:ext cx="9145016" cy="37084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 This app avoids the manual work and the problems concern with it. Centralized management of the database and one app to manage the BMI Calculator of different section of people.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Create Individual Profiles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 We can add suggestion message to the person to eat and exercise according to their BMI.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7167740" cy="627284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4785"/>
            <a:ext cx="7886700" cy="4692179"/>
          </a:xfrm>
        </p:spPr>
        <p:txBody>
          <a:bodyPr>
            <a:normAutofit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446" y="331325"/>
            <a:ext cx="10370368" cy="60250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https://flutter.dev/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https://www.javatpoint.com/flutter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https://www.geeksforgeeks.org/flutter-tutorial/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https://medium.com/flutter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Autofit/>
          </a:bodyPr>
          <a:lstStyle/>
          <a:p>
            <a:pPr algn="ctr"/>
            <a:r>
              <a:rPr lang="en-US" sz="66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</a:t>
            </a: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66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9005"/>
            <a:ext cx="7467600" cy="648072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196752"/>
            <a:ext cx="10225136" cy="4600247"/>
          </a:xfrm>
        </p:spPr>
        <p:txBody>
          <a:bodyPr>
            <a:normAutofit/>
          </a:bodyPr>
          <a:lstStyle/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BMI Calculator App is a software application which avoids more manual hours that need to spend in a personally calculate and find Body Mass Index for a particular person at a single click.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 this work the main scope is to maintain the health.</a:t>
            </a: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system is developed on android platform using flutter and android studio.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BMI app gives information regarding our health when we enter the height, weight and age and we get the information whether we are underweight , overweight or perfect.</a:t>
            </a:r>
            <a:endParaRPr lang="en-US" sz="1800" b="1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91306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16" y="1246980"/>
            <a:ext cx="10657184" cy="53229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Enmaz is the IT services company registered under Govt. of India, Ministry of Micro, Small &amp; Medium Enterprises. 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Enmaz has a simple yet robust solution that helps any Industry/Factory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digtise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their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workfloor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no time.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products offered will help in remote monitoring ,controlling and also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machine parameter or process.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Their Mission  is to empower their customers with necessary knowledge, skills and resources for them to succeed in their endeavors.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332656"/>
            <a:ext cx="66294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33436"/>
            <a:ext cx="10441160" cy="50598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BMI : It is a measure of body fat based on our weight in relation to the height. It is more of an indicator than a direct measurement of a person’s total body fat. As the BMI score increases, so does the person’s total body fat increases.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purpose of the application is to allow users to calculate their BMI by entering their height and weight.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BMI results will be displayed on the main tab along with a reference to their category class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underweight, overweight or normal.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Users will be able to determine what their risk for diseases such as diabetes, hypertension and cardio vascular.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820" y="1353250"/>
            <a:ext cx="7130008" cy="4151500"/>
          </a:xfrm>
        </p:spPr>
        <p:txBody>
          <a:bodyPr>
            <a:normAutofit/>
          </a:bodyPr>
          <a:lstStyle/>
          <a:p>
            <a:pPr lvl="0"/>
            <a:r>
              <a:rPr lang="en-IN" sz="2800" b="1" dirty="0"/>
              <a:t>Operating System    	      : Windows 10</a:t>
            </a:r>
          </a:p>
          <a:p>
            <a:pPr lvl="0"/>
            <a:r>
              <a:rPr lang="en-IN" sz="2800" b="1" dirty="0"/>
              <a:t>Developing environment   : Android Studio</a:t>
            </a:r>
          </a:p>
          <a:p>
            <a:pPr lvl="0"/>
            <a:r>
              <a:rPr lang="en-IN" sz="2800" b="1" dirty="0"/>
              <a:t>Tools		           	      : Flutter</a:t>
            </a:r>
          </a:p>
          <a:p>
            <a:pPr marL="0" lvl="0" indent="0">
              <a:buNone/>
            </a:pPr>
            <a:endParaRPr lang="en-IN" sz="2800" b="1" dirty="0"/>
          </a:p>
          <a:p>
            <a:pPr marL="0" lvl="0" indent="0">
              <a:buNone/>
            </a:pPr>
            <a:r>
              <a:rPr lang="en-IN" sz="2800" b="1" dirty="0"/>
              <a:t>Hardware Requirements </a:t>
            </a:r>
          </a:p>
          <a:p>
            <a:pPr lvl="0"/>
            <a:r>
              <a:rPr lang="en-IN" sz="2800" b="1" dirty="0"/>
              <a:t>RAM   	          	               : 8 GB and Above</a:t>
            </a:r>
          </a:p>
          <a:p>
            <a:pPr lvl="0"/>
            <a:r>
              <a:rPr lang="en-US" sz="2800" b="1" dirty="0"/>
              <a:t>Processor</a:t>
            </a:r>
            <a:r>
              <a:rPr lang="en-IN" sz="2800" b="1" dirty="0"/>
              <a:t>                            : 64 bit Processor</a:t>
            </a:r>
          </a:p>
          <a:p>
            <a:pPr lvl="0"/>
            <a:r>
              <a:rPr lang="en-IN" sz="2800" b="1" dirty="0"/>
              <a:t>Graphics Card          	   : 2 GB and above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52F3C3B0-0537-4C53-B5DC-02B282C6E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14" y="1771193"/>
            <a:ext cx="3505494" cy="3312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cs typeface="Arial" panose="020B0604020202020204" pitchFamily="34" charset="0"/>
              </a:rPr>
              <a:t>Architecture diagram</a:t>
            </a: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endParaRPr lang="en-US" sz="2800" b="1" dirty="0">
              <a:cs typeface="Arial" panose="020B0604020202020204" pitchFamily="34" charset="0"/>
            </a:endParaRP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cs typeface="Arial" panose="020B0604020202020204" pitchFamily="34" charset="0"/>
              </a:rPr>
              <a:t>Or</a:t>
            </a: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endParaRPr lang="en-US" sz="2800" b="1" dirty="0">
              <a:cs typeface="Arial" panose="020B0604020202020204" pitchFamily="34" charset="0"/>
            </a:endParaRPr>
          </a:p>
          <a:p>
            <a:pPr marR="0" lvl="0"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Skelton of the </a:t>
            </a:r>
            <a:r>
              <a:rPr lang="en-US" altLang="en-US" sz="2800" b="1" dirty="0">
                <a:cs typeface="Arial" panose="020B0604020202020204" pitchFamily="34" charset="0"/>
              </a:rPr>
              <a:t>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pp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BMI Flutter App Skeleton">
            <a:extLst>
              <a:ext uri="{FF2B5EF4-FFF2-40B4-BE49-F238E27FC236}">
                <a16:creationId xmlns:a16="http://schemas.microsoft.com/office/drawing/2014/main" id="{C03F2FBE-898E-47A5-B4E8-9A4771EB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303030"/>
                </a:solidFill>
                <a:latin typeface="+mn-lt"/>
                <a:ea typeface="+mn-ea"/>
                <a:cs typeface="+mn-cs"/>
              </a:rPr>
              <a:t>2021 - 2022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B4F5413-E548-45A8-B9DD-11B71454D5CA}" type="slidenum">
              <a:rPr lang="en-US">
                <a:solidFill>
                  <a:srgbClr val="303030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30303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992124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590E0C-5BF8-477C-A500-28B2E950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07" y="686522"/>
            <a:ext cx="10515600" cy="694162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90C8-BC0E-4FD2-B290-AF2D65F2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3FAC-C8DE-49C2-9309-A4E18C1D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effectLst/>
                <a:latin typeface="+mn-lt"/>
              </a:rPr>
              <a:t>Step 1</a:t>
            </a:r>
          </a:p>
          <a:p>
            <a:pPr marL="0" marR="0" lvl="0" indent="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dirty="0"/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tart the app by building the UI and it will be easy </a:t>
            </a:r>
            <a:r>
              <a:rPr lang="en-US" altLang="en-US" dirty="0"/>
              <a:t>when split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into small part so that it will be more clear.</a:t>
            </a:r>
          </a:p>
          <a:p>
            <a:pPr marR="0" lvl="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These are the widget used in the application.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AppBar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Text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Column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Text Input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Icon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Raised Button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Let's build the basic scaffold firs then we will move into depth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5DF-19B8-4ECC-B39C-3B1D7B2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8FCF-4F0F-4318-A896-52440A26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6829-41DE-4126-BF93-6830FC5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3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90C8-BC0E-4FD2-B290-AF2D65F2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68"/>
            <a:ext cx="10515600" cy="694162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5DF-19B8-4ECC-B39C-3B1D7B2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8FCF-4F0F-4318-A896-52440A26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6829-41DE-4126-BF93-6830FC5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19A51A-879A-4937-B842-27D11F62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456"/>
            <a:ext cx="10515600" cy="5033842"/>
          </a:xfrm>
        </p:spPr>
        <p:txBody>
          <a:bodyPr>
            <a:normAutofit fontScale="62500" lnSpcReduction="20000"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convert the skeleton to the flutter app.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3200" b="1" dirty="0"/>
              <a:t> 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return Scaffold(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appBar: AppBar(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title: Text('BMI Calculator'),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centerTitle: true,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backgroundColor: Colors.pinkAccent,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body: Column(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children: &lt;Widget&gt;[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TextField(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decoration: InputDecoration(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    labelText: 'Weight in cm',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    icon: Icon(Icons.trending_up),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SizedBox(height: 20),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79B81-1415-4979-B3B3-504812E98315}"/>
              </a:ext>
            </a:extLst>
          </p:cNvPr>
          <p:cNvSpPr txBox="1"/>
          <p:nvPr/>
        </p:nvSpPr>
        <p:spPr>
          <a:xfrm>
            <a:off x="7176120" y="1215438"/>
            <a:ext cx="60033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SizedBox(height: 15),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RaisedButton(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color: Colors.pinkAccent,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child: Text(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"Calculate",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style: TextStyle(color: Colors.white),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onPressed: () {},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SizedBox(height: 15),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Text(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"Result will be here" 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style: TextStyle(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color: Colors.redAccent,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fontSize: 19.4,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fontWeight: FontWeight.w500,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],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)</a:t>
            </a:r>
          </a:p>
          <a:p>
            <a:endParaRPr lang="en-IN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5A1ACA-6EC1-43E2-939D-0CE0E3703723}"/>
              </a:ext>
            </a:extLst>
          </p:cNvPr>
          <p:cNvCxnSpPr>
            <a:cxnSpLocks/>
          </p:cNvCxnSpPr>
          <p:nvPr/>
        </p:nvCxnSpPr>
        <p:spPr>
          <a:xfrm>
            <a:off x="6672064" y="1215438"/>
            <a:ext cx="0" cy="489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3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3557</TotalTime>
  <Words>1302</Words>
  <Application>Microsoft Office PowerPoint</Application>
  <PresentationFormat>Widescreen</PresentationFormat>
  <Paragraphs>247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BMI APP USING FLUTTER</vt:lpstr>
      <vt:lpstr>AGENDA</vt:lpstr>
      <vt:lpstr>ABSTRACT</vt:lpstr>
      <vt:lpstr>About the Company</vt:lpstr>
      <vt:lpstr>INTRODUCTION</vt:lpstr>
      <vt:lpstr>Requirements</vt:lpstr>
      <vt:lpstr>System Design</vt:lpstr>
      <vt:lpstr>    Implementation</vt:lpstr>
      <vt:lpstr>    Implementation</vt:lpstr>
      <vt:lpstr>    Implementation</vt:lpstr>
      <vt:lpstr>   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FUTURE ENHANCEMENTS</vt:lpstr>
      <vt:lpstr>PowerPoint Presentation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Eshwar P V</cp:lastModifiedBy>
  <cp:revision>304</cp:revision>
  <dcterms:created xsi:type="dcterms:W3CDTF">2015-10-29T14:36:38Z</dcterms:created>
  <dcterms:modified xsi:type="dcterms:W3CDTF">2022-01-11T07:53:41Z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2022-01-10T15:50:27Z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ee3b1747-6272-4c0f-a219-98f0ef24f239</vt:lpwstr>
  </property>
  <property fmtid="{D5CDD505-2E9C-101B-9397-08002B2CF9AE}" pid="8" name="MSIP_Label_0633b888-ae0d-4341-a75f-06e04137d755_ContentBits">
    <vt:lpwstr>2</vt:lpwstr>
  </property>
</Properties>
</file>