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L</a:t>
            </a:r>
            <a:r>
              <a:rPr altLang="en-GB" dirty="0" sz="2400" lang="en-US"/>
              <a:t>o</a:t>
            </a:r>
            <a:r>
              <a:rPr altLang="en-GB" dirty="0" sz="2400" lang="en-US"/>
              <a:t>g</a:t>
            </a:r>
            <a:r>
              <a:rPr altLang="en-GB" dirty="0" sz="2400" lang="en-US"/>
              <a:t>e</a:t>
            </a:r>
            <a:r>
              <a:rPr altLang="en-GB" dirty="0" sz="2400" lang="en-US"/>
              <a:t>s</a:t>
            </a:r>
            <a:r>
              <a:rPr altLang="en-GB" dirty="0" sz="2400" lang="en-US"/>
              <a:t>h</a:t>
            </a:r>
            <a:r>
              <a:rPr altLang="en-GB" dirty="0" sz="2400" lang="en-US"/>
              <a:t>w</a:t>
            </a:r>
            <a:r>
              <a:rPr altLang="en-GB" dirty="0" sz="2400" lang="en-US"/>
              <a:t>a</a:t>
            </a:r>
            <a:r>
              <a:rPr altLang="en-GB" dirty="0" sz="2400" lang="en-US"/>
              <a:t>r</a:t>
            </a:r>
            <a:r>
              <a:rPr altLang="en-GB" dirty="0" sz="2400" lang="en-US"/>
              <a:t>i</a:t>
            </a:r>
            <a:r>
              <a:rPr altLang="en-GB" dirty="0" sz="2400" lang="en-US"/>
              <a:t> </a:t>
            </a:r>
            <a:r>
              <a:rPr altLang="en-GB"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8</a:t>
            </a:r>
            <a:r>
              <a:rPr altLang="en-GB" dirty="0" sz="2400" lang="en-US"/>
              <a:t>3</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2024-09-05T06:16:34Z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40aa6893294e4e7a81c55098c8b9ef03</vt:lpwstr>
  </property>
</Properties>
</file>