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E.D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312219817</a:t>
            </a:r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  D3A948759380EE6A56B46E2B99543D9F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046988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016758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26297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632311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2024-03-29T04:07:22Z</dcterms:created>
  <dcterms:modified xsi:type="dcterms:W3CDTF">2024-09-10T16:32:56Z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7fc0fb58c462448fa6306baa6086c2de</vt:lpwstr>
  </property>
</Properties>
</file>