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7697-BA37-4017-8322-C7D4A267DB2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E7D6-7A64-40D4-BE8B-F500BED7C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5984" y="1000108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3789040"/>
            <a:ext cx="6400800" cy="1752600"/>
          </a:xfrm>
        </p:spPr>
        <p:txBody>
          <a:bodyPr/>
          <a:lstStyle/>
          <a:p>
            <a:r>
              <a:rPr lang="fr-FR" dirty="0" smtClean="0"/>
              <a:t>Gestion Contact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dirty="0" smtClean="0"/>
              <a:t>Architecture :l’application est développé suivant le model MVC</a:t>
            </a:r>
          </a:p>
          <a:p>
            <a:pPr>
              <a:buNone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 Model : /</a:t>
            </a:r>
            <a:r>
              <a:rPr lang="fr-FR" dirty="0" err="1" smtClean="0"/>
              <a:t>src</a:t>
            </a:r>
            <a:r>
              <a:rPr lang="fr-FR" dirty="0" smtClean="0"/>
              <a:t> / </a:t>
            </a:r>
            <a:r>
              <a:rPr lang="fr-FR" dirty="0" err="1" smtClean="0"/>
              <a:t>Com.gestion</a:t>
            </a:r>
            <a:r>
              <a:rPr lang="fr-FR" dirty="0" smtClean="0"/>
              <a:t>.</a:t>
            </a:r>
            <a:r>
              <a:rPr lang="fr-FR" dirty="0" err="1" smtClean="0"/>
              <a:t>contact.modele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err="1" smtClean="0"/>
              <a:t>View</a:t>
            </a:r>
            <a:r>
              <a:rPr lang="fr-FR" dirty="0" smtClean="0"/>
              <a:t>  : /</a:t>
            </a:r>
            <a:r>
              <a:rPr lang="fr-FR" dirty="0" err="1" smtClean="0"/>
              <a:t>jsp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Controller / </a:t>
            </a:r>
            <a:r>
              <a:rPr lang="fr-FR" dirty="0" err="1" smtClean="0"/>
              <a:t>Com.gestion</a:t>
            </a:r>
            <a:r>
              <a:rPr lang="fr-FR" dirty="0" smtClean="0"/>
              <a:t>.</a:t>
            </a:r>
            <a:r>
              <a:rPr lang="fr-FR" dirty="0" err="1" smtClean="0"/>
              <a:t>contact.controller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Architeture</a:t>
            </a:r>
            <a:r>
              <a:rPr lang="fr-FR" dirty="0" smtClean="0"/>
              <a:t> web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7504" y="4509120"/>
            <a:ext cx="4429156" cy="10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/logs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fichier où seront </a:t>
            </a:r>
            <a:r>
              <a:rPr lang="fr-FR" sz="1400" dirty="0" smtClean="0"/>
              <a:t>déposé les fichiers de logs</a:t>
            </a:r>
            <a:endParaRPr kumimoji="0" lang="fr-F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7504" y="3356992"/>
            <a:ext cx="446449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jsp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contient toutes les vues  du model 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MVC  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07504" y="1268760"/>
            <a:ext cx="6048672" cy="223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fr-FR" sz="2000" dirty="0" smtClean="0"/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smtClean="0"/>
              <a:t>/ </a:t>
            </a:r>
            <a:r>
              <a:rPr lang="fr-FR" sz="2000" dirty="0" err="1" smtClean="0"/>
              <a:t>Com.gestion</a:t>
            </a:r>
            <a:r>
              <a:rPr lang="fr-FR" sz="2000" dirty="0" smtClean="0"/>
              <a:t>.</a:t>
            </a:r>
            <a:r>
              <a:rPr lang="fr-FR" sz="2000" dirty="0" err="1" smtClean="0"/>
              <a:t>contact.modele</a:t>
            </a:r>
            <a:endParaRPr lang="fr-FR" sz="2000" dirty="0" smtClean="0"/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000" dirty="0" smtClean="0"/>
              <a:t>contient tout les modèles   </a:t>
            </a: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smtClean="0"/>
              <a:t> /</a:t>
            </a:r>
            <a:r>
              <a:rPr lang="fr-FR" sz="2000" dirty="0" err="1" smtClean="0"/>
              <a:t>Com.gestion</a:t>
            </a:r>
            <a:r>
              <a:rPr lang="fr-FR" sz="2000" dirty="0" smtClean="0"/>
              <a:t>.</a:t>
            </a:r>
            <a:r>
              <a:rPr lang="fr-FR" sz="2000" dirty="0" err="1" smtClean="0"/>
              <a:t>contact.controller</a:t>
            </a:r>
            <a:endParaRPr lang="fr-FR" sz="2000" dirty="0" smtClean="0"/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000" dirty="0" smtClean="0"/>
              <a:t>Contient tout les </a:t>
            </a:r>
            <a:r>
              <a:rPr lang="fr-FR" sz="2000" dirty="0" err="1" smtClean="0"/>
              <a:t>controllers</a:t>
            </a:r>
            <a:r>
              <a:rPr lang="fr-FR" sz="2000" dirty="0" smtClean="0"/>
              <a:t> </a:t>
            </a: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smtClean="0"/>
              <a:t> /</a:t>
            </a:r>
            <a:r>
              <a:rPr lang="fr-FR" sz="2000" dirty="0" err="1" smtClean="0"/>
              <a:t>Com.gestion</a:t>
            </a:r>
            <a:r>
              <a:rPr lang="fr-FR" sz="2000" dirty="0" smtClean="0"/>
              <a:t>.</a:t>
            </a:r>
            <a:r>
              <a:rPr lang="fr-FR" sz="2000" dirty="0" err="1" smtClean="0"/>
              <a:t>contact.validator</a:t>
            </a:r>
            <a:endParaRPr lang="fr-FR" sz="2000" dirty="0" smtClean="0"/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000" dirty="0" smtClean="0"/>
              <a:t>Contient les messages à </a:t>
            </a:r>
            <a:r>
              <a:rPr lang="fr-FR" sz="2000" dirty="0" err="1" smtClean="0"/>
              <a:t>affiher</a:t>
            </a:r>
            <a:endParaRPr lang="fr-FR" sz="2000" dirty="0" smtClean="0"/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smtClean="0"/>
              <a:t> /</a:t>
            </a:r>
            <a:r>
              <a:rPr lang="fr-FR" sz="2000" dirty="0" err="1" smtClean="0"/>
              <a:t>Com.gestion</a:t>
            </a:r>
            <a:r>
              <a:rPr lang="fr-FR" sz="2000" dirty="0" smtClean="0"/>
              <a:t>.</a:t>
            </a:r>
            <a:r>
              <a:rPr lang="fr-FR" sz="2000" dirty="0" err="1" smtClean="0"/>
              <a:t>contact.service</a:t>
            </a:r>
            <a:endParaRPr lang="fr-FR" sz="2000" dirty="0" smtClean="0"/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000" dirty="0" smtClean="0"/>
              <a:t>Contient toute les </a:t>
            </a:r>
            <a:r>
              <a:rPr lang="fr-FR" sz="2000" dirty="0" err="1" smtClean="0"/>
              <a:t>methodes</a:t>
            </a:r>
            <a:r>
              <a:rPr lang="fr-FR" sz="2000" dirty="0" smtClean="0"/>
              <a:t> propre à une classe</a:t>
            </a:r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endParaRPr lang="fr-FR" sz="1400" dirty="0" smtClean="0"/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endParaRPr lang="fr-FR" sz="1400" dirty="0" smtClean="0"/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endParaRPr lang="fr-FR" sz="1400" dirty="0" smtClean="0"/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79512" y="2348880"/>
            <a:ext cx="504056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boostrap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-3.0.0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1400" dirty="0" smtClean="0"/>
              <a:t>Contient les données sur le graphique et le visuel  </a:t>
            </a: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400" dirty="0" smtClean="0"/>
              <a:t>/</a:t>
            </a:r>
            <a:r>
              <a:rPr lang="fr-FR" sz="1400" dirty="0" err="1" smtClean="0"/>
              <a:t>css</a:t>
            </a:r>
            <a:endParaRPr lang="fr-FR" sz="1400" dirty="0" smtClean="0"/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dirty="0" smtClean="0"/>
              <a:t> fichier CSS  </a:t>
            </a: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400" dirty="0" smtClean="0"/>
              <a:t> /fonts  </a:t>
            </a: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400" dirty="0" smtClean="0"/>
              <a:t> /</a:t>
            </a:r>
            <a:r>
              <a:rPr lang="fr-FR" sz="1400" dirty="0" err="1" smtClean="0"/>
              <a:t>js</a:t>
            </a:r>
            <a:r>
              <a:rPr lang="fr-FR" sz="1400" dirty="0" smtClean="0"/>
              <a:t> </a:t>
            </a:r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1400" dirty="0" smtClean="0"/>
              <a:t>Fichier JS  </a:t>
            </a:r>
          </a:p>
          <a:p>
            <a:pPr marL="1885950" lvl="3" indent="-514350">
              <a:spcBef>
                <a:spcPct val="20000"/>
              </a:spcBef>
              <a:buFont typeface="Arial" pitchFamily="34" charset="0"/>
              <a:buChar char="•"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79512" y="4797152"/>
            <a:ext cx="5043494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/index.jsp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de départ de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l’application 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764704"/>
            <a:ext cx="482921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Blip>
                <a:blip r:embed="rId2"/>
              </a:buBlip>
            </a:pPr>
            <a:r>
              <a:rPr lang="fr-FR" sz="1300" dirty="0"/>
              <a:t>/</a:t>
            </a:r>
            <a:r>
              <a:rPr lang="fr-FR" sz="1300" dirty="0" smtClean="0"/>
              <a:t>lib</a:t>
            </a:r>
            <a:endParaRPr lang="fr-FR" sz="1300" dirty="0"/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Contient toute les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libraires java </a:t>
            </a:r>
            <a:r>
              <a:rPr kumimoji="0" lang="fr-FR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necessaire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400" dirty="0" smtClean="0"/>
              <a:t>au projet </a:t>
            </a:r>
            <a:endParaRPr kumimoji="0" lang="fr-F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marR="0" lvl="1" indent="-5143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/>
          <a:lstStyle/>
          <a:p>
            <a:r>
              <a:rPr lang="fr-FR" dirty="0" smtClean="0"/>
              <a:t>Logiciel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3143272" cy="1440160"/>
          </a:xfrm>
        </p:spPr>
        <p:txBody>
          <a:bodyPr>
            <a:normAutofit/>
          </a:bodyPr>
          <a:lstStyle/>
          <a:p>
            <a:pPr marL="514350" indent="-514350">
              <a:buBlip>
                <a:blip r:embed="rId2"/>
              </a:buBlip>
            </a:pPr>
            <a:r>
              <a:rPr lang="fr-FR" sz="1400" dirty="0" smtClean="0"/>
              <a:t>Server  </a:t>
            </a:r>
            <a:endParaRPr lang="fr-FR" sz="1000" dirty="0" smtClean="0"/>
          </a:p>
          <a:p>
            <a:pPr marL="914400" lvl="1" indent="-514350">
              <a:buFont typeface="Wingdings" pitchFamily="2" charset="2"/>
              <a:buChar char="Ø"/>
            </a:pPr>
            <a:r>
              <a:rPr lang="fr-FR" sz="1000" dirty="0" smtClean="0"/>
              <a:t>Apache-tomcat6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fr-FR" sz="1000" dirty="0" smtClean="0"/>
          </a:p>
          <a:p>
            <a:pPr marL="514350" indent="-514350">
              <a:buNone/>
            </a:pPr>
            <a:endParaRPr lang="fr-FR" sz="1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419872" y="1412776"/>
            <a:ext cx="4429156" cy="10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 (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1400" dirty="0" smtClean="0"/>
              <a:t>Eclipse </a:t>
            </a:r>
            <a:r>
              <a:rPr lang="fr-FR" sz="1400" dirty="0"/>
              <a:t>IDE </a:t>
            </a:r>
            <a:r>
              <a:rPr lang="fr-FR" sz="1400" dirty="0" smtClean="0"/>
              <a:t>7.2.1</a:t>
            </a: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1400" dirty="0" smtClean="0"/>
              <a:t>JDK 7</a:t>
            </a:r>
            <a:endParaRPr lang="fr-FR" sz="14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7864" y="3068960"/>
            <a:ext cx="5043494" cy="154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fr-FR" sz="1400" dirty="0" smtClean="0"/>
              <a:t>Bibliothèque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1400" dirty="0"/>
              <a:t> </a:t>
            </a:r>
            <a:r>
              <a:rPr lang="fr-FR" sz="1400" dirty="0" err="1"/>
              <a:t>jQuery</a:t>
            </a:r>
            <a:r>
              <a:rPr lang="fr-FR" sz="1400" dirty="0"/>
              <a:t> </a:t>
            </a:r>
            <a:r>
              <a:rPr lang="fr-FR" sz="1400" dirty="0" smtClean="0"/>
              <a:t>UI</a:t>
            </a: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1400" dirty="0" err="1" smtClean="0"/>
              <a:t>boostrap</a:t>
            </a:r>
            <a:r>
              <a:rPr lang="fr-FR" sz="1400" dirty="0" smtClean="0"/>
              <a:t> </a:t>
            </a:r>
          </a:p>
          <a:p>
            <a:pPr marL="1428750" lvl="2" indent="-514350">
              <a:spcBef>
                <a:spcPct val="20000"/>
              </a:spcBef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28750" lvl="2" indent="-514350">
              <a:spcBef>
                <a:spcPct val="20000"/>
              </a:spcBef>
              <a:buFont typeface="Wingdings" pitchFamily="2" charset="2"/>
              <a:buChar char="Ø"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79512" y="2996952"/>
            <a:ext cx="3143272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(simulation d’une base) 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java.util.Map</a:t>
            </a: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1445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148</Words>
  <Application>Microsoft Office PowerPoint</Application>
  <PresentationFormat>Affichage à l'écran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Architecture</vt:lpstr>
      <vt:lpstr>Diapositive 2</vt:lpstr>
      <vt:lpstr>Architeture web</vt:lpstr>
      <vt:lpstr>Diapositive 4</vt:lpstr>
      <vt:lpstr>Logiciel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Aircab Framework</dc:title>
  <dc:creator>Nguetchuin</dc:creator>
  <cp:lastModifiedBy>Nguetchuin</cp:lastModifiedBy>
  <cp:revision>52</cp:revision>
  <dcterms:created xsi:type="dcterms:W3CDTF">2013-03-17T15:56:19Z</dcterms:created>
  <dcterms:modified xsi:type="dcterms:W3CDTF">2013-11-06T20:27:04Z</dcterms:modified>
</cp:coreProperties>
</file>