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3D3C-2A9C-2A44-3696-FC0BA919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1696-982E-5C29-2248-1B141544A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4242-FE8B-C439-2CC7-CD885391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F154-793D-1F37-452D-99AE87D6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FBB0-A796-9312-0A81-235E3105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7B04-97B8-70A0-C0D8-656DF0D6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CD7A6-0C44-0B84-7423-29C018C67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26CE-476A-C763-87EC-57BACE02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7252-C877-ED08-5BC3-052859FD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2E6B-4CA4-AD94-420A-62C98ECA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5B563-40D3-9CA4-CB80-2620398B7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D5769-3142-098D-0FF9-F74625D5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FC5A-AEDE-8679-B519-E52D98F2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E688-D311-E5D9-0FA1-452D982C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6A0C-D9C2-3F8A-4EE2-D049ED60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7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9418-3362-AF21-047D-3AAA29CB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B271-FF12-B493-FB60-4D25484E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C1F4-0134-0E47-10ED-2789E613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5882-935B-F093-C039-30DD868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C0D-229E-A998-0EB0-E7209AEC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9385-5202-A5DD-9DAC-F2B4AFA4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549B-77F0-4337-5856-D327B645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F85B-3236-298E-21C4-3BB56959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4CB4-B7D6-8ABA-13C0-E7698E5D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C834-7739-AE90-C881-B06B0546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5F2C-5DBF-DCE8-25B8-1AD11A84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7843-FAC5-F2A2-10EC-3E6AEC7A2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C184-3B68-6FE5-CC17-FFDA71AA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F14F9-A3FE-F06B-F042-3D55F96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C8A2-524E-1C47-5A7F-63774304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4AB7-17D1-A5FF-F26C-81F535D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4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1DD0-65CA-6C7D-DE39-86C51056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7033-C934-E7B1-9B93-020B813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7510C-9D37-1DE4-6912-57AEB498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B70A8-C29B-19DD-4EC3-D38BFFF6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7F93-90D5-8B2B-47B1-5B63B113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5CE2B-4F83-2E74-A71E-ED93ED74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7771F-0B3C-ECAE-A3D7-CBE997F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1EC09-4618-C723-980E-3281A33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D99C-451D-921D-5C72-69AAA75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C2A1-080F-6E0C-371D-5C6DED1C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0FBB2-449C-B895-D6CB-570AB661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EBE13-BE75-E9DF-4CF1-4ED5CE4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1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B200A-A8FE-1C8E-7DB0-2C780DA8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9759-91D5-74D2-57AC-479513BB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7329-D41F-1BF5-4B17-15F9519B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6BC2-2BB5-A82F-3713-D8F2BF5D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A106-00FF-0885-6802-68FD5449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30F7-E6B7-A77C-74DA-7F406C92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8BC6D-C5B6-A733-EFCF-31CAFDED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B2E6-9D2B-0D41-9226-421828B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2AAB-57A3-CC61-9371-C193337D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9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E3BB-5071-27BB-E445-1DCA620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76EEB-CF05-3FE4-EBD5-D828D0BE2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7C4D-D7EA-A201-1E5E-E5F50DDD2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EF5A-B325-B4A2-F286-06846C33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7783-17A9-66B9-2571-0E538C11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4D2D-D93A-CFE6-A79A-DE6F3397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1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C7CA3-6D44-3210-C451-96AE3ABD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4831-20C7-A76F-5B83-88A53524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230D-6B3C-EE9A-D45C-AFA24FEC2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F8B1-1DF4-4E02-92CF-CB5308EC6520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8457-D43E-9019-CF22-682C7C03A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AC38-5B4B-8D99-A52F-9D2ABE3B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E169-9ADB-492E-8098-AB7D5ED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btuedu.sharepoint.com/:b:/r/sites/Informationandcommunicationtechnology/Shared%20Documents/Assignment%20(FIT%20-%20Advanced%20Python)/Tutorial%20for%20CodePost.io.pdf?csf=1&amp;web=1&amp;e=xja2O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E6B7-9B10-7B8A-1398-41068EDD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E1F59-3CBB-6A6D-EA61-6DEE6FA6A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with the first assignment</a:t>
            </a:r>
          </a:p>
        </p:txBody>
      </p:sp>
    </p:spTree>
    <p:extLst>
      <p:ext uri="{BB962C8B-B14F-4D97-AF65-F5344CB8AC3E}">
        <p14:creationId xmlns:p14="http://schemas.microsoft.com/office/powerpoint/2010/main" val="36227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13E-75C1-61EE-D42E-7387D2F6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81DA-A08D-7B89-D605-8D2840DC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8212" cy="4351338"/>
          </a:xfrm>
        </p:spPr>
        <p:txBody>
          <a:bodyPr/>
          <a:lstStyle/>
          <a:p>
            <a:r>
              <a:rPr lang="en-GB" dirty="0"/>
              <a:t>Extremely easy</a:t>
            </a:r>
          </a:p>
          <a:p>
            <a:r>
              <a:rPr lang="en-GB" dirty="0"/>
              <a:t>Use the template code and print input1</a:t>
            </a:r>
          </a:p>
          <a:p>
            <a:r>
              <a:rPr lang="en-GB" dirty="0"/>
              <a:t>Template is available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90A2F-9B31-C149-760F-C86852E1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57" y="1690688"/>
            <a:ext cx="8364108" cy="4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E4B2-2E2E-7E86-4662-94AFA0E7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assignment on </a:t>
            </a:r>
            <a:r>
              <a:rPr lang="en-GB" dirty="0" err="1"/>
              <a:t>VSCode</a:t>
            </a:r>
            <a:r>
              <a:rPr lang="en-GB" dirty="0"/>
              <a:t>/Spyder/</a:t>
            </a:r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E8D2-73D1-D8C6-4283-A8058123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your assignment on your interpreter, add the input at the end of the command to run the file.</a:t>
            </a:r>
          </a:p>
          <a:p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If you want to test the input “Hi” and the command to run your file is </a:t>
            </a:r>
          </a:p>
          <a:p>
            <a:pPr marL="457200" lvl="1" indent="0">
              <a:buNone/>
            </a:pPr>
            <a:r>
              <a:rPr lang="en-GB" dirty="0"/>
              <a:t>“python assignment_1.py”, you should do :</a:t>
            </a:r>
          </a:p>
          <a:p>
            <a:pPr marL="457200" lvl="1" indent="0">
              <a:buNone/>
            </a:pPr>
            <a:r>
              <a:rPr lang="en-GB" dirty="0"/>
              <a:t>	- python assignment_1.py “hi“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99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B5836-79CD-ADA5-D52F-E501D191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0" y="2403918"/>
            <a:ext cx="11355483" cy="510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8D5F1-1C7F-ADC1-FD8A-D9C5DCF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my case: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41E06-D663-5D6A-8AC4-82B0B72C2AD9}"/>
              </a:ext>
            </a:extLst>
          </p:cNvPr>
          <p:cNvSpPr/>
          <p:nvPr/>
        </p:nvSpPr>
        <p:spPr>
          <a:xfrm>
            <a:off x="254980" y="2376561"/>
            <a:ext cx="11479381" cy="380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A32CD-98A5-DC86-7CB9-ED94FAC4A57B}"/>
              </a:ext>
            </a:extLst>
          </p:cNvPr>
          <p:cNvCxnSpPr>
            <a:cxnSpLocks/>
          </p:cNvCxnSpPr>
          <p:nvPr/>
        </p:nvCxnSpPr>
        <p:spPr>
          <a:xfrm>
            <a:off x="1000640" y="1866094"/>
            <a:ext cx="307655" cy="510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86A211-3621-3E7B-D1F4-165296241781}"/>
              </a:ext>
            </a:extLst>
          </p:cNvPr>
          <p:cNvSpPr txBox="1"/>
          <p:nvPr/>
        </p:nvSpPr>
        <p:spPr>
          <a:xfrm>
            <a:off x="520504" y="1520163"/>
            <a:ext cx="516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which is running my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E5D2DD-598B-7D82-D518-93000C70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7" y="5147337"/>
            <a:ext cx="11172825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21B79B-8BC8-A410-7F02-3DBD7AE7382A}"/>
              </a:ext>
            </a:extLst>
          </p:cNvPr>
          <p:cNvSpPr/>
          <p:nvPr/>
        </p:nvSpPr>
        <p:spPr>
          <a:xfrm>
            <a:off x="304362" y="5147337"/>
            <a:ext cx="11479381" cy="380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3AE8C1-D6A9-269B-03E0-E4D90D3BB05B}"/>
              </a:ext>
            </a:extLst>
          </p:cNvPr>
          <p:cNvCxnSpPr>
            <a:cxnSpLocks/>
          </p:cNvCxnSpPr>
          <p:nvPr/>
        </p:nvCxnSpPr>
        <p:spPr>
          <a:xfrm>
            <a:off x="1050022" y="4636870"/>
            <a:ext cx="307655" cy="510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BA6B72-3A1B-9D08-8DAF-34BFB3FE318B}"/>
              </a:ext>
            </a:extLst>
          </p:cNvPr>
          <p:cNvSpPr txBox="1"/>
          <p:nvPr/>
        </p:nvSpPr>
        <p:spPr>
          <a:xfrm>
            <a:off x="569886" y="4290939"/>
            <a:ext cx="563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 which is running my code with the input Hi</a:t>
            </a:r>
          </a:p>
        </p:txBody>
      </p:sp>
    </p:spTree>
    <p:extLst>
      <p:ext uri="{BB962C8B-B14F-4D97-AF65-F5344CB8AC3E}">
        <p14:creationId xmlns:p14="http://schemas.microsoft.com/office/powerpoint/2010/main" val="268696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B82-4A1A-CB55-A304-6EEF03CB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3E5-358B-B95A-A751-BD2C9B5E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getting this </a:t>
            </a:r>
            <a:r>
              <a:rPr lang="fr-FR" dirty="0"/>
              <a:t>message:</a:t>
            </a:r>
          </a:p>
          <a:p>
            <a:pPr lvl="1"/>
            <a:r>
              <a:rPr lang="en-US" dirty="0"/>
              <a:t>“You didn't put any input when you run your code! Please add an input!</a:t>
            </a:r>
            <a:r>
              <a:rPr lang="fr-FR" dirty="0"/>
              <a:t> </a:t>
            </a:r>
            <a:r>
              <a:rPr lang="en-US" dirty="0"/>
              <a:t>“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need to add an input to the command (see previous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E4B2-2E2E-7E86-4662-94AFA0E7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E8D2-73D1-D8C6-4283-A8058123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Upload the assignment on codepost.io: tutorial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endParaRPr lang="en-GB" dirty="0"/>
          </a:p>
          <a:p>
            <a:r>
              <a:rPr lang="en-GB" dirty="0"/>
              <a:t>Test with two different inputs will be done on your code to check than your are really printing the input</a:t>
            </a:r>
          </a:p>
          <a:p>
            <a:endParaRPr lang="en-GB" dirty="0"/>
          </a:p>
          <a:p>
            <a:r>
              <a:rPr lang="en-GB" dirty="0"/>
              <a:t>Do not forget to name your file as the required file for the assignment (assignment_1.py)</a:t>
            </a:r>
          </a:p>
          <a:p>
            <a:endParaRPr lang="en-GB" dirty="0"/>
          </a:p>
          <a:p>
            <a:r>
              <a:rPr lang="en-GB" dirty="0"/>
              <a:t>Check the results of tests to be sure than you did it correctly</a:t>
            </a:r>
          </a:p>
        </p:txBody>
      </p:sp>
    </p:spTree>
    <p:extLst>
      <p:ext uri="{BB962C8B-B14F-4D97-AF65-F5344CB8AC3E}">
        <p14:creationId xmlns:p14="http://schemas.microsoft.com/office/powerpoint/2010/main" val="32945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1F07-D681-515B-3391-94AAC7E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EC16-9BF0-A0A7-6F27-B722FC7D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join the course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17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DAFD3C3168144FB522176C57AE5FA3" ma:contentTypeVersion="11" ma:contentTypeDescription="Create a new document." ma:contentTypeScope="" ma:versionID="13541e58fd5298bfb43b2a7c1ad60e6c">
  <xsd:schema xmlns:xsd="http://www.w3.org/2001/XMLSchema" xmlns:xs="http://www.w3.org/2001/XMLSchema" xmlns:p="http://schemas.microsoft.com/office/2006/metadata/properties" xmlns:ns2="c36324ef-a448-4843-be36-16dffb5c0386" xmlns:ns3="634e36df-1a68-4184-a9c9-d5f235561b03" targetNamespace="http://schemas.microsoft.com/office/2006/metadata/properties" ma:root="true" ma:fieldsID="6a4afc562376b03b28e8e7ad7b75bf77" ns2:_="" ns3:_="">
    <xsd:import namespace="c36324ef-a448-4843-be36-16dffb5c0386"/>
    <xsd:import namespace="634e36df-1a68-4184-a9c9-d5f235561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324ef-a448-4843-be36-16dffb5c03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e36df-1a68-4184-a9c9-d5f2355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473dd45-e147-43d4-8a79-15b2109202b4}" ma:internalName="TaxCatchAll" ma:showField="CatchAllData" ma:web="634e36df-1a68-4184-a9c9-d5f235561b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4e36df-1a68-4184-a9c9-d5f235561b03" xsi:nil="true"/>
    <lcf76f155ced4ddcb4097134ff3c332f xmlns="c36324ef-a448-4843-be36-16dffb5c038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D4180B-66A0-46D5-89B8-782727A5080C}"/>
</file>

<file path=customXml/itemProps2.xml><?xml version="1.0" encoding="utf-8"?>
<ds:datastoreItem xmlns:ds="http://schemas.openxmlformats.org/officeDocument/2006/customXml" ds:itemID="{E818F0DB-AB18-4287-BB24-D13AA91A0A08}"/>
</file>

<file path=customXml/itemProps3.xml><?xml version="1.0" encoding="utf-8"?>
<ds:datastoreItem xmlns:ds="http://schemas.openxmlformats.org/officeDocument/2006/customXml" ds:itemID="{39DE900B-8681-4978-8839-9E0C5AD7E9C8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Assignments</vt:lpstr>
      <vt:lpstr>Assignment 1</vt:lpstr>
      <vt:lpstr>Test your assignment on VSCode/Spyder/Pycharm</vt:lpstr>
      <vt:lpstr>In my case:</vt:lpstr>
      <vt:lpstr>Difficulties ?</vt:lpstr>
      <vt:lpstr>Upload your assignment</vt:lpstr>
      <vt:lpstr>Your 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</dc:title>
  <dc:creator>Gaetan Chardon</dc:creator>
  <cp:lastModifiedBy>Gaetan Chardon</cp:lastModifiedBy>
  <cp:revision>7</cp:revision>
  <dcterms:created xsi:type="dcterms:W3CDTF">2022-09-18T05:04:53Z</dcterms:created>
  <dcterms:modified xsi:type="dcterms:W3CDTF">2022-09-18T11:09:03Z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0x010100A2DAFD3C3168144FB522176C57AE5FA3</vt:lpwstr>
  </property>
</Properties>
</file>