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46" autoAdjust="0"/>
  </p:normalViewPr>
  <p:slideViewPr>
    <p:cSldViewPr snapToGrid="0">
      <p:cViewPr>
        <p:scale>
          <a:sx n="66" d="100"/>
          <a:sy n="66" d="100"/>
        </p:scale>
        <p:origin x="972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AC702-AD4F-4A41-9AEB-EBF8EAB4F82B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24C2-BC67-4BF7-A53E-2F6D37529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8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1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8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 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AA9FFA-B548-40D6-929B-FC5EFDF55FCD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741408-81AA-4CFF-9275-64F79BC8FEC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5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D4EA-AA73-1F0F-A1F6-CAA7A1E4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280" y="1932892"/>
            <a:ext cx="9144000" cy="2387600"/>
          </a:xfrm>
        </p:spPr>
        <p:txBody>
          <a:bodyPr/>
          <a:lstStyle/>
          <a:p>
            <a:r>
              <a:rPr lang="en-GB" dirty="0"/>
              <a:t>Lecture 12: Machine Learning IV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B36909-61FD-5699-E4C0-A25C8434B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80" y="4494738"/>
            <a:ext cx="9897062" cy="1655762"/>
          </a:xfrm>
        </p:spPr>
        <p:txBody>
          <a:bodyPr/>
          <a:lstStyle/>
          <a:p>
            <a:r>
              <a:rPr lang="fr-FR" dirty="0"/>
              <a:t>Information and Communication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2-C696-414E-F397-EB7E549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Ordinal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689-AB84-5F07-F9F9-026B323D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32570" cy="4023360"/>
          </a:xfrm>
        </p:spPr>
        <p:txBody>
          <a:bodyPr>
            <a:normAutofit/>
          </a:bodyPr>
          <a:lstStyle/>
          <a:p>
            <a:r>
              <a:rPr lang="en-US" dirty="0"/>
              <a:t>Same thing than 2 classes</a:t>
            </a:r>
          </a:p>
          <a:p>
            <a:r>
              <a:rPr lang="en-US" dirty="0"/>
              <a:t>Remember to order them when converted to code</a:t>
            </a:r>
          </a:p>
          <a:p>
            <a:r>
              <a:rPr lang="en-US" dirty="0"/>
              <a:t>Example with car state:</a:t>
            </a:r>
          </a:p>
          <a:p>
            <a:pPr lvl="1"/>
            <a:r>
              <a:rPr lang="en-US" dirty="0"/>
              <a:t>New = 0</a:t>
            </a:r>
          </a:p>
          <a:p>
            <a:pPr lvl="1"/>
            <a:r>
              <a:rPr lang="en-US" dirty="0"/>
              <a:t>Almost new = 1</a:t>
            </a:r>
          </a:p>
          <a:p>
            <a:pPr lvl="1"/>
            <a:r>
              <a:rPr lang="en-US" dirty="0"/>
              <a:t>Normal = 2</a:t>
            </a:r>
          </a:p>
          <a:p>
            <a:pPr lvl="1"/>
            <a:r>
              <a:rPr lang="en-US" dirty="0"/>
              <a:t>Used = 3</a:t>
            </a:r>
          </a:p>
          <a:p>
            <a:pPr lvl="1"/>
            <a:r>
              <a:rPr lang="en-US" dirty="0"/>
              <a:t>Broken = 4</a:t>
            </a:r>
          </a:p>
        </p:txBody>
      </p:sp>
    </p:spTree>
    <p:extLst>
      <p:ext uri="{BB962C8B-B14F-4D97-AF65-F5344CB8AC3E}">
        <p14:creationId xmlns:p14="http://schemas.microsoft.com/office/powerpoint/2010/main" val="423316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2-C696-414E-F397-EB7E549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Nominal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689-AB84-5F07-F9F9-026B323D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82779"/>
            <a:ext cx="9676737" cy="466343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For Nominal classes</a:t>
            </a:r>
          </a:p>
          <a:p>
            <a:r>
              <a:rPr lang="en-GB" dirty="0"/>
              <a:t>One versus rest (OVR)</a:t>
            </a:r>
          </a:p>
          <a:p>
            <a:r>
              <a:rPr lang="en-GB" dirty="0"/>
              <a:t>Example: 3 classes (blue, red, green)</a:t>
            </a:r>
          </a:p>
          <a:p>
            <a:r>
              <a:rPr lang="en-GB" dirty="0"/>
              <a:t>One model per class (3 models)</a:t>
            </a:r>
          </a:p>
          <a:p>
            <a:r>
              <a:rPr lang="en-GB" dirty="0"/>
              <a:t>Each model has two classes:</a:t>
            </a:r>
          </a:p>
          <a:p>
            <a:pPr lvl="1"/>
            <a:r>
              <a:rPr lang="en-GB" dirty="0"/>
              <a:t>Blue and not blue</a:t>
            </a:r>
          </a:p>
          <a:p>
            <a:pPr lvl="1"/>
            <a:r>
              <a:rPr lang="en-GB" dirty="0"/>
              <a:t>Red and not red</a:t>
            </a:r>
          </a:p>
          <a:p>
            <a:pPr lvl="1"/>
            <a:r>
              <a:rPr lang="en-GB" dirty="0"/>
              <a:t>Green and not green</a:t>
            </a:r>
          </a:p>
          <a:p>
            <a:r>
              <a:rPr lang="en-GB" dirty="0"/>
              <a:t>The class with the highest probability is chosen</a:t>
            </a:r>
          </a:p>
          <a:p>
            <a:r>
              <a:rPr lang="en-GB" dirty="0"/>
              <a:t>In Scikit-learn, use the </a:t>
            </a:r>
            <a:r>
              <a:rPr lang="en-GB" dirty="0" err="1"/>
              <a:t>multi_class</a:t>
            </a:r>
            <a:r>
              <a:rPr lang="en-GB" dirty="0"/>
              <a:t> = ‘</a:t>
            </a:r>
            <a:r>
              <a:rPr lang="en-GB" dirty="0" err="1"/>
              <a:t>ovr</a:t>
            </a:r>
            <a:r>
              <a:rPr lang="en-GB" dirty="0"/>
              <a:t>’ parameter when you create the 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0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6F6C-4A25-617C-D747-3BF2E58F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F8EAA-EB2F-B3F8-DA47-409C52FD9F4D}"/>
              </a:ext>
            </a:extLst>
          </p:cNvPr>
          <p:cNvSpPr txBox="1"/>
          <p:nvPr/>
        </p:nvSpPr>
        <p:spPr>
          <a:xfrm>
            <a:off x="41743" y="3445493"/>
            <a:ext cx="10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Labelled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1301A-F7D4-F4C4-D5D9-0D17C2D89857}"/>
              </a:ext>
            </a:extLst>
          </p:cNvPr>
          <p:cNvSpPr txBox="1"/>
          <p:nvPr/>
        </p:nvSpPr>
        <p:spPr>
          <a:xfrm>
            <a:off x="1777779" y="2895297"/>
            <a:ext cx="14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578AE-508E-7E13-184B-C4F26F096747}"/>
              </a:ext>
            </a:extLst>
          </p:cNvPr>
          <p:cNvSpPr txBox="1"/>
          <p:nvPr/>
        </p:nvSpPr>
        <p:spPr>
          <a:xfrm>
            <a:off x="1777779" y="4107054"/>
            <a:ext cx="14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Testing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4778-4F12-6FF4-1F9E-19C4C063057B}"/>
              </a:ext>
            </a:extLst>
          </p:cNvPr>
          <p:cNvSpPr txBox="1"/>
          <p:nvPr/>
        </p:nvSpPr>
        <p:spPr>
          <a:xfrm>
            <a:off x="4165160" y="3961809"/>
            <a:ext cx="14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Standardized Testing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51BDA-A82A-5BBE-0E9F-169772D49745}"/>
              </a:ext>
            </a:extLst>
          </p:cNvPr>
          <p:cNvSpPr txBox="1"/>
          <p:nvPr/>
        </p:nvSpPr>
        <p:spPr>
          <a:xfrm>
            <a:off x="6445531" y="2756797"/>
            <a:ext cx="14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6E693-7079-6861-8A5D-473BCB38AD56}"/>
              </a:ext>
            </a:extLst>
          </p:cNvPr>
          <p:cNvSpPr txBox="1"/>
          <p:nvPr/>
        </p:nvSpPr>
        <p:spPr>
          <a:xfrm>
            <a:off x="6445529" y="2006822"/>
            <a:ext cx="1453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3764F-D595-0EB0-7A04-D4C1D0D13EEB}"/>
              </a:ext>
            </a:extLst>
          </p:cNvPr>
          <p:cNvSpPr txBox="1"/>
          <p:nvPr/>
        </p:nvSpPr>
        <p:spPr>
          <a:xfrm>
            <a:off x="6383907" y="410705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B2F5C-A20C-D199-D6B3-5B5D83FFCC52}"/>
              </a:ext>
            </a:extLst>
          </p:cNvPr>
          <p:cNvSpPr txBox="1"/>
          <p:nvPr/>
        </p:nvSpPr>
        <p:spPr>
          <a:xfrm>
            <a:off x="6417368" y="5305318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Model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AE243-C433-06CA-7987-98EFA5342408}"/>
              </a:ext>
            </a:extLst>
          </p:cNvPr>
          <p:cNvSpPr txBox="1"/>
          <p:nvPr/>
        </p:nvSpPr>
        <p:spPr>
          <a:xfrm>
            <a:off x="4165161" y="2756798"/>
            <a:ext cx="145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Standardized Training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35CA5-C196-80EA-DDD9-D4DF367A2AF3}"/>
              </a:ext>
            </a:extLst>
          </p:cNvPr>
          <p:cNvSpPr txBox="1"/>
          <p:nvPr/>
        </p:nvSpPr>
        <p:spPr>
          <a:xfrm>
            <a:off x="8451905" y="2751199"/>
            <a:ext cx="181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Equation</a:t>
            </a:r>
          </a:p>
          <a:p>
            <a:pPr algn="ctr"/>
            <a:r>
              <a:rPr lang="en-GB" dirty="0"/>
              <a:t>Score on train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7991A-4098-2F6C-0103-66541520F95A}"/>
              </a:ext>
            </a:extLst>
          </p:cNvPr>
          <p:cNvSpPr txBox="1"/>
          <p:nvPr/>
        </p:nvSpPr>
        <p:spPr>
          <a:xfrm>
            <a:off x="8451905" y="4100308"/>
            <a:ext cx="181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Score on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185C1-C5C4-3406-9C8C-0414F92CCE19}"/>
              </a:ext>
            </a:extLst>
          </p:cNvPr>
          <p:cNvSpPr txBox="1"/>
          <p:nvPr/>
        </p:nvSpPr>
        <p:spPr>
          <a:xfrm>
            <a:off x="8555191" y="5166819"/>
            <a:ext cx="181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Standardized predictions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B2438-6ADF-AA31-A5DF-821D2B4F8D38}"/>
              </a:ext>
            </a:extLst>
          </p:cNvPr>
          <p:cNvSpPr txBox="1"/>
          <p:nvPr/>
        </p:nvSpPr>
        <p:spPr>
          <a:xfrm>
            <a:off x="325672" y="5176730"/>
            <a:ext cx="12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Unlabelled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C47-F1F6-AE79-CE5A-13762C512112}"/>
              </a:ext>
            </a:extLst>
          </p:cNvPr>
          <p:cNvSpPr txBox="1"/>
          <p:nvPr/>
        </p:nvSpPr>
        <p:spPr>
          <a:xfrm>
            <a:off x="4165159" y="5028320"/>
            <a:ext cx="145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Standardized unlabelled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9DF9B7-D0C7-8105-CEE5-F36EDF959063}"/>
              </a:ext>
            </a:extLst>
          </p:cNvPr>
          <p:cNvSpPr txBox="1"/>
          <p:nvPr/>
        </p:nvSpPr>
        <p:spPr>
          <a:xfrm>
            <a:off x="10890637" y="5305318"/>
            <a:ext cx="14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297CE-2DA0-2944-419B-D3BFBB8FDBDB}"/>
              </a:ext>
            </a:extLst>
          </p:cNvPr>
          <p:cNvSpPr txBox="1"/>
          <p:nvPr/>
        </p:nvSpPr>
        <p:spPr>
          <a:xfrm>
            <a:off x="2656563" y="1991255"/>
            <a:ext cx="165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6F2872-47C6-7F25-9DA0-7558F3CF20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16163" y="3079963"/>
            <a:ext cx="661616" cy="6886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D0F791-C74B-B58B-1BB6-91BC1E20191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116163" y="3768659"/>
            <a:ext cx="661616" cy="52306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EE4996-AC85-41BB-A3AE-3C07354AC37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231542" y="3079963"/>
            <a:ext cx="933619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39FA13-1680-F082-5089-1EAE204E2E5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31542" y="4284975"/>
            <a:ext cx="933618" cy="67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0AD7DD-48D7-1ECA-A75F-88DE3AB9A8CE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5618924" y="3079963"/>
            <a:ext cx="826607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AFD14A-69A5-BFDB-8C30-39F61B432AE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618923" y="4284975"/>
            <a:ext cx="764984" cy="67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112C60-0B54-5634-190E-5FAAFBF7E7FA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7899294" y="3074365"/>
            <a:ext cx="552611" cy="55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AAC5F8-0273-F914-5BFD-A82739B5C715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7960916" y="4284974"/>
            <a:ext cx="490989" cy="67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147248-E541-81C6-7484-148488BA7CB5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7994377" y="5489984"/>
            <a:ext cx="560814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2073E8-3E7F-EF8B-94BE-B357C64EBCAD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V="1">
            <a:off x="5618922" y="5489984"/>
            <a:ext cx="798446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702470-A8D5-2AC5-195F-80E0DB064192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1560112" y="5489985"/>
            <a:ext cx="2605047" cy="991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A7D7D1-52A3-43EF-3C06-CEC02CB9BB12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10373721" y="5489984"/>
            <a:ext cx="516916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B1C47E5-1F64-8FF8-94DB-FC85B772D190}"/>
              </a:ext>
            </a:extLst>
          </p:cNvPr>
          <p:cNvSpPr txBox="1"/>
          <p:nvPr/>
        </p:nvSpPr>
        <p:spPr>
          <a:xfrm>
            <a:off x="9075505" y="1991255"/>
            <a:ext cx="259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RESULT OF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DF88AC-078A-7AA0-29EF-5E2AA1878862}"/>
              </a:ext>
            </a:extLst>
          </p:cNvPr>
          <p:cNvSpPr txBox="1"/>
          <p:nvPr/>
        </p:nvSpPr>
        <p:spPr>
          <a:xfrm>
            <a:off x="3407303" y="2710631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fit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259DBB-6528-8576-EE7E-CBA1948684C5}"/>
              </a:ext>
            </a:extLst>
          </p:cNvPr>
          <p:cNvSpPr txBox="1"/>
          <p:nvPr/>
        </p:nvSpPr>
        <p:spPr>
          <a:xfrm>
            <a:off x="3006841" y="3138590"/>
            <a:ext cx="133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transform</a:t>
            </a:r>
          </a:p>
          <a:p>
            <a:pPr algn="ctr"/>
            <a:r>
              <a:rPr lang="en-GB" dirty="0">
                <a:solidFill>
                  <a:srgbClr val="0070C0"/>
                </a:solidFill>
              </a:rPr>
              <a:t>(x, y)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20607F-956E-3BE1-19EA-5BB7A864A7C0}"/>
              </a:ext>
            </a:extLst>
          </p:cNvPr>
          <p:cNvSpPr txBox="1"/>
          <p:nvPr/>
        </p:nvSpPr>
        <p:spPr>
          <a:xfrm>
            <a:off x="3057026" y="4324054"/>
            <a:ext cx="133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transform</a:t>
            </a:r>
          </a:p>
          <a:p>
            <a:pPr algn="ctr"/>
            <a:r>
              <a:rPr lang="en-GB" dirty="0">
                <a:solidFill>
                  <a:srgbClr val="0070C0"/>
                </a:solidFill>
              </a:rPr>
              <a:t>(x, y)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D30600-147C-B098-09C1-4196473FBB8D}"/>
              </a:ext>
            </a:extLst>
          </p:cNvPr>
          <p:cNvSpPr txBox="1"/>
          <p:nvPr/>
        </p:nvSpPr>
        <p:spPr>
          <a:xfrm>
            <a:off x="9464456" y="5523535"/>
            <a:ext cx="227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inverse</a:t>
            </a:r>
          </a:p>
          <a:p>
            <a:pPr algn="ctr"/>
            <a:r>
              <a:rPr lang="en-GB" dirty="0">
                <a:solidFill>
                  <a:srgbClr val="0070C0"/>
                </a:solidFill>
              </a:rPr>
              <a:t>transform (y)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01A2E3-0344-ED27-7E89-7AEA7C44E500}"/>
              </a:ext>
            </a:extLst>
          </p:cNvPr>
          <p:cNvSpPr txBox="1"/>
          <p:nvPr/>
        </p:nvSpPr>
        <p:spPr>
          <a:xfrm>
            <a:off x="9791123" y="324580"/>
            <a:ext cx="182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Legend:</a:t>
            </a:r>
          </a:p>
          <a:p>
            <a:r>
              <a:rPr lang="en-GB" dirty="0">
                <a:solidFill>
                  <a:srgbClr val="0070C0"/>
                </a:solidFill>
              </a:rPr>
              <a:t>- Scaler method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640990-C591-44E2-0C7E-0C0E34312E0D}"/>
              </a:ext>
            </a:extLst>
          </p:cNvPr>
          <p:cNvSpPr txBox="1"/>
          <p:nvPr/>
        </p:nvSpPr>
        <p:spPr>
          <a:xfrm>
            <a:off x="1089012" y="2869585"/>
            <a:ext cx="6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75%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CE2223-AC41-FACD-3011-226F03FBF7B4}"/>
              </a:ext>
            </a:extLst>
          </p:cNvPr>
          <p:cNvSpPr txBox="1"/>
          <p:nvPr/>
        </p:nvSpPr>
        <p:spPr>
          <a:xfrm>
            <a:off x="1127433" y="4212188"/>
            <a:ext cx="68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088C9-8A53-B03C-AF91-8335FBDD7115}"/>
              </a:ext>
            </a:extLst>
          </p:cNvPr>
          <p:cNvSpPr txBox="1"/>
          <p:nvPr/>
        </p:nvSpPr>
        <p:spPr>
          <a:xfrm>
            <a:off x="2133678" y="5513067"/>
            <a:ext cx="133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transform (x)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A1149CE-AA8A-B8A1-8B82-CC94DE6ABA55}"/>
              </a:ext>
            </a:extLst>
          </p:cNvPr>
          <p:cNvCxnSpPr>
            <a:cxnSpLocks/>
          </p:cNvCxnSpPr>
          <p:nvPr/>
        </p:nvCxnSpPr>
        <p:spPr>
          <a:xfrm>
            <a:off x="6001415" y="2006822"/>
            <a:ext cx="0" cy="4152576"/>
          </a:xfrm>
          <a:prstGeom prst="line">
            <a:avLst/>
          </a:prstGeom>
          <a:ln w="793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0716AA2-F9AE-C425-D378-4F977ADC47E1}"/>
              </a:ext>
            </a:extLst>
          </p:cNvPr>
          <p:cNvCxnSpPr>
            <a:cxnSpLocks/>
          </p:cNvCxnSpPr>
          <p:nvPr/>
        </p:nvCxnSpPr>
        <p:spPr>
          <a:xfrm>
            <a:off x="8175599" y="2049686"/>
            <a:ext cx="0" cy="4060243"/>
          </a:xfrm>
          <a:prstGeom prst="line">
            <a:avLst/>
          </a:prstGeom>
          <a:ln w="793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4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88-7994-3516-D60F-6F391B77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classification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CB7C6-2801-2E47-421B-329326C1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45734"/>
            <a:ext cx="6255026" cy="4369536"/>
          </a:xfrm>
        </p:spPr>
        <p:txBody>
          <a:bodyPr/>
          <a:lstStyle/>
          <a:p>
            <a:r>
              <a:rPr lang="en-GB" dirty="0"/>
              <a:t> Used to predict non-continuous classes</a:t>
            </a:r>
          </a:p>
          <a:p>
            <a:r>
              <a:rPr lang="en-GB" dirty="0"/>
              <a:t>With two or more classes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Price goes up or down (2 classes)</a:t>
            </a:r>
          </a:p>
          <a:p>
            <a:pPr lvl="1"/>
            <a:r>
              <a:rPr lang="en-GB" dirty="0"/>
              <a:t>E-mail is spam or not (2 classes)</a:t>
            </a:r>
          </a:p>
          <a:p>
            <a:pPr lvl="1"/>
            <a:r>
              <a:rPr lang="en-GB" dirty="0"/>
              <a:t>Animal on the image (several classes)</a:t>
            </a:r>
          </a:p>
          <a:p>
            <a:pPr lvl="1"/>
            <a:r>
              <a:rPr lang="en-GB" dirty="0"/>
              <a:t>Product than a customer will buy (several classes)</a:t>
            </a:r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6EF3FF-344B-B1BE-2EB7-C8375F13BF8F}"/>
              </a:ext>
            </a:extLst>
          </p:cNvPr>
          <p:cNvCxnSpPr/>
          <p:nvPr/>
        </p:nvCxnSpPr>
        <p:spPr>
          <a:xfrm flipV="1">
            <a:off x="7580244" y="2279374"/>
            <a:ext cx="0" cy="31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75C20-B6BB-0246-7355-F31B8E6276CF}"/>
              </a:ext>
            </a:extLst>
          </p:cNvPr>
          <p:cNvCxnSpPr>
            <a:cxnSpLocks/>
          </p:cNvCxnSpPr>
          <p:nvPr/>
        </p:nvCxnSpPr>
        <p:spPr>
          <a:xfrm>
            <a:off x="7308574" y="5280991"/>
            <a:ext cx="444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E626B9-9FF4-40C3-232A-E9990CE238D2}"/>
              </a:ext>
            </a:extLst>
          </p:cNvPr>
          <p:cNvSpPr/>
          <p:nvPr/>
        </p:nvSpPr>
        <p:spPr>
          <a:xfrm>
            <a:off x="11101680" y="249957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8BC61-C0A1-72C4-A6A1-D8A031CC8AF6}"/>
              </a:ext>
            </a:extLst>
          </p:cNvPr>
          <p:cNvSpPr/>
          <p:nvPr/>
        </p:nvSpPr>
        <p:spPr>
          <a:xfrm>
            <a:off x="11284560" y="249957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13246B-8225-5E6C-FD75-1FB756004FDF}"/>
              </a:ext>
            </a:extLst>
          </p:cNvPr>
          <p:cNvSpPr/>
          <p:nvPr/>
        </p:nvSpPr>
        <p:spPr>
          <a:xfrm>
            <a:off x="1087872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4A76D-8090-AACB-87B9-FAFD9CF558C6}"/>
              </a:ext>
            </a:extLst>
          </p:cNvPr>
          <p:cNvSpPr/>
          <p:nvPr/>
        </p:nvSpPr>
        <p:spPr>
          <a:xfrm>
            <a:off x="1070976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B3EF5A-DDA4-957D-7369-6CEC74D5D7D8}"/>
              </a:ext>
            </a:extLst>
          </p:cNvPr>
          <p:cNvSpPr/>
          <p:nvPr/>
        </p:nvSpPr>
        <p:spPr>
          <a:xfrm>
            <a:off x="813750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07DE2D-3FB2-A109-582F-BCD720C5992E}"/>
              </a:ext>
            </a:extLst>
          </p:cNvPr>
          <p:cNvSpPr/>
          <p:nvPr/>
        </p:nvSpPr>
        <p:spPr>
          <a:xfrm>
            <a:off x="791454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4D014C-5809-80D7-4076-D7A5DF6D9B7A}"/>
              </a:ext>
            </a:extLst>
          </p:cNvPr>
          <p:cNvSpPr/>
          <p:nvPr/>
        </p:nvSpPr>
        <p:spPr>
          <a:xfrm>
            <a:off x="77455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E0C461-78AC-D17A-FBD2-F1CE899D4F94}"/>
              </a:ext>
            </a:extLst>
          </p:cNvPr>
          <p:cNvSpPr/>
          <p:nvPr/>
        </p:nvSpPr>
        <p:spPr>
          <a:xfrm>
            <a:off x="86495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2EDCA-016C-2D00-5F75-AD5D6100513F}"/>
              </a:ext>
            </a:extLst>
          </p:cNvPr>
          <p:cNvSpPr/>
          <p:nvPr/>
        </p:nvSpPr>
        <p:spPr>
          <a:xfrm>
            <a:off x="883240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6EE746-9E76-1205-10B7-BC76C1595DC5}"/>
              </a:ext>
            </a:extLst>
          </p:cNvPr>
          <p:cNvSpPr/>
          <p:nvPr/>
        </p:nvSpPr>
        <p:spPr>
          <a:xfrm>
            <a:off x="842656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81C04-5246-C84A-9458-D08396BC2516}"/>
              </a:ext>
            </a:extLst>
          </p:cNvPr>
          <p:cNvSpPr/>
          <p:nvPr/>
        </p:nvSpPr>
        <p:spPr>
          <a:xfrm>
            <a:off x="825760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12A9E6-4B69-E454-C406-34212B373402}"/>
              </a:ext>
            </a:extLst>
          </p:cNvPr>
          <p:cNvSpPr/>
          <p:nvPr/>
        </p:nvSpPr>
        <p:spPr>
          <a:xfrm>
            <a:off x="1057062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BCFEC9-D51A-6288-EB88-87771F95FB9A}"/>
              </a:ext>
            </a:extLst>
          </p:cNvPr>
          <p:cNvSpPr/>
          <p:nvPr/>
        </p:nvSpPr>
        <p:spPr>
          <a:xfrm>
            <a:off x="1040166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9BB9C-AAAC-138A-3968-AC826CB58000}"/>
              </a:ext>
            </a:extLst>
          </p:cNvPr>
          <p:cNvSpPr txBox="1"/>
          <p:nvPr/>
        </p:nvSpPr>
        <p:spPr>
          <a:xfrm>
            <a:off x="7308574" y="1980205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123A8-31C8-4F93-E681-7F8B17EA6B2D}"/>
              </a:ext>
            </a:extLst>
          </p:cNvPr>
          <p:cNvSpPr txBox="1"/>
          <p:nvPr/>
        </p:nvSpPr>
        <p:spPr>
          <a:xfrm>
            <a:off x="11579088" y="5280991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08EF3-A973-E4A6-173A-946AE98DCF4D}"/>
              </a:ext>
            </a:extLst>
          </p:cNvPr>
          <p:cNvSpPr txBox="1"/>
          <p:nvPr/>
        </p:nvSpPr>
        <p:spPr>
          <a:xfrm>
            <a:off x="7287046" y="2365518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9429E-AE5F-D6DA-F716-1B60C7C6C6CD}"/>
              </a:ext>
            </a:extLst>
          </p:cNvPr>
          <p:cNvSpPr txBox="1"/>
          <p:nvPr/>
        </p:nvSpPr>
        <p:spPr>
          <a:xfrm>
            <a:off x="7302450" y="4841678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08F0A0-5B1A-AEE9-B234-677F5FBC60F7}"/>
              </a:ext>
            </a:extLst>
          </p:cNvPr>
          <p:cNvSpPr/>
          <p:nvPr/>
        </p:nvSpPr>
        <p:spPr>
          <a:xfrm>
            <a:off x="90248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15746E-0FE7-1009-0E80-111EC97BC4C2}"/>
              </a:ext>
            </a:extLst>
          </p:cNvPr>
          <p:cNvSpPr/>
          <p:nvPr/>
        </p:nvSpPr>
        <p:spPr>
          <a:xfrm>
            <a:off x="953684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DDB87-DF5F-1A34-812D-34F42D635687}"/>
              </a:ext>
            </a:extLst>
          </p:cNvPr>
          <p:cNvSpPr/>
          <p:nvPr/>
        </p:nvSpPr>
        <p:spPr>
          <a:xfrm>
            <a:off x="97197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04A287-8B49-035A-D970-C3670FFD651C}"/>
              </a:ext>
            </a:extLst>
          </p:cNvPr>
          <p:cNvSpPr/>
          <p:nvPr/>
        </p:nvSpPr>
        <p:spPr>
          <a:xfrm>
            <a:off x="93138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814AA5-6974-4D69-AB7F-4E0FAA9BB17C}"/>
              </a:ext>
            </a:extLst>
          </p:cNvPr>
          <p:cNvSpPr/>
          <p:nvPr/>
        </p:nvSpPr>
        <p:spPr>
          <a:xfrm>
            <a:off x="914492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6E66A0-EBA9-0AA6-5EE3-0BDB94B6FB77}"/>
              </a:ext>
            </a:extLst>
          </p:cNvPr>
          <p:cNvSpPr/>
          <p:nvPr/>
        </p:nvSpPr>
        <p:spPr>
          <a:xfrm>
            <a:off x="10065539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CCF69-E988-D41E-A904-5E593EFFF35D}"/>
              </a:ext>
            </a:extLst>
          </p:cNvPr>
          <p:cNvSpPr/>
          <p:nvPr/>
        </p:nvSpPr>
        <p:spPr>
          <a:xfrm>
            <a:off x="10248419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E2579E-BF68-5FA3-5B9E-DEBEFFD6BACA}"/>
              </a:ext>
            </a:extLst>
          </p:cNvPr>
          <p:cNvSpPr/>
          <p:nvPr/>
        </p:nvSpPr>
        <p:spPr>
          <a:xfrm>
            <a:off x="9842579" y="251634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655A9-75EC-3A13-BEFC-15894C361F19}"/>
              </a:ext>
            </a:extLst>
          </p:cNvPr>
          <p:cNvCxnSpPr/>
          <p:nvPr/>
        </p:nvCxnSpPr>
        <p:spPr>
          <a:xfrm>
            <a:off x="7580244" y="5028666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4A48E0-FD70-EA43-5A00-C1625A9E056F}"/>
              </a:ext>
            </a:extLst>
          </p:cNvPr>
          <p:cNvCxnSpPr/>
          <p:nvPr/>
        </p:nvCxnSpPr>
        <p:spPr>
          <a:xfrm>
            <a:off x="7580244" y="2561851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0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88-7994-3516-D60F-6F391B77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CB7C6-2801-2E47-421B-329326C1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45734"/>
            <a:ext cx="6255026" cy="4369536"/>
          </a:xfrm>
        </p:spPr>
        <p:txBody>
          <a:bodyPr/>
          <a:lstStyle/>
          <a:p>
            <a:r>
              <a:rPr lang="en-GB" dirty="0"/>
              <a:t> Example for a two classes:</a:t>
            </a:r>
          </a:p>
          <a:p>
            <a:pPr lvl="1"/>
            <a:r>
              <a:rPr lang="en-GB" dirty="0"/>
              <a:t>Predict the gender prediction with hair length</a:t>
            </a:r>
          </a:p>
          <a:p>
            <a:r>
              <a:rPr lang="en-GB" dirty="0"/>
              <a:t>0 = Man | 1 = Woman</a:t>
            </a:r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6EF3FF-344B-B1BE-2EB7-C8375F13BF8F}"/>
              </a:ext>
            </a:extLst>
          </p:cNvPr>
          <p:cNvCxnSpPr/>
          <p:nvPr/>
        </p:nvCxnSpPr>
        <p:spPr>
          <a:xfrm flipV="1">
            <a:off x="7580244" y="2279374"/>
            <a:ext cx="0" cy="31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75C20-B6BB-0246-7355-F31B8E6276CF}"/>
              </a:ext>
            </a:extLst>
          </p:cNvPr>
          <p:cNvCxnSpPr>
            <a:cxnSpLocks/>
          </p:cNvCxnSpPr>
          <p:nvPr/>
        </p:nvCxnSpPr>
        <p:spPr>
          <a:xfrm>
            <a:off x="7308574" y="5280991"/>
            <a:ext cx="444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E626B9-9FF4-40C3-232A-E9990CE238D2}"/>
              </a:ext>
            </a:extLst>
          </p:cNvPr>
          <p:cNvSpPr/>
          <p:nvPr/>
        </p:nvSpPr>
        <p:spPr>
          <a:xfrm>
            <a:off x="11101680" y="249957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8BC61-C0A1-72C4-A6A1-D8A031CC8AF6}"/>
              </a:ext>
            </a:extLst>
          </p:cNvPr>
          <p:cNvSpPr/>
          <p:nvPr/>
        </p:nvSpPr>
        <p:spPr>
          <a:xfrm>
            <a:off x="11284560" y="249957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13246B-8225-5E6C-FD75-1FB756004FDF}"/>
              </a:ext>
            </a:extLst>
          </p:cNvPr>
          <p:cNvSpPr/>
          <p:nvPr/>
        </p:nvSpPr>
        <p:spPr>
          <a:xfrm>
            <a:off x="1087872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4A76D-8090-AACB-87B9-FAFD9CF558C6}"/>
              </a:ext>
            </a:extLst>
          </p:cNvPr>
          <p:cNvSpPr/>
          <p:nvPr/>
        </p:nvSpPr>
        <p:spPr>
          <a:xfrm>
            <a:off x="1070976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B3EF5A-DDA4-957D-7369-6CEC74D5D7D8}"/>
              </a:ext>
            </a:extLst>
          </p:cNvPr>
          <p:cNvSpPr/>
          <p:nvPr/>
        </p:nvSpPr>
        <p:spPr>
          <a:xfrm>
            <a:off x="813750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07DE2D-3FB2-A109-582F-BCD720C5992E}"/>
              </a:ext>
            </a:extLst>
          </p:cNvPr>
          <p:cNvSpPr/>
          <p:nvPr/>
        </p:nvSpPr>
        <p:spPr>
          <a:xfrm>
            <a:off x="791454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4D014C-5809-80D7-4076-D7A5DF6D9B7A}"/>
              </a:ext>
            </a:extLst>
          </p:cNvPr>
          <p:cNvSpPr/>
          <p:nvPr/>
        </p:nvSpPr>
        <p:spPr>
          <a:xfrm>
            <a:off x="77455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E0C461-78AC-D17A-FBD2-F1CE899D4F94}"/>
              </a:ext>
            </a:extLst>
          </p:cNvPr>
          <p:cNvSpPr/>
          <p:nvPr/>
        </p:nvSpPr>
        <p:spPr>
          <a:xfrm>
            <a:off x="86495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2EDCA-016C-2D00-5F75-AD5D6100513F}"/>
              </a:ext>
            </a:extLst>
          </p:cNvPr>
          <p:cNvSpPr/>
          <p:nvPr/>
        </p:nvSpPr>
        <p:spPr>
          <a:xfrm>
            <a:off x="883240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6EE746-9E76-1205-10B7-BC76C1595DC5}"/>
              </a:ext>
            </a:extLst>
          </p:cNvPr>
          <p:cNvSpPr/>
          <p:nvPr/>
        </p:nvSpPr>
        <p:spPr>
          <a:xfrm>
            <a:off x="842656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81C04-5246-C84A-9458-D08396BC2516}"/>
              </a:ext>
            </a:extLst>
          </p:cNvPr>
          <p:cNvSpPr/>
          <p:nvPr/>
        </p:nvSpPr>
        <p:spPr>
          <a:xfrm>
            <a:off x="825760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12A9E6-4B69-E454-C406-34212B373402}"/>
              </a:ext>
            </a:extLst>
          </p:cNvPr>
          <p:cNvSpPr/>
          <p:nvPr/>
        </p:nvSpPr>
        <p:spPr>
          <a:xfrm>
            <a:off x="1057062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BCFEC9-D51A-6288-EB88-87771F95FB9A}"/>
              </a:ext>
            </a:extLst>
          </p:cNvPr>
          <p:cNvSpPr/>
          <p:nvPr/>
        </p:nvSpPr>
        <p:spPr>
          <a:xfrm>
            <a:off x="10401660" y="250806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9BB9C-AAAC-138A-3968-AC826CB58000}"/>
              </a:ext>
            </a:extLst>
          </p:cNvPr>
          <p:cNvSpPr txBox="1"/>
          <p:nvPr/>
        </p:nvSpPr>
        <p:spPr>
          <a:xfrm>
            <a:off x="6850554" y="1979692"/>
            <a:ext cx="94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123A8-31C8-4F93-E681-7F8B17EA6B2D}"/>
              </a:ext>
            </a:extLst>
          </p:cNvPr>
          <p:cNvSpPr txBox="1"/>
          <p:nvPr/>
        </p:nvSpPr>
        <p:spPr>
          <a:xfrm>
            <a:off x="10802520" y="5280991"/>
            <a:ext cx="14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Hair length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08EF3-A973-E4A6-173A-946AE98DCF4D}"/>
              </a:ext>
            </a:extLst>
          </p:cNvPr>
          <p:cNvSpPr txBox="1"/>
          <p:nvPr/>
        </p:nvSpPr>
        <p:spPr>
          <a:xfrm>
            <a:off x="7287046" y="2365518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9429E-AE5F-D6DA-F716-1B60C7C6C6CD}"/>
              </a:ext>
            </a:extLst>
          </p:cNvPr>
          <p:cNvSpPr txBox="1"/>
          <p:nvPr/>
        </p:nvSpPr>
        <p:spPr>
          <a:xfrm>
            <a:off x="7302450" y="4841678"/>
            <a:ext cx="27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08F0A0-5B1A-AEE9-B234-677F5FBC60F7}"/>
              </a:ext>
            </a:extLst>
          </p:cNvPr>
          <p:cNvSpPr/>
          <p:nvPr/>
        </p:nvSpPr>
        <p:spPr>
          <a:xfrm>
            <a:off x="902482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15746E-0FE7-1009-0E80-111EC97BC4C2}"/>
              </a:ext>
            </a:extLst>
          </p:cNvPr>
          <p:cNvSpPr/>
          <p:nvPr/>
        </p:nvSpPr>
        <p:spPr>
          <a:xfrm>
            <a:off x="9536845" y="497234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DDB87-DF5F-1A34-812D-34F42D635687}"/>
              </a:ext>
            </a:extLst>
          </p:cNvPr>
          <p:cNvSpPr/>
          <p:nvPr/>
        </p:nvSpPr>
        <p:spPr>
          <a:xfrm>
            <a:off x="80133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04A287-8B49-035A-D970-C3670FFD651C}"/>
              </a:ext>
            </a:extLst>
          </p:cNvPr>
          <p:cNvSpPr/>
          <p:nvPr/>
        </p:nvSpPr>
        <p:spPr>
          <a:xfrm>
            <a:off x="931388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814AA5-6974-4D69-AB7F-4E0FAA9BB17C}"/>
              </a:ext>
            </a:extLst>
          </p:cNvPr>
          <p:cNvSpPr/>
          <p:nvPr/>
        </p:nvSpPr>
        <p:spPr>
          <a:xfrm>
            <a:off x="9144925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6E66A0-EBA9-0AA6-5EE3-0BDB94B6FB77}"/>
              </a:ext>
            </a:extLst>
          </p:cNvPr>
          <p:cNvSpPr/>
          <p:nvPr/>
        </p:nvSpPr>
        <p:spPr>
          <a:xfrm>
            <a:off x="10065539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CCF69-E988-D41E-A904-5E593EFFF35D}"/>
              </a:ext>
            </a:extLst>
          </p:cNvPr>
          <p:cNvSpPr/>
          <p:nvPr/>
        </p:nvSpPr>
        <p:spPr>
          <a:xfrm>
            <a:off x="10248419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E2579E-BF68-5FA3-5B9E-DEBEFFD6BACA}"/>
              </a:ext>
            </a:extLst>
          </p:cNvPr>
          <p:cNvSpPr/>
          <p:nvPr/>
        </p:nvSpPr>
        <p:spPr>
          <a:xfrm>
            <a:off x="9842579" y="251634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E32B96-1110-7124-C3EB-C8E1A84464F6}"/>
              </a:ext>
            </a:extLst>
          </p:cNvPr>
          <p:cNvSpPr/>
          <p:nvPr/>
        </p:nvSpPr>
        <p:spPr>
          <a:xfrm>
            <a:off x="9010003" y="250785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174B2D-0F6F-2399-7991-2495A452FC63}"/>
              </a:ext>
            </a:extLst>
          </p:cNvPr>
          <p:cNvSpPr/>
          <p:nvPr/>
        </p:nvSpPr>
        <p:spPr>
          <a:xfrm>
            <a:off x="11047680" y="498083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E34928-969D-D906-D40D-535B90ACB1EB}"/>
              </a:ext>
            </a:extLst>
          </p:cNvPr>
          <p:cNvSpPr/>
          <p:nvPr/>
        </p:nvSpPr>
        <p:spPr>
          <a:xfrm>
            <a:off x="10164599" y="49638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0AC38-E08D-2C70-7E63-A6851E7EA5CF}"/>
              </a:ext>
            </a:extLst>
          </p:cNvPr>
          <p:cNvSpPr/>
          <p:nvPr/>
        </p:nvSpPr>
        <p:spPr>
          <a:xfrm>
            <a:off x="11419907" y="4981427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6F4B3-775B-6352-8831-460CD5D628C2}"/>
              </a:ext>
            </a:extLst>
          </p:cNvPr>
          <p:cNvSpPr/>
          <p:nvPr/>
        </p:nvSpPr>
        <p:spPr>
          <a:xfrm>
            <a:off x="7769344" y="2496129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655A9-75EC-3A13-BEFC-15894C361F19}"/>
              </a:ext>
            </a:extLst>
          </p:cNvPr>
          <p:cNvCxnSpPr/>
          <p:nvPr/>
        </p:nvCxnSpPr>
        <p:spPr>
          <a:xfrm>
            <a:off x="7580244" y="5028666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4A48E0-FD70-EA43-5A00-C1625A9E056F}"/>
              </a:ext>
            </a:extLst>
          </p:cNvPr>
          <p:cNvCxnSpPr/>
          <p:nvPr/>
        </p:nvCxnSpPr>
        <p:spPr>
          <a:xfrm>
            <a:off x="7580244" y="2561851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72DA0A33-855F-F767-A87E-9C850D80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14310"/>
              </p:ext>
            </p:extLst>
          </p:nvPr>
        </p:nvGraphicFramePr>
        <p:xfrm>
          <a:off x="1137619" y="3378638"/>
          <a:ext cx="55244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007">
                  <a:extLst>
                    <a:ext uri="{9D8B030D-6E8A-4147-A177-3AD203B41FA5}">
                      <a16:colId xmlns:a16="http://schemas.microsoft.com/office/drawing/2014/main" val="1030421289"/>
                    </a:ext>
                  </a:extLst>
                </a:gridCol>
                <a:gridCol w="1875234">
                  <a:extLst>
                    <a:ext uri="{9D8B030D-6E8A-4147-A177-3AD203B41FA5}">
                      <a16:colId xmlns:a16="http://schemas.microsoft.com/office/drawing/2014/main" val="3564470756"/>
                    </a:ext>
                  </a:extLst>
                </a:gridCol>
                <a:gridCol w="1875234">
                  <a:extLst>
                    <a:ext uri="{9D8B030D-6E8A-4147-A177-3AD203B41FA5}">
                      <a16:colId xmlns:a16="http://schemas.microsoft.com/office/drawing/2014/main" val="3680202413"/>
                    </a:ext>
                  </a:extLst>
                </a:gridCol>
              </a:tblGrid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Hair length (cm)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Gender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581432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496642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289060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816778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77906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451058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606263"/>
                  </a:ext>
                </a:extLst>
              </a:tr>
              <a:tr h="3037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23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0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88-7994-3516-D60F-6F391B77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Logistic/Linear regression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6EF3FF-344B-B1BE-2EB7-C8375F13BF8F}"/>
              </a:ext>
            </a:extLst>
          </p:cNvPr>
          <p:cNvCxnSpPr/>
          <p:nvPr/>
        </p:nvCxnSpPr>
        <p:spPr>
          <a:xfrm flipV="1">
            <a:off x="1070262" y="2402204"/>
            <a:ext cx="0" cy="31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475C20-B6BB-0246-7355-F31B8E6276CF}"/>
              </a:ext>
            </a:extLst>
          </p:cNvPr>
          <p:cNvCxnSpPr>
            <a:cxnSpLocks/>
          </p:cNvCxnSpPr>
          <p:nvPr/>
        </p:nvCxnSpPr>
        <p:spPr>
          <a:xfrm>
            <a:off x="798592" y="5403821"/>
            <a:ext cx="444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E626B9-9FF4-40C3-232A-E9990CE238D2}"/>
              </a:ext>
            </a:extLst>
          </p:cNvPr>
          <p:cNvSpPr/>
          <p:nvPr/>
        </p:nvSpPr>
        <p:spPr>
          <a:xfrm>
            <a:off x="4591698" y="262240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88BC61-C0A1-72C4-A6A1-D8A031CC8AF6}"/>
              </a:ext>
            </a:extLst>
          </p:cNvPr>
          <p:cNvSpPr/>
          <p:nvPr/>
        </p:nvSpPr>
        <p:spPr>
          <a:xfrm>
            <a:off x="4774578" y="262240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13246B-8225-5E6C-FD75-1FB756004FDF}"/>
              </a:ext>
            </a:extLst>
          </p:cNvPr>
          <p:cNvSpPr/>
          <p:nvPr/>
        </p:nvSpPr>
        <p:spPr>
          <a:xfrm>
            <a:off x="4368738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4A76D-8090-AACB-87B9-FAFD9CF558C6}"/>
              </a:ext>
            </a:extLst>
          </p:cNvPr>
          <p:cNvSpPr/>
          <p:nvPr/>
        </p:nvSpPr>
        <p:spPr>
          <a:xfrm>
            <a:off x="4199778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B3EF5A-DDA4-957D-7369-6CEC74D5D7D8}"/>
              </a:ext>
            </a:extLst>
          </p:cNvPr>
          <p:cNvSpPr/>
          <p:nvPr/>
        </p:nvSpPr>
        <p:spPr>
          <a:xfrm>
            <a:off x="162752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07DE2D-3FB2-A109-582F-BCD720C5992E}"/>
              </a:ext>
            </a:extLst>
          </p:cNvPr>
          <p:cNvSpPr/>
          <p:nvPr/>
        </p:nvSpPr>
        <p:spPr>
          <a:xfrm>
            <a:off x="140456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4D014C-5809-80D7-4076-D7A5DF6D9B7A}"/>
              </a:ext>
            </a:extLst>
          </p:cNvPr>
          <p:cNvSpPr/>
          <p:nvPr/>
        </p:nvSpPr>
        <p:spPr>
          <a:xfrm>
            <a:off x="123560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E0C461-78AC-D17A-FBD2-F1CE899D4F94}"/>
              </a:ext>
            </a:extLst>
          </p:cNvPr>
          <p:cNvSpPr/>
          <p:nvPr/>
        </p:nvSpPr>
        <p:spPr>
          <a:xfrm>
            <a:off x="213954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B2EDCA-016C-2D00-5F75-AD5D6100513F}"/>
              </a:ext>
            </a:extLst>
          </p:cNvPr>
          <p:cNvSpPr/>
          <p:nvPr/>
        </p:nvSpPr>
        <p:spPr>
          <a:xfrm>
            <a:off x="232242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6EE746-9E76-1205-10B7-BC76C1595DC5}"/>
              </a:ext>
            </a:extLst>
          </p:cNvPr>
          <p:cNvSpPr/>
          <p:nvPr/>
        </p:nvSpPr>
        <p:spPr>
          <a:xfrm>
            <a:off x="191658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81C04-5246-C84A-9458-D08396BC2516}"/>
              </a:ext>
            </a:extLst>
          </p:cNvPr>
          <p:cNvSpPr/>
          <p:nvPr/>
        </p:nvSpPr>
        <p:spPr>
          <a:xfrm>
            <a:off x="174762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12A9E6-4B69-E454-C406-34212B373402}"/>
              </a:ext>
            </a:extLst>
          </p:cNvPr>
          <p:cNvSpPr/>
          <p:nvPr/>
        </p:nvSpPr>
        <p:spPr>
          <a:xfrm>
            <a:off x="4060638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ABCFEC9-D51A-6288-EB88-87771F95FB9A}"/>
              </a:ext>
            </a:extLst>
          </p:cNvPr>
          <p:cNvSpPr/>
          <p:nvPr/>
        </p:nvSpPr>
        <p:spPr>
          <a:xfrm>
            <a:off x="3891678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9BB9C-AAAC-138A-3968-AC826CB58000}"/>
              </a:ext>
            </a:extLst>
          </p:cNvPr>
          <p:cNvSpPr txBox="1"/>
          <p:nvPr/>
        </p:nvSpPr>
        <p:spPr>
          <a:xfrm>
            <a:off x="227255" y="2019837"/>
            <a:ext cx="123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8123A8-31C8-4F93-E681-7F8B17EA6B2D}"/>
              </a:ext>
            </a:extLst>
          </p:cNvPr>
          <p:cNvSpPr txBox="1"/>
          <p:nvPr/>
        </p:nvSpPr>
        <p:spPr>
          <a:xfrm>
            <a:off x="4292537" y="5403821"/>
            <a:ext cx="18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Hair length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708EF3-A973-E4A6-173A-946AE98DCF4D}"/>
              </a:ext>
            </a:extLst>
          </p:cNvPr>
          <p:cNvSpPr txBox="1"/>
          <p:nvPr/>
        </p:nvSpPr>
        <p:spPr>
          <a:xfrm>
            <a:off x="749768" y="2447404"/>
            <a:ext cx="2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9429E-AE5F-D6DA-F716-1B60C7C6C6CD}"/>
              </a:ext>
            </a:extLst>
          </p:cNvPr>
          <p:cNvSpPr txBox="1"/>
          <p:nvPr/>
        </p:nvSpPr>
        <p:spPr>
          <a:xfrm>
            <a:off x="765172" y="4923564"/>
            <a:ext cx="2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08F0A0-5B1A-AEE9-B234-677F5FBC60F7}"/>
              </a:ext>
            </a:extLst>
          </p:cNvPr>
          <p:cNvSpPr/>
          <p:nvPr/>
        </p:nvSpPr>
        <p:spPr>
          <a:xfrm>
            <a:off x="251484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715746E-0FE7-1009-0E80-111EC97BC4C2}"/>
              </a:ext>
            </a:extLst>
          </p:cNvPr>
          <p:cNvSpPr/>
          <p:nvPr/>
        </p:nvSpPr>
        <p:spPr>
          <a:xfrm>
            <a:off x="3026863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D2DDB87-DF5F-1A34-812D-34F42D635687}"/>
              </a:ext>
            </a:extLst>
          </p:cNvPr>
          <p:cNvSpPr/>
          <p:nvPr/>
        </p:nvSpPr>
        <p:spPr>
          <a:xfrm>
            <a:off x="150340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04A287-8B49-035A-D970-C3670FFD651C}"/>
              </a:ext>
            </a:extLst>
          </p:cNvPr>
          <p:cNvSpPr/>
          <p:nvPr/>
        </p:nvSpPr>
        <p:spPr>
          <a:xfrm>
            <a:off x="280390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A814AA5-6974-4D69-AB7F-4E0FAA9BB17C}"/>
              </a:ext>
            </a:extLst>
          </p:cNvPr>
          <p:cNvSpPr/>
          <p:nvPr/>
        </p:nvSpPr>
        <p:spPr>
          <a:xfrm>
            <a:off x="2634943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6E66A0-EBA9-0AA6-5EE3-0BDB94B6FB77}"/>
              </a:ext>
            </a:extLst>
          </p:cNvPr>
          <p:cNvSpPr/>
          <p:nvPr/>
        </p:nvSpPr>
        <p:spPr>
          <a:xfrm>
            <a:off x="3555557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0ECCF69-E988-D41E-A904-5E593EFFF35D}"/>
              </a:ext>
            </a:extLst>
          </p:cNvPr>
          <p:cNvSpPr/>
          <p:nvPr/>
        </p:nvSpPr>
        <p:spPr>
          <a:xfrm>
            <a:off x="3738437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E2579E-BF68-5FA3-5B9E-DEBEFFD6BACA}"/>
              </a:ext>
            </a:extLst>
          </p:cNvPr>
          <p:cNvSpPr/>
          <p:nvPr/>
        </p:nvSpPr>
        <p:spPr>
          <a:xfrm>
            <a:off x="3332597" y="263917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E32B96-1110-7124-C3EB-C8E1A84464F6}"/>
              </a:ext>
            </a:extLst>
          </p:cNvPr>
          <p:cNvSpPr/>
          <p:nvPr/>
        </p:nvSpPr>
        <p:spPr>
          <a:xfrm>
            <a:off x="2500021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174B2D-0F6F-2399-7991-2495A452FC63}"/>
              </a:ext>
            </a:extLst>
          </p:cNvPr>
          <p:cNvSpPr/>
          <p:nvPr/>
        </p:nvSpPr>
        <p:spPr>
          <a:xfrm>
            <a:off x="4537698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E34928-969D-D906-D40D-535B90ACB1EB}"/>
              </a:ext>
            </a:extLst>
          </p:cNvPr>
          <p:cNvSpPr/>
          <p:nvPr/>
        </p:nvSpPr>
        <p:spPr>
          <a:xfrm>
            <a:off x="3654617" y="508669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0AC38-E08D-2C70-7E63-A6851E7EA5CF}"/>
              </a:ext>
            </a:extLst>
          </p:cNvPr>
          <p:cNvSpPr/>
          <p:nvPr/>
        </p:nvSpPr>
        <p:spPr>
          <a:xfrm>
            <a:off x="4909925" y="5104257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6F4B3-775B-6352-8831-460CD5D628C2}"/>
              </a:ext>
            </a:extLst>
          </p:cNvPr>
          <p:cNvSpPr/>
          <p:nvPr/>
        </p:nvSpPr>
        <p:spPr>
          <a:xfrm>
            <a:off x="1259362" y="2618959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6655A9-75EC-3A13-BEFC-15894C361F19}"/>
              </a:ext>
            </a:extLst>
          </p:cNvPr>
          <p:cNvCxnSpPr/>
          <p:nvPr/>
        </p:nvCxnSpPr>
        <p:spPr>
          <a:xfrm>
            <a:off x="1070262" y="5151496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4A48E0-FD70-EA43-5A00-C1625A9E056F}"/>
              </a:ext>
            </a:extLst>
          </p:cNvPr>
          <p:cNvCxnSpPr/>
          <p:nvPr/>
        </p:nvCxnSpPr>
        <p:spPr>
          <a:xfrm>
            <a:off x="1070262" y="2684681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4F25FE-E697-A8B4-B1D5-D6957BEABF6F}"/>
              </a:ext>
            </a:extLst>
          </p:cNvPr>
          <p:cNvCxnSpPr/>
          <p:nvPr/>
        </p:nvCxnSpPr>
        <p:spPr>
          <a:xfrm flipV="1">
            <a:off x="6969390" y="2402204"/>
            <a:ext cx="0" cy="31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01712C-1C5E-D033-3568-45E9FE78EEEE}"/>
              </a:ext>
            </a:extLst>
          </p:cNvPr>
          <p:cNvCxnSpPr>
            <a:cxnSpLocks/>
          </p:cNvCxnSpPr>
          <p:nvPr/>
        </p:nvCxnSpPr>
        <p:spPr>
          <a:xfrm>
            <a:off x="6697720" y="5403821"/>
            <a:ext cx="444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195C2C5-019A-E3F6-65A7-9AD4A5EF2565}"/>
              </a:ext>
            </a:extLst>
          </p:cNvPr>
          <p:cNvSpPr/>
          <p:nvPr/>
        </p:nvSpPr>
        <p:spPr>
          <a:xfrm>
            <a:off x="10490826" y="262240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8D7DC3-7ED4-FC25-E8B2-1E70466873EE}"/>
              </a:ext>
            </a:extLst>
          </p:cNvPr>
          <p:cNvSpPr/>
          <p:nvPr/>
        </p:nvSpPr>
        <p:spPr>
          <a:xfrm>
            <a:off x="10673706" y="262240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96131D-F9AD-DC55-F266-EF2B803BE9A6}"/>
              </a:ext>
            </a:extLst>
          </p:cNvPr>
          <p:cNvSpPr/>
          <p:nvPr/>
        </p:nvSpPr>
        <p:spPr>
          <a:xfrm>
            <a:off x="10267866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A2D3D2-68C2-4C8A-4C31-4B5977584284}"/>
              </a:ext>
            </a:extLst>
          </p:cNvPr>
          <p:cNvSpPr/>
          <p:nvPr/>
        </p:nvSpPr>
        <p:spPr>
          <a:xfrm>
            <a:off x="10098906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95D4FA0-82F4-E5C3-3DAE-BC472B07E8E1}"/>
              </a:ext>
            </a:extLst>
          </p:cNvPr>
          <p:cNvSpPr/>
          <p:nvPr/>
        </p:nvSpPr>
        <p:spPr>
          <a:xfrm>
            <a:off x="752665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4DD2959-526C-11F5-A1D0-9F4BAFCA1880}"/>
              </a:ext>
            </a:extLst>
          </p:cNvPr>
          <p:cNvSpPr/>
          <p:nvPr/>
        </p:nvSpPr>
        <p:spPr>
          <a:xfrm>
            <a:off x="730369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A66D80B-B810-2A34-83AF-DE5AC2D48F02}"/>
              </a:ext>
            </a:extLst>
          </p:cNvPr>
          <p:cNvSpPr/>
          <p:nvPr/>
        </p:nvSpPr>
        <p:spPr>
          <a:xfrm>
            <a:off x="713473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B53A68-CD11-56C5-22C3-75FE314CC9C6}"/>
              </a:ext>
            </a:extLst>
          </p:cNvPr>
          <p:cNvSpPr/>
          <p:nvPr/>
        </p:nvSpPr>
        <p:spPr>
          <a:xfrm>
            <a:off x="803867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CEB6F33-06CE-6438-F222-2725A57A7DBB}"/>
              </a:ext>
            </a:extLst>
          </p:cNvPr>
          <p:cNvSpPr/>
          <p:nvPr/>
        </p:nvSpPr>
        <p:spPr>
          <a:xfrm>
            <a:off x="822155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FC04C4-8C52-3284-E08C-6B6A350000CC}"/>
              </a:ext>
            </a:extLst>
          </p:cNvPr>
          <p:cNvSpPr/>
          <p:nvPr/>
        </p:nvSpPr>
        <p:spPr>
          <a:xfrm>
            <a:off x="781571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CC819B-9D85-DD1B-497A-ABDF37667710}"/>
              </a:ext>
            </a:extLst>
          </p:cNvPr>
          <p:cNvSpPr/>
          <p:nvPr/>
        </p:nvSpPr>
        <p:spPr>
          <a:xfrm>
            <a:off x="764675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4E3B62-9A5F-7493-BF04-0A53A83A1CF4}"/>
              </a:ext>
            </a:extLst>
          </p:cNvPr>
          <p:cNvSpPr/>
          <p:nvPr/>
        </p:nvSpPr>
        <p:spPr>
          <a:xfrm>
            <a:off x="9959766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56A631-6E20-5E7C-80DB-191455554A95}"/>
              </a:ext>
            </a:extLst>
          </p:cNvPr>
          <p:cNvSpPr/>
          <p:nvPr/>
        </p:nvSpPr>
        <p:spPr>
          <a:xfrm>
            <a:off x="9790806" y="263089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701CD5-C221-CD72-5152-32078DA7AC67}"/>
              </a:ext>
            </a:extLst>
          </p:cNvPr>
          <p:cNvSpPr txBox="1"/>
          <p:nvPr/>
        </p:nvSpPr>
        <p:spPr>
          <a:xfrm>
            <a:off x="6225223" y="1938007"/>
            <a:ext cx="123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Gender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17183A-6D96-3658-6C7B-DC7904E3C2AD}"/>
              </a:ext>
            </a:extLst>
          </p:cNvPr>
          <p:cNvSpPr txBox="1"/>
          <p:nvPr/>
        </p:nvSpPr>
        <p:spPr>
          <a:xfrm>
            <a:off x="10191665" y="5403821"/>
            <a:ext cx="18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Hair length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F9ED68-E005-CE03-1099-8204DCF20AAD}"/>
              </a:ext>
            </a:extLst>
          </p:cNvPr>
          <p:cNvSpPr txBox="1"/>
          <p:nvPr/>
        </p:nvSpPr>
        <p:spPr>
          <a:xfrm>
            <a:off x="6648896" y="2447404"/>
            <a:ext cx="2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94514A-9496-D49F-3D74-54267AABFA2D}"/>
              </a:ext>
            </a:extLst>
          </p:cNvPr>
          <p:cNvSpPr txBox="1"/>
          <p:nvPr/>
        </p:nvSpPr>
        <p:spPr>
          <a:xfrm>
            <a:off x="6664300" y="4923564"/>
            <a:ext cx="271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E3EF28-D741-D9DA-CB06-E97BC00BA24E}"/>
              </a:ext>
            </a:extLst>
          </p:cNvPr>
          <p:cNvSpPr/>
          <p:nvPr/>
        </p:nvSpPr>
        <p:spPr>
          <a:xfrm>
            <a:off x="841397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11F7DCD-1C07-18ED-0758-D4B7B4F5007A}"/>
              </a:ext>
            </a:extLst>
          </p:cNvPr>
          <p:cNvSpPr/>
          <p:nvPr/>
        </p:nvSpPr>
        <p:spPr>
          <a:xfrm>
            <a:off x="8925991" y="5095174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F463DE-9A2D-DEC5-E12F-180DE3C69F66}"/>
              </a:ext>
            </a:extLst>
          </p:cNvPr>
          <p:cNvSpPr/>
          <p:nvPr/>
        </p:nvSpPr>
        <p:spPr>
          <a:xfrm>
            <a:off x="740253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73D9D6B-ED87-6401-64EB-3F2D6B21FDAF}"/>
              </a:ext>
            </a:extLst>
          </p:cNvPr>
          <p:cNvSpPr/>
          <p:nvPr/>
        </p:nvSpPr>
        <p:spPr>
          <a:xfrm>
            <a:off x="870303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40D25F4-D028-FC2E-51BD-C56D4FF9EE86}"/>
              </a:ext>
            </a:extLst>
          </p:cNvPr>
          <p:cNvSpPr/>
          <p:nvPr/>
        </p:nvSpPr>
        <p:spPr>
          <a:xfrm>
            <a:off x="8534071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F06B11-A290-118E-6B24-2FE1A1AC63F4}"/>
              </a:ext>
            </a:extLst>
          </p:cNvPr>
          <p:cNvSpPr/>
          <p:nvPr/>
        </p:nvSpPr>
        <p:spPr>
          <a:xfrm>
            <a:off x="9454685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FE49425-6954-7C89-C6DB-915A7AF284F5}"/>
              </a:ext>
            </a:extLst>
          </p:cNvPr>
          <p:cNvSpPr/>
          <p:nvPr/>
        </p:nvSpPr>
        <p:spPr>
          <a:xfrm>
            <a:off x="9637565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C80910-F3A7-FD2F-2F58-321530F32F10}"/>
              </a:ext>
            </a:extLst>
          </p:cNvPr>
          <p:cNvSpPr/>
          <p:nvPr/>
        </p:nvSpPr>
        <p:spPr>
          <a:xfrm>
            <a:off x="9231725" y="2639172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818BF1A-9C44-F6D2-53A6-462C42646732}"/>
              </a:ext>
            </a:extLst>
          </p:cNvPr>
          <p:cNvSpPr/>
          <p:nvPr/>
        </p:nvSpPr>
        <p:spPr>
          <a:xfrm>
            <a:off x="8399149" y="2630681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FE605E8-9C1C-D6FB-2220-335497C0A12C}"/>
              </a:ext>
            </a:extLst>
          </p:cNvPr>
          <p:cNvSpPr/>
          <p:nvPr/>
        </p:nvSpPr>
        <p:spPr>
          <a:xfrm>
            <a:off x="10436826" y="510366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68140F-DE47-54D4-DE62-77DE00A72B0F}"/>
              </a:ext>
            </a:extLst>
          </p:cNvPr>
          <p:cNvSpPr/>
          <p:nvPr/>
        </p:nvSpPr>
        <p:spPr>
          <a:xfrm>
            <a:off x="9553745" y="5086695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B7CA8B8-A12A-502A-F6DA-B1E081F80B96}"/>
              </a:ext>
            </a:extLst>
          </p:cNvPr>
          <p:cNvSpPr/>
          <p:nvPr/>
        </p:nvSpPr>
        <p:spPr>
          <a:xfrm>
            <a:off x="10809053" y="5104257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C8E3A16-1645-767B-AB2C-CEE2A4649C99}"/>
              </a:ext>
            </a:extLst>
          </p:cNvPr>
          <p:cNvSpPr/>
          <p:nvPr/>
        </p:nvSpPr>
        <p:spPr>
          <a:xfrm>
            <a:off x="7158490" y="2618959"/>
            <a:ext cx="108000" cy="108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C776CD-AE65-A372-13DB-154DE35ADED1}"/>
              </a:ext>
            </a:extLst>
          </p:cNvPr>
          <p:cNvCxnSpPr/>
          <p:nvPr/>
        </p:nvCxnSpPr>
        <p:spPr>
          <a:xfrm>
            <a:off x="6969390" y="5151496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82A63E-FF57-35AB-A8CA-76300DB3DA31}"/>
              </a:ext>
            </a:extLst>
          </p:cNvPr>
          <p:cNvCxnSpPr/>
          <p:nvPr/>
        </p:nvCxnSpPr>
        <p:spPr>
          <a:xfrm>
            <a:off x="6969390" y="2684681"/>
            <a:ext cx="399288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4A5593-B20E-C873-A2EC-B1E978D8CCDC}"/>
              </a:ext>
            </a:extLst>
          </p:cNvPr>
          <p:cNvCxnSpPr>
            <a:cxnSpLocks/>
          </p:cNvCxnSpPr>
          <p:nvPr/>
        </p:nvCxnSpPr>
        <p:spPr>
          <a:xfrm flipV="1">
            <a:off x="1292710" y="2698626"/>
            <a:ext cx="3713732" cy="2548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-form: Shape 78">
            <a:extLst>
              <a:ext uri="{FF2B5EF4-FFF2-40B4-BE49-F238E27FC236}">
                <a16:creationId xmlns:a16="http://schemas.microsoft.com/office/drawing/2014/main" id="{FB61912D-1C6E-FCCD-0B5C-C19A75EC6E6B}"/>
              </a:ext>
            </a:extLst>
          </p:cNvPr>
          <p:cNvSpPr/>
          <p:nvPr/>
        </p:nvSpPr>
        <p:spPr>
          <a:xfrm>
            <a:off x="7028597" y="2680345"/>
            <a:ext cx="3712191" cy="2478508"/>
          </a:xfrm>
          <a:custGeom>
            <a:avLst/>
            <a:gdLst>
              <a:gd name="connsiteX0" fmla="*/ 0 w 3712191"/>
              <a:gd name="connsiteY0" fmla="*/ 2456597 h 2521835"/>
              <a:gd name="connsiteX1" fmla="*/ 1719618 w 3712191"/>
              <a:gd name="connsiteY1" fmla="*/ 2265528 h 2521835"/>
              <a:gd name="connsiteX2" fmla="*/ 2265528 w 3712191"/>
              <a:gd name="connsiteY2" fmla="*/ 327546 h 2521835"/>
              <a:gd name="connsiteX3" fmla="*/ 3712191 w 3712191"/>
              <a:gd name="connsiteY3" fmla="*/ 0 h 2521835"/>
              <a:gd name="connsiteX0" fmla="*/ 0 w 3712191"/>
              <a:gd name="connsiteY0" fmla="*/ 2456597 h 2487313"/>
              <a:gd name="connsiteX1" fmla="*/ 1719618 w 3712191"/>
              <a:gd name="connsiteY1" fmla="*/ 2265528 h 2487313"/>
              <a:gd name="connsiteX2" fmla="*/ 2265528 w 3712191"/>
              <a:gd name="connsiteY2" fmla="*/ 327546 h 2487313"/>
              <a:gd name="connsiteX3" fmla="*/ 3712191 w 3712191"/>
              <a:gd name="connsiteY3" fmla="*/ 0 h 2487313"/>
              <a:gd name="connsiteX0" fmla="*/ 0 w 3712191"/>
              <a:gd name="connsiteY0" fmla="*/ 2456597 h 2517823"/>
              <a:gd name="connsiteX1" fmla="*/ 1767243 w 3712191"/>
              <a:gd name="connsiteY1" fmla="*/ 2360778 h 2517823"/>
              <a:gd name="connsiteX2" fmla="*/ 2265528 w 3712191"/>
              <a:gd name="connsiteY2" fmla="*/ 327546 h 2517823"/>
              <a:gd name="connsiteX3" fmla="*/ 3712191 w 3712191"/>
              <a:gd name="connsiteY3" fmla="*/ 0 h 2517823"/>
              <a:gd name="connsiteX0" fmla="*/ 0 w 3712191"/>
              <a:gd name="connsiteY0" fmla="*/ 2456597 h 2514552"/>
              <a:gd name="connsiteX1" fmla="*/ 1767243 w 3712191"/>
              <a:gd name="connsiteY1" fmla="*/ 2360778 h 2514552"/>
              <a:gd name="connsiteX2" fmla="*/ 2265528 w 3712191"/>
              <a:gd name="connsiteY2" fmla="*/ 327546 h 2514552"/>
              <a:gd name="connsiteX3" fmla="*/ 3712191 w 3712191"/>
              <a:gd name="connsiteY3" fmla="*/ 0 h 2514552"/>
              <a:gd name="connsiteX0" fmla="*/ 0 w 3712191"/>
              <a:gd name="connsiteY0" fmla="*/ 2456597 h 2491915"/>
              <a:gd name="connsiteX1" fmla="*/ 1776768 w 3712191"/>
              <a:gd name="connsiteY1" fmla="*/ 2294103 h 2491915"/>
              <a:gd name="connsiteX2" fmla="*/ 2265528 w 3712191"/>
              <a:gd name="connsiteY2" fmla="*/ 327546 h 2491915"/>
              <a:gd name="connsiteX3" fmla="*/ 3712191 w 3712191"/>
              <a:gd name="connsiteY3" fmla="*/ 0 h 2491915"/>
              <a:gd name="connsiteX0" fmla="*/ 0 w 3712191"/>
              <a:gd name="connsiteY0" fmla="*/ 2456597 h 2456597"/>
              <a:gd name="connsiteX1" fmla="*/ 1776768 w 3712191"/>
              <a:gd name="connsiteY1" fmla="*/ 2294103 h 2456597"/>
              <a:gd name="connsiteX2" fmla="*/ 2265528 w 3712191"/>
              <a:gd name="connsiteY2" fmla="*/ 327546 h 2456597"/>
              <a:gd name="connsiteX3" fmla="*/ 3712191 w 3712191"/>
              <a:gd name="connsiteY3" fmla="*/ 0 h 2456597"/>
              <a:gd name="connsiteX0" fmla="*/ 0 w 3712191"/>
              <a:gd name="connsiteY0" fmla="*/ 2456597 h 2456597"/>
              <a:gd name="connsiteX1" fmla="*/ 1776768 w 3712191"/>
              <a:gd name="connsiteY1" fmla="*/ 2294103 h 2456597"/>
              <a:gd name="connsiteX2" fmla="*/ 2265528 w 3712191"/>
              <a:gd name="connsiteY2" fmla="*/ 327546 h 2456597"/>
              <a:gd name="connsiteX3" fmla="*/ 3712191 w 3712191"/>
              <a:gd name="connsiteY3" fmla="*/ 0 h 2456597"/>
              <a:gd name="connsiteX0" fmla="*/ 0 w 3712191"/>
              <a:gd name="connsiteY0" fmla="*/ 2478508 h 2523158"/>
              <a:gd name="connsiteX1" fmla="*/ 1776768 w 3712191"/>
              <a:gd name="connsiteY1" fmla="*/ 2316014 h 2523158"/>
              <a:gd name="connsiteX2" fmla="*/ 2246478 w 3712191"/>
              <a:gd name="connsiteY2" fmla="*/ 225632 h 2523158"/>
              <a:gd name="connsiteX3" fmla="*/ 3712191 w 3712191"/>
              <a:gd name="connsiteY3" fmla="*/ 21911 h 2523158"/>
              <a:gd name="connsiteX0" fmla="*/ 0 w 3712191"/>
              <a:gd name="connsiteY0" fmla="*/ 2478508 h 2478508"/>
              <a:gd name="connsiteX1" fmla="*/ 1862493 w 3712191"/>
              <a:gd name="connsiteY1" fmla="*/ 2211239 h 2478508"/>
              <a:gd name="connsiteX2" fmla="*/ 2246478 w 3712191"/>
              <a:gd name="connsiteY2" fmla="*/ 225632 h 2478508"/>
              <a:gd name="connsiteX3" fmla="*/ 3712191 w 3712191"/>
              <a:gd name="connsiteY3" fmla="*/ 21911 h 2478508"/>
              <a:gd name="connsiteX0" fmla="*/ 0 w 3712191"/>
              <a:gd name="connsiteY0" fmla="*/ 2478508 h 2478508"/>
              <a:gd name="connsiteX1" fmla="*/ 1757718 w 3712191"/>
              <a:gd name="connsiteY1" fmla="*/ 2211239 h 2478508"/>
              <a:gd name="connsiteX2" fmla="*/ 2246478 w 3712191"/>
              <a:gd name="connsiteY2" fmla="*/ 225632 h 2478508"/>
              <a:gd name="connsiteX3" fmla="*/ 3712191 w 3712191"/>
              <a:gd name="connsiteY3" fmla="*/ 21911 h 247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2191" h="2478508">
                <a:moveTo>
                  <a:pt x="0" y="2478508"/>
                </a:moveTo>
                <a:cubicBezTo>
                  <a:pt x="768539" y="2432446"/>
                  <a:pt x="1383305" y="2586718"/>
                  <a:pt x="1757718" y="2211239"/>
                </a:cubicBezTo>
                <a:cubicBezTo>
                  <a:pt x="2132131" y="1835760"/>
                  <a:pt x="1828658" y="717520"/>
                  <a:pt x="2246478" y="225632"/>
                </a:cubicBezTo>
                <a:cubicBezTo>
                  <a:pt x="2578573" y="-151956"/>
                  <a:pt x="3400567" y="69678"/>
                  <a:pt x="3712191" y="2191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F3AFCF-4D54-3A1E-252D-A5ECD86D91BB}"/>
              </a:ext>
            </a:extLst>
          </p:cNvPr>
          <p:cNvSpPr txBox="1"/>
          <p:nvPr/>
        </p:nvSpPr>
        <p:spPr>
          <a:xfrm>
            <a:off x="1246070" y="5791606"/>
            <a:ext cx="311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Linear Regression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AA18D9-4CFD-ABAF-1247-06ECC55D0421}"/>
              </a:ext>
            </a:extLst>
          </p:cNvPr>
          <p:cNvSpPr txBox="1"/>
          <p:nvPr/>
        </p:nvSpPr>
        <p:spPr>
          <a:xfrm>
            <a:off x="7673892" y="5778974"/>
            <a:ext cx="311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60190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0288-7994-3516-D60F-6F391B77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in Python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83AF2F-C976-1F21-BB32-1237C035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8" y="1921934"/>
            <a:ext cx="10058400" cy="4369536"/>
          </a:xfrm>
        </p:spPr>
        <p:txBody>
          <a:bodyPr/>
          <a:lstStyle/>
          <a:p>
            <a:r>
              <a:rPr lang="en-GB" dirty="0"/>
              <a:t>Scale only the features not the labels (0 or 1)</a:t>
            </a:r>
          </a:p>
          <a:p>
            <a:endParaRPr lang="en-GB" dirty="0"/>
          </a:p>
          <a:p>
            <a:r>
              <a:rPr lang="en-GB" dirty="0"/>
              <a:t>Create a model: </a:t>
            </a:r>
            <a:r>
              <a:rPr lang="en-GB" dirty="0" err="1"/>
              <a:t>LogisticRegression</a:t>
            </a:r>
            <a:r>
              <a:rPr lang="en-GB" dirty="0"/>
              <a:t>() function</a:t>
            </a:r>
          </a:p>
          <a:p>
            <a:endParaRPr lang="en-GB" dirty="0"/>
          </a:p>
          <a:p>
            <a:r>
              <a:rPr lang="en-GB" dirty="0"/>
              <a:t>Like a linear regression, train it and use the predict() function or the </a:t>
            </a:r>
            <a:r>
              <a:rPr lang="en-GB" dirty="0" err="1"/>
              <a:t>predict_proba</a:t>
            </a:r>
            <a:r>
              <a:rPr lang="en-GB" dirty="0"/>
              <a:t>() function</a:t>
            </a:r>
          </a:p>
        </p:txBody>
      </p:sp>
    </p:spTree>
    <p:extLst>
      <p:ext uri="{BB962C8B-B14F-4D97-AF65-F5344CB8AC3E}">
        <p14:creationId xmlns:p14="http://schemas.microsoft.com/office/powerpoint/2010/main" val="377955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2-C696-414E-F397-EB7E549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</a:t>
            </a:r>
            <a:br>
              <a:rPr lang="en-GB" dirty="0"/>
            </a:br>
            <a:r>
              <a:rPr lang="en-GB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689-AB84-5F07-F9F9-026B323D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8620" cy="4023360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Confusion_matrix</a:t>
            </a:r>
            <a:r>
              <a:rPr lang="en-GB" dirty="0"/>
              <a:t>() function from the module </a:t>
            </a:r>
            <a:r>
              <a:rPr lang="en-GB" dirty="0" err="1"/>
              <a:t>sklearn.metrics</a:t>
            </a:r>
            <a:endParaRPr lang="en-GB" dirty="0"/>
          </a:p>
          <a:p>
            <a:endParaRPr lang="en-GB" dirty="0"/>
          </a:p>
          <a:p>
            <a:r>
              <a:rPr lang="en-GB" dirty="0"/>
              <a:t>Top left and bottom right are correct values</a:t>
            </a:r>
          </a:p>
          <a:p>
            <a:endParaRPr lang="en-GB" dirty="0"/>
          </a:p>
          <a:p>
            <a:r>
              <a:rPr lang="en-GB" dirty="0"/>
              <a:t>Top right and bottom left are incorrect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34210-21D0-45CB-BF4D-1973C60D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1326095"/>
            <a:ext cx="6356264" cy="48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3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B5F6-FF0C-6E50-06CD-3A935FCA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Scikit-learn tool for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CB73-A18F-D13D-9C2D-2CDEC0B0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LabelEncoder</a:t>
            </a:r>
            <a:r>
              <a:rPr lang="en-GB" dirty="0"/>
              <a:t>() from module </a:t>
            </a:r>
            <a:r>
              <a:rPr lang="en-GB" dirty="0" err="1"/>
              <a:t>sklearn.preprocessing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16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4D2-C696-414E-F397-EB7E5499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regression: several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689-AB84-5F07-F9F9-026B323D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132570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Nominal or ordinal classes ?</a:t>
            </a:r>
          </a:p>
          <a:p>
            <a:endParaRPr lang="en-GB" dirty="0"/>
          </a:p>
          <a:p>
            <a:r>
              <a:rPr lang="en-US" dirty="0"/>
              <a:t>Nominal Variable (Categorical): Variable comprises a finite set of discrete values with no relationship between values. (ex: colors: blue, red, …</a:t>
            </a:r>
          </a:p>
          <a:p>
            <a:endParaRPr lang="en-US" dirty="0"/>
          </a:p>
          <a:p>
            <a:r>
              <a:rPr lang="en-US" dirty="0"/>
              <a:t>Ordinal Variable: Variable comprises a finite set of discrete values with a ranked ordering between values. (ex: state of a car: “New”, “almost new”, “broken”, 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702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A4F3119556F47979739CFDC038D09" ma:contentTypeVersion="6" ma:contentTypeDescription="Create a new document." ma:contentTypeScope="" ma:versionID="be7c0fdc2f2d1e0a9fc3ccc300e2cd86">
  <xsd:schema xmlns:xsd="http://www.w3.org/2001/XMLSchema" xmlns:xs="http://www.w3.org/2001/XMLSchema" xmlns:p="http://schemas.microsoft.com/office/2006/metadata/properties" xmlns:ns2="b5693958-d881-48f8-8dd3-6fb4c4f91a0e" xmlns:ns3="c77d90cc-5905-4784-8c37-17869ceeda80" targetNamespace="http://schemas.microsoft.com/office/2006/metadata/properties" ma:root="true" ma:fieldsID="ff75bdbba55161b4f24122930066f633" ns2:_="" ns3:_="">
    <xsd:import namespace="b5693958-d881-48f8-8dd3-6fb4c4f91a0e"/>
    <xsd:import namespace="c77d90cc-5905-4784-8c37-17869ceeda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93958-d881-48f8-8dd3-6fb4c4f91a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90cc-5905-4784-8c37-17869ceeda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693083-30E0-49A9-9B9D-9EF1582DC7A9}"/>
</file>

<file path=customXml/itemProps2.xml><?xml version="1.0" encoding="utf-8"?>
<ds:datastoreItem xmlns:ds="http://schemas.openxmlformats.org/officeDocument/2006/customXml" ds:itemID="{E7894BAF-A04B-4B71-82D4-B0F2AF6B24A9}"/>
</file>

<file path=customXml/itemProps3.xml><?xml version="1.0" encoding="utf-8"?>
<ds:datastoreItem xmlns:ds="http://schemas.openxmlformats.org/officeDocument/2006/customXml" ds:itemID="{0ECD2B46-1BE8-4271-B5FD-080574748C3D}"/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2758</TotalTime>
  <Words>494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</vt:lpstr>
      <vt:lpstr>Wingdings</vt:lpstr>
      <vt:lpstr>Retrospect</vt:lpstr>
      <vt:lpstr>Lecture 12: Machine Learning IV</vt:lpstr>
      <vt:lpstr>Practice 11:</vt:lpstr>
      <vt:lpstr>Logistic regression: classification</vt:lpstr>
      <vt:lpstr>Logistic regression</vt:lpstr>
      <vt:lpstr>Logistic/Linear regression</vt:lpstr>
      <vt:lpstr>Logistic regression in Python</vt:lpstr>
      <vt:lpstr>Logistic regression:  confusion matrix</vt:lpstr>
      <vt:lpstr>Scikit-learn tool for encoding</vt:lpstr>
      <vt:lpstr>Logistic regression: several classes</vt:lpstr>
      <vt:lpstr>Logistic regression: Ordinal classes</vt:lpstr>
      <vt:lpstr>Logistic regression: Nominal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INFT1101</dc:title>
  <dc:creator>Gaetan Frachardon</dc:creator>
  <cp:lastModifiedBy>Gaetan Chardon</cp:lastModifiedBy>
  <cp:revision>42</cp:revision>
  <dcterms:created xsi:type="dcterms:W3CDTF">2022-08-25T04:48:05Z</dcterms:created>
  <dcterms:modified xsi:type="dcterms:W3CDTF">2022-11-28T14:00:13Z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0x01010065FA4F3119556F47979739CFDC038D09</vt:lpwstr>
  </property>
</Properties>
</file>