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450" y="84"/>
      </p:cViewPr>
      <p:guideLst/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32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hedogapi.com/" TargetMode="External"/><Relationship Id="rId2" Type="http://schemas.openxmlformats.org/officeDocument/2006/relationships/hyperlink" Target="https://api.thedogap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go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hedogap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945-4063-5600-AE8F-69F160D19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6804-5875-EFD7-1F34-ED5B13E44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collection (2/2): Web scrapping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1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177E-75F7-DBD6-235E-4DEC0C1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TheDogApi</a:t>
            </a:r>
            <a:r>
              <a:rPr lang="en-GB" dirty="0"/>
              <a:t>: base and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E06-4674-F39B-A01F-9F823FD8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is </a:t>
            </a:r>
            <a:r>
              <a:rPr lang="en-GB" dirty="0">
                <a:hlinkClick r:id="rId2"/>
              </a:rPr>
              <a:t>https://api.thedogapi.com/</a:t>
            </a:r>
            <a:endParaRPr lang="en-GB" dirty="0"/>
          </a:p>
          <a:p>
            <a:r>
              <a:rPr lang="en-GB" dirty="0"/>
              <a:t>Endpoint: part of the URL that specify what you want</a:t>
            </a:r>
          </a:p>
          <a:p>
            <a:r>
              <a:rPr lang="en-GB" dirty="0"/>
              <a:t>Check documentation: </a:t>
            </a:r>
            <a:r>
              <a:rPr lang="fr-FR" dirty="0">
                <a:hlinkClick r:id="rId3"/>
              </a:rPr>
              <a:t>https://docs.thedogapi.com/</a:t>
            </a:r>
            <a:endParaRPr lang="fr-FR" dirty="0"/>
          </a:p>
          <a:p>
            <a:r>
              <a:rPr lang="en-GB" dirty="0"/>
              <a:t>Get the breeds list with endpoint</a:t>
            </a:r>
          </a:p>
        </p:txBody>
      </p:sp>
    </p:spTree>
    <p:extLst>
      <p:ext uri="{BB962C8B-B14F-4D97-AF65-F5344CB8AC3E}">
        <p14:creationId xmlns:p14="http://schemas.microsoft.com/office/powerpoint/2010/main" val="808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177E-75F7-DBD6-235E-4DEC0C1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worry: </a:t>
            </a:r>
            <a:r>
              <a:rPr lang="en-GB" dirty="0" err="1"/>
              <a:t>TheCatApi</a:t>
            </a:r>
            <a:r>
              <a:rPr lang="en-GB" dirty="0"/>
              <a:t>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E06-4674-F39B-A01F-9F823FD8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is "https://api.thecatapi.com/”</a:t>
            </a:r>
          </a:p>
        </p:txBody>
      </p:sp>
    </p:spTree>
    <p:extLst>
      <p:ext uri="{BB962C8B-B14F-4D97-AF65-F5344CB8AC3E}">
        <p14:creationId xmlns:p14="http://schemas.microsoft.com/office/powerpoint/2010/main" val="375222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F96-24FB-D1D0-3650-EDD5528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about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0230-BAC3-9199-F355-BA82EE08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response.request</a:t>
            </a:r>
            <a:r>
              <a:rPr lang="en-US" dirty="0"/>
              <a:t> to get the </a:t>
            </a:r>
            <a:r>
              <a:rPr lang="en-US" dirty="0" err="1"/>
              <a:t>sended</a:t>
            </a:r>
            <a:r>
              <a:rPr lang="en-US" dirty="0"/>
              <a:t> request</a:t>
            </a:r>
          </a:p>
          <a:p>
            <a:r>
              <a:rPr lang="en-US" dirty="0"/>
              <a:t>.url: to get the used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path_url</a:t>
            </a:r>
            <a:r>
              <a:rPr lang="en-US" dirty="0"/>
              <a:t>: to get the endpoint</a:t>
            </a:r>
          </a:p>
          <a:p>
            <a:r>
              <a:rPr lang="en-US" dirty="0"/>
              <a:t>.method: to get the method</a:t>
            </a:r>
          </a:p>
          <a:p>
            <a:r>
              <a:rPr lang="en-US" dirty="0"/>
              <a:t>.headers: to get the headers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08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94F8-7B17-9C03-F199-66E662C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about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1317-658A-142A-E2E2-AED05A30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.text: to get the text of the response</a:t>
            </a:r>
          </a:p>
          <a:p>
            <a:r>
              <a:rPr lang="en-GB" dirty="0"/>
              <a:t>.</a:t>
            </a:r>
            <a:r>
              <a:rPr lang="en-GB" dirty="0" err="1"/>
              <a:t>status_code</a:t>
            </a:r>
            <a:r>
              <a:rPr lang="en-GB" dirty="0"/>
              <a:t>: to get the status (200 : success, 404 : not found)</a:t>
            </a:r>
          </a:p>
          <a:p>
            <a:r>
              <a:rPr lang="en-GB" dirty="0"/>
              <a:t>.reason: to get the message with the status code</a:t>
            </a:r>
          </a:p>
          <a:p>
            <a:r>
              <a:rPr lang="en-GB" dirty="0"/>
              <a:t>.headers: to get the headers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36725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8E795-9434-CA4D-A2B3-6A160C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4"/>
          <a:stretch/>
        </p:blipFill>
        <p:spPr>
          <a:xfrm>
            <a:off x="2438693" y="1873044"/>
            <a:ext cx="6667500" cy="43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headers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8E3C-7AC2-7AA1-D480-2B1E5E38E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211" y="2051904"/>
            <a:ext cx="7813577" cy="3712333"/>
          </a:xfrm>
        </p:spPr>
      </p:pic>
    </p:spTree>
    <p:extLst>
      <p:ext uri="{BB962C8B-B14F-4D97-AF65-F5344CB8AC3E}">
        <p14:creationId xmlns:p14="http://schemas.microsoft.com/office/powerpoint/2010/main" val="323734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ED375E-170B-AE57-2C4B-BA7EF36B7E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Response.headers</a:t>
            </a:r>
            <a:endParaRPr lang="fr-FR" dirty="0"/>
          </a:p>
          <a:p>
            <a:r>
              <a:rPr lang="en-GB" dirty="0" err="1"/>
              <a:t>response.request.headers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74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  <a:p>
            <a:r>
              <a:rPr lang="en-GB" dirty="0"/>
              <a:t>Option of the get method</a:t>
            </a:r>
          </a:p>
          <a:p>
            <a:r>
              <a:rPr lang="en-GB" dirty="0"/>
              <a:t>Content-Type give the information about the content of the response</a:t>
            </a:r>
          </a:p>
          <a:p>
            <a:r>
              <a:rPr lang="en-GB" dirty="0"/>
              <a:t>Let’s check with cat images</a:t>
            </a:r>
          </a:p>
        </p:txBody>
      </p:sp>
    </p:spTree>
    <p:extLst>
      <p:ext uri="{BB962C8B-B14F-4D97-AF65-F5344CB8AC3E}">
        <p14:creationId xmlns:p14="http://schemas.microsoft.com/office/powerpoint/2010/main" val="173657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response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.text</a:t>
            </a:r>
          </a:p>
          <a:p>
            <a:r>
              <a:rPr lang="en-GB" dirty="0"/>
              <a:t>.content</a:t>
            </a:r>
          </a:p>
          <a:p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704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HTTP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8C1D8-CDF9-9A12-4C5F-DFB733DFE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698" y="1868806"/>
            <a:ext cx="8609972" cy="32518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7A4A76-631A-1452-AFF1-55BD9B3E9A21}"/>
              </a:ext>
            </a:extLst>
          </p:cNvPr>
          <p:cNvSpPr txBox="1">
            <a:spLocks/>
          </p:cNvSpPr>
          <p:nvPr/>
        </p:nvSpPr>
        <p:spPr>
          <a:xfrm>
            <a:off x="1758461" y="5404860"/>
            <a:ext cx="4998720" cy="51763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Let’s try them !</a:t>
            </a:r>
          </a:p>
        </p:txBody>
      </p:sp>
    </p:spTree>
    <p:extLst>
      <p:ext uri="{BB962C8B-B14F-4D97-AF65-F5344CB8AC3E}">
        <p14:creationId xmlns:p14="http://schemas.microsoft.com/office/powerpoint/2010/main" val="40904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F17-A065-FE0D-C4D0-F57D4CBB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D15A-C5B2-0D83-086E-F3CD0C7B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common method</a:t>
            </a:r>
          </a:p>
          <a:p>
            <a:r>
              <a:rPr lang="en-GB" dirty="0"/>
              <a:t>3 methods :</a:t>
            </a:r>
          </a:p>
          <a:p>
            <a:pPr lvl="1"/>
            <a:r>
              <a:rPr lang="en-GB" dirty="0"/>
              <a:t>Human method</a:t>
            </a:r>
          </a:p>
          <a:p>
            <a:pPr lvl="1"/>
            <a:r>
              <a:rPr lang="en-GB" dirty="0"/>
              <a:t>API</a:t>
            </a:r>
          </a:p>
          <a:p>
            <a:pPr lvl="1"/>
            <a:r>
              <a:rPr lang="en-GB" dirty="0"/>
              <a:t>Scrapping</a:t>
            </a:r>
          </a:p>
        </p:txBody>
      </p:sp>
    </p:spTree>
    <p:extLst>
      <p:ext uri="{BB962C8B-B14F-4D97-AF65-F5344CB8AC3E}">
        <p14:creationId xmlns:p14="http://schemas.microsoft.com/office/powerpoint/2010/main" val="52592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specify parameter in your API call</a:t>
            </a:r>
          </a:p>
          <a:p>
            <a:r>
              <a:rPr lang="en-GB" dirty="0"/>
              <a:t>Come after the URL and the Endpoint.</a:t>
            </a:r>
          </a:p>
          <a:p>
            <a:r>
              <a:rPr lang="en-GB" dirty="0"/>
              <a:t>Ex: https://www.google.com/search?q=Hello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45DB-9BB7-84D1-3B30-46010E404E73}"/>
              </a:ext>
            </a:extLst>
          </p:cNvPr>
          <p:cNvSpPr txBox="1"/>
          <p:nvPr/>
        </p:nvSpPr>
        <p:spPr>
          <a:xfrm>
            <a:off x="3756074" y="3927752"/>
            <a:ext cx="17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0D8AC-17B7-FABC-EE4E-22E654565263}"/>
              </a:ext>
            </a:extLst>
          </p:cNvPr>
          <p:cNvSpPr txBox="1"/>
          <p:nvPr/>
        </p:nvSpPr>
        <p:spPr>
          <a:xfrm>
            <a:off x="6079588" y="3938153"/>
            <a:ext cx="17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Endpoint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D309A-8C8F-BBC8-C9AF-303A21619BEF}"/>
              </a:ext>
            </a:extLst>
          </p:cNvPr>
          <p:cNvSpPr txBox="1"/>
          <p:nvPr/>
        </p:nvSpPr>
        <p:spPr>
          <a:xfrm>
            <a:off x="7724335" y="3927752"/>
            <a:ext cx="312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Query parameter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7805128-098D-713D-E20B-D24FE99452BF}"/>
              </a:ext>
            </a:extLst>
          </p:cNvPr>
          <p:cNvSpPr/>
          <p:nvPr/>
        </p:nvSpPr>
        <p:spPr>
          <a:xfrm rot="16200000">
            <a:off x="3873019" y="1541947"/>
            <a:ext cx="412056" cy="4277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2E7A757-08BD-E209-08D8-7990771700DA}"/>
              </a:ext>
            </a:extLst>
          </p:cNvPr>
          <p:cNvSpPr/>
          <p:nvPr/>
        </p:nvSpPr>
        <p:spPr>
          <a:xfrm rot="16200000">
            <a:off x="6602737" y="3089980"/>
            <a:ext cx="412056" cy="1181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C3E1618-99F3-59D3-9486-9CD9F45B773F}"/>
              </a:ext>
            </a:extLst>
          </p:cNvPr>
          <p:cNvSpPr/>
          <p:nvPr/>
        </p:nvSpPr>
        <p:spPr>
          <a:xfrm rot="16200000">
            <a:off x="8005080" y="2989423"/>
            <a:ext cx="397466" cy="1397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FEC1F-5D9E-D919-DC69-C637E795134E}"/>
              </a:ext>
            </a:extLst>
          </p:cNvPr>
          <p:cNvSpPr txBox="1">
            <a:spLocks/>
          </p:cNvSpPr>
          <p:nvPr/>
        </p:nvSpPr>
        <p:spPr>
          <a:xfrm>
            <a:off x="923778" y="4512675"/>
            <a:ext cx="9526172" cy="2463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2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‘?’ to separate endpoint and a query parameters</a:t>
            </a:r>
          </a:p>
          <a:p>
            <a:r>
              <a:rPr lang="en-GB" dirty="0"/>
              <a:t>Use ‘&amp;’ to separate several query parameters</a:t>
            </a:r>
          </a:p>
          <a:p>
            <a:r>
              <a:rPr lang="en-GB" dirty="0"/>
              <a:t>Ex : https://www.youtube.com/results?search_query=python+api&amp;sp=CAISAhAB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6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randomuser.me</a:t>
            </a:r>
          </a:p>
          <a:p>
            <a:r>
              <a:rPr lang="en-GB" dirty="0"/>
              <a:t>Use the query parameter gender to specify you request</a:t>
            </a:r>
          </a:p>
        </p:txBody>
      </p:sp>
    </p:spTree>
    <p:extLst>
      <p:ext uri="{BB962C8B-B14F-4D97-AF65-F5344CB8AC3E}">
        <p14:creationId xmlns:p14="http://schemas.microsoft.com/office/powerpoint/2010/main" val="2499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parameters with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dictionary</a:t>
            </a:r>
          </a:p>
          <a:p>
            <a:r>
              <a:rPr lang="en-GB" dirty="0"/>
              <a:t>Use the option “params” in the get method</a:t>
            </a:r>
          </a:p>
        </p:txBody>
      </p:sp>
    </p:spTree>
    <p:extLst>
      <p:ext uri="{BB962C8B-B14F-4D97-AF65-F5344CB8AC3E}">
        <p14:creationId xmlns:p14="http://schemas.microsoft.com/office/powerpoint/2010/main" val="1287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APIs require authentication</a:t>
            </a:r>
          </a:p>
          <a:p>
            <a:r>
              <a:rPr lang="en-GB" dirty="0"/>
              <a:t>Return 401 Unauthorized or 403 Forbidden</a:t>
            </a:r>
          </a:p>
          <a:p>
            <a:r>
              <a:rPr lang="en-GB" dirty="0"/>
              <a:t>API keys or basics authentication</a:t>
            </a:r>
          </a:p>
          <a:p>
            <a:r>
              <a:rPr lang="en-GB" dirty="0"/>
              <a:t>More complex if possible</a:t>
            </a:r>
          </a:p>
          <a:p>
            <a:r>
              <a:rPr lang="en-GB" dirty="0"/>
              <a:t>Make the website able to follow how many request you make and </a:t>
            </a:r>
            <a:r>
              <a:rPr lang="en-GB"/>
              <a:t>manage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4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</a:t>
            </a:r>
          </a:p>
          <a:p>
            <a:r>
              <a:rPr lang="en-GB" dirty="0"/>
              <a:t>Let’s try with NASA</a:t>
            </a:r>
          </a:p>
          <a:p>
            <a:r>
              <a:rPr lang="en-GB" dirty="0"/>
              <a:t>The demo key is “DEMO_KEY”</a:t>
            </a:r>
          </a:p>
          <a:p>
            <a:r>
              <a:rPr lang="en-GB" dirty="0"/>
              <a:t>Normally you find API key after signing 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2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F39A-5021-177E-E6B9-2AD7940A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with stock market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3F12-2303-AA7A-5233-2260C94B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9802"/>
            <a:ext cx="10058400" cy="402336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hlinkClick r:id="rId2"/>
              </a:rPr>
              <a:t>www.polygon.io</a:t>
            </a:r>
            <a:endParaRPr lang="en-GB" dirty="0"/>
          </a:p>
          <a:p>
            <a:r>
              <a:rPr lang="en-GB" dirty="0"/>
              <a:t>API to get stock market prices</a:t>
            </a:r>
          </a:p>
        </p:txBody>
      </p:sp>
    </p:spTree>
    <p:extLst>
      <p:ext uri="{BB962C8B-B14F-4D97-AF65-F5344CB8AC3E}">
        <p14:creationId xmlns:p14="http://schemas.microsoft.com/office/powerpoint/2010/main" val="4620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64D5-5D07-4096-1B93-3E6E3E75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F999-8674-9AA8-B255-6A01133C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any other web data, be aware of copyrights, trademarks, intellectual properties, …</a:t>
            </a:r>
          </a:p>
          <a:p>
            <a:r>
              <a:rPr lang="en-GB" dirty="0"/>
              <a:t>Consult the law, the website owner, … according to your objective (publishing data, …)</a:t>
            </a:r>
          </a:p>
        </p:txBody>
      </p:sp>
    </p:spTree>
    <p:extLst>
      <p:ext uri="{BB962C8B-B14F-4D97-AF65-F5344CB8AC3E}">
        <p14:creationId xmlns:p14="http://schemas.microsoft.com/office/powerpoint/2010/main" val="12198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417-7962-42D9-F18F-6C1D0788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B21F-9DA0-F9B9-B45B-0DA7B7C6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is for Application Programming Interface</a:t>
            </a:r>
          </a:p>
          <a:p>
            <a:r>
              <a:rPr lang="en-GB" dirty="0"/>
              <a:t>Interface between machines</a:t>
            </a:r>
          </a:p>
          <a:p>
            <a:r>
              <a:rPr lang="en-GB" dirty="0"/>
              <a:t>Operating systems or web API</a:t>
            </a:r>
          </a:p>
          <a:p>
            <a:r>
              <a:rPr lang="en-GB" dirty="0"/>
              <a:t>Many shapes and forms:</a:t>
            </a:r>
          </a:p>
          <a:p>
            <a:pPr lvl="1"/>
            <a:r>
              <a:rPr lang="en-GB" dirty="0"/>
              <a:t>Turning off/on lights</a:t>
            </a:r>
          </a:p>
          <a:p>
            <a:pPr lvl="1"/>
            <a:r>
              <a:rPr lang="en-GB" dirty="0"/>
              <a:t>Liking pictures on Instagram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21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B733-15F5-A2DC-386D-07D31D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A62B-A790-0CE9-C248-57B18A16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working the same way:</a:t>
            </a:r>
          </a:p>
          <a:p>
            <a:pPr lvl="1"/>
            <a:r>
              <a:rPr lang="en-GB" dirty="0"/>
              <a:t>you make a request</a:t>
            </a:r>
          </a:p>
          <a:p>
            <a:pPr lvl="1"/>
            <a:r>
              <a:rPr lang="en-GB" dirty="0"/>
              <a:t>you get a answer (with requested things)</a:t>
            </a:r>
          </a:p>
          <a:p>
            <a:r>
              <a:rPr lang="en-GB" dirty="0"/>
              <a:t>This is calling an API</a:t>
            </a:r>
          </a:p>
        </p:txBody>
      </p:sp>
    </p:spTree>
    <p:extLst>
      <p:ext uri="{BB962C8B-B14F-4D97-AF65-F5344CB8AC3E}">
        <p14:creationId xmlns:p14="http://schemas.microsoft.com/office/powerpoint/2010/main" val="311382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B3-CEF3-02F7-6F07-57722467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4652-37EC-94AF-247E-05216A99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library: “requests”</a:t>
            </a:r>
          </a:p>
        </p:txBody>
      </p:sp>
    </p:spTree>
    <p:extLst>
      <p:ext uri="{BB962C8B-B14F-4D97-AF65-F5344CB8AC3E}">
        <p14:creationId xmlns:p14="http://schemas.microsoft.com/office/powerpoint/2010/main" val="35058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3CCC-7CDC-3BE0-6D3D-826115D9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3B0E-EC00-56FD-876E-A146013F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Website: randomuser.me</a:t>
            </a:r>
          </a:p>
          <a:p>
            <a:r>
              <a:rPr lang="en-GB" dirty="0"/>
              <a:t>Make a call to the API with Python</a:t>
            </a:r>
          </a:p>
          <a:p>
            <a:r>
              <a:rPr lang="en-GB" dirty="0"/>
              <a:t>Check the text of the result</a:t>
            </a:r>
          </a:p>
        </p:txBody>
      </p:sp>
    </p:spTree>
    <p:extLst>
      <p:ext uri="{BB962C8B-B14F-4D97-AF65-F5344CB8AC3E}">
        <p14:creationId xmlns:p14="http://schemas.microsoft.com/office/powerpoint/2010/main" val="378538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0F6-46FA-99D1-3E7D-9C068025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890D-CBE3-B88C-079A-8FBECEDB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URL is the main information required for API</a:t>
            </a:r>
          </a:p>
          <a:p>
            <a:r>
              <a:rPr lang="en-GB" dirty="0"/>
              <a:t>Contain most of the time “</a:t>
            </a:r>
            <a:r>
              <a:rPr lang="en-GB" dirty="0" err="1"/>
              <a:t>api</a:t>
            </a:r>
            <a:r>
              <a:rPr lang="en-GB" dirty="0"/>
              <a:t>”</a:t>
            </a:r>
          </a:p>
          <a:p>
            <a:r>
              <a:rPr lang="en-GB" dirty="0"/>
              <a:t>Some famous API url:</a:t>
            </a:r>
          </a:p>
          <a:p>
            <a:pPr lvl="1"/>
            <a:r>
              <a:rPr lang="en-GB" dirty="0"/>
              <a:t>    https://api.twitter.com</a:t>
            </a:r>
          </a:p>
          <a:p>
            <a:pPr lvl="1"/>
            <a:r>
              <a:rPr lang="en-GB" dirty="0"/>
              <a:t>    https://api.github.com</a:t>
            </a:r>
          </a:p>
          <a:p>
            <a:pPr lvl="1"/>
            <a:r>
              <a:rPr lang="en-GB" dirty="0"/>
              <a:t>    https://api.stripe.com</a:t>
            </a:r>
          </a:p>
          <a:p>
            <a:r>
              <a:rPr lang="en-GB" dirty="0"/>
              <a:t>Needs credentials</a:t>
            </a:r>
          </a:p>
        </p:txBody>
      </p:sp>
    </p:spTree>
    <p:extLst>
      <p:ext uri="{BB962C8B-B14F-4D97-AF65-F5344CB8AC3E}">
        <p14:creationId xmlns:p14="http://schemas.microsoft.com/office/powerpoint/2010/main" val="66925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A21E-8DE7-C52C-FA23-C60F9119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98D-4181-D113-07DC-75373351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TheDogAPI</a:t>
            </a:r>
            <a:r>
              <a:rPr lang="en-US" dirty="0"/>
              <a:t> (or ‘https://api.thedogapi.com/’ to directly access to the API)</a:t>
            </a:r>
          </a:p>
          <a:p>
            <a:r>
              <a:rPr lang="en-US" dirty="0"/>
              <a:t>Documentation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https://docs.thedogapi.com/</a:t>
            </a:r>
            <a:endParaRPr lang="fr-FR" dirty="0"/>
          </a:p>
          <a:p>
            <a:r>
              <a:rPr lang="en-GB" dirty="0"/>
              <a:t>Let’s try it</a:t>
            </a:r>
          </a:p>
        </p:txBody>
      </p:sp>
    </p:spTree>
    <p:extLst>
      <p:ext uri="{BB962C8B-B14F-4D97-AF65-F5344CB8AC3E}">
        <p14:creationId xmlns:p14="http://schemas.microsoft.com/office/powerpoint/2010/main" val="716319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A4F3119556F47979739CFDC038D09" ma:contentTypeVersion="6" ma:contentTypeDescription="Create a new document." ma:contentTypeScope="" ma:versionID="be7c0fdc2f2d1e0a9fc3ccc300e2cd86">
  <xsd:schema xmlns:xsd="http://www.w3.org/2001/XMLSchema" xmlns:xs="http://www.w3.org/2001/XMLSchema" xmlns:p="http://schemas.microsoft.com/office/2006/metadata/properties" xmlns:ns2="b5693958-d881-48f8-8dd3-6fb4c4f91a0e" xmlns:ns3="c77d90cc-5905-4784-8c37-17869ceeda80" targetNamespace="http://schemas.microsoft.com/office/2006/metadata/properties" ma:root="true" ma:fieldsID="ff75bdbba55161b4f24122930066f633" ns2:_="" ns3:_="">
    <xsd:import namespace="b5693958-d881-48f8-8dd3-6fb4c4f91a0e"/>
    <xsd:import namespace="c77d90cc-5905-4784-8c37-17869ceeda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93958-d881-48f8-8dd3-6fb4c4f91a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90cc-5905-4784-8c37-17869ceed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3CC2E-6BC8-484A-9105-056816420B2E}"/>
</file>

<file path=customXml/itemProps2.xml><?xml version="1.0" encoding="utf-8"?>
<ds:datastoreItem xmlns:ds="http://schemas.openxmlformats.org/officeDocument/2006/customXml" ds:itemID="{809F9497-9B57-461D-AEAD-A1A4B0B3531B}"/>
</file>

<file path=customXml/itemProps3.xml><?xml version="1.0" encoding="utf-8"?>
<ds:datastoreItem xmlns:ds="http://schemas.openxmlformats.org/officeDocument/2006/customXml" ds:itemID="{BE801616-A5D0-4C1F-9D7F-9460817026A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2083</TotalTime>
  <Words>620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Lecture #4</vt:lpstr>
      <vt:lpstr>Introduction</vt:lpstr>
      <vt:lpstr>Reminder</vt:lpstr>
      <vt:lpstr>Introduction</vt:lpstr>
      <vt:lpstr>Introduction</vt:lpstr>
      <vt:lpstr>Python</vt:lpstr>
      <vt:lpstr>Let’s try</vt:lpstr>
      <vt:lpstr>URLS</vt:lpstr>
      <vt:lpstr>Another example</vt:lpstr>
      <vt:lpstr>TheDogApi: base and endpoint</vt:lpstr>
      <vt:lpstr>Don’t worry: TheCatApi exists</vt:lpstr>
      <vt:lpstr>Information about requests</vt:lpstr>
      <vt:lpstr>Information about the response</vt:lpstr>
      <vt:lpstr>The status</vt:lpstr>
      <vt:lpstr>The headers</vt:lpstr>
      <vt:lpstr>Headers</vt:lpstr>
      <vt:lpstr>Custom headers</vt:lpstr>
      <vt:lpstr>The response method</vt:lpstr>
      <vt:lpstr>The HTTP methods</vt:lpstr>
      <vt:lpstr>The query parameters</vt:lpstr>
      <vt:lpstr>The query parameters</vt:lpstr>
      <vt:lpstr>Example</vt:lpstr>
      <vt:lpstr>Query parameters with dictionary</vt:lpstr>
      <vt:lpstr>Authentication</vt:lpstr>
      <vt:lpstr>API keys</vt:lpstr>
      <vt:lpstr>Let’s try with stock market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#2</dc:title>
  <dc:creator>Gaetan Chardon</dc:creator>
  <cp:lastModifiedBy>Gaetan Chardon</cp:lastModifiedBy>
  <cp:revision>31</cp:revision>
  <dcterms:created xsi:type="dcterms:W3CDTF">2022-08-29T05:41:22Z</dcterms:created>
  <dcterms:modified xsi:type="dcterms:W3CDTF">2022-09-25T13:47:46Z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0x01010065FA4F3119556F47979739CFDC038D09</vt:lpwstr>
  </property>
</Properties>
</file>