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DA62D-7B3B-458F-B8C0-D6580D497E6E}" v="1128" dt="2024-02-12T22:07:4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 Nur Esirci" userId="S::fesirci@gtu.edu.tr::db884f13-b55a-4cac-8afc-b2177a0dcafa" providerId="AD" clId="Web-{E3ADA62D-7B3B-458F-B8C0-D6580D497E6E}"/>
    <pc:docChg chg="addSld modSld sldOrd">
      <pc:chgData name="Fatma Nur Esirci" userId="S::fesirci@gtu.edu.tr::db884f13-b55a-4cac-8afc-b2177a0dcafa" providerId="AD" clId="Web-{E3ADA62D-7B3B-458F-B8C0-D6580D497E6E}" dt="2024-02-12T22:07:47.445" v="706" actId="1076"/>
      <pc:docMkLst>
        <pc:docMk/>
      </pc:docMkLst>
      <pc:sldChg chg="modSp">
        <pc:chgData name="Fatma Nur Esirci" userId="S::fesirci@gtu.edu.tr::db884f13-b55a-4cac-8afc-b2177a0dcafa" providerId="AD" clId="Web-{E3ADA62D-7B3B-458F-B8C0-D6580D497E6E}" dt="2024-02-12T22:07:47.445" v="706" actId="1076"/>
        <pc:sldMkLst>
          <pc:docMk/>
          <pc:sldMk cId="1674425800" sldId="256"/>
        </pc:sldMkLst>
        <pc:spChg chg="mod">
          <ac:chgData name="Fatma Nur Esirci" userId="S::fesirci@gtu.edu.tr::db884f13-b55a-4cac-8afc-b2177a0dcafa" providerId="AD" clId="Web-{E3ADA62D-7B3B-458F-B8C0-D6580D497E6E}" dt="2024-02-12T22:07:47.445" v="706" actId="1076"/>
          <ac:spMkLst>
            <pc:docMk/>
            <pc:sldMk cId="1674425800" sldId="256"/>
            <ac:spMk id="2" creationId="{00000000-0000-0000-0000-000000000000}"/>
          </ac:spMkLst>
        </pc:spChg>
        <pc:spChg chg="mod">
          <ac:chgData name="Fatma Nur Esirci" userId="S::fesirci@gtu.edu.tr::db884f13-b55a-4cac-8afc-b2177a0dcafa" providerId="AD" clId="Web-{E3ADA62D-7B3B-458F-B8C0-D6580D497E6E}" dt="2024-02-12T22:07:44.914" v="705" actId="1076"/>
          <ac:spMkLst>
            <pc:docMk/>
            <pc:sldMk cId="1674425800" sldId="256"/>
            <ac:spMk id="3" creationId="{00000000-0000-0000-0000-000000000000}"/>
          </ac:spMkLst>
        </pc:spChg>
      </pc:sldChg>
      <pc:sldChg chg="addSp delSp modSp new">
        <pc:chgData name="Fatma Nur Esirci" userId="S::fesirci@gtu.edu.tr::db884f13-b55a-4cac-8afc-b2177a0dcafa" providerId="AD" clId="Web-{E3ADA62D-7B3B-458F-B8C0-D6580D497E6E}" dt="2024-02-12T21:30:26.102" v="27" actId="1076"/>
        <pc:sldMkLst>
          <pc:docMk/>
          <pc:sldMk cId="3836703135" sldId="257"/>
        </pc:sldMkLst>
        <pc:spChg chg="mod">
          <ac:chgData name="Fatma Nur Esirci" userId="S::fesirci@gtu.edu.tr::db884f13-b55a-4cac-8afc-b2177a0dcafa" providerId="AD" clId="Web-{E3ADA62D-7B3B-458F-B8C0-D6580D497E6E}" dt="2024-02-12T21:30:18.242" v="23" actId="20577"/>
          <ac:spMkLst>
            <pc:docMk/>
            <pc:sldMk cId="3836703135" sldId="257"/>
            <ac:spMk id="2" creationId="{A0BC7652-0852-40E1-4FEA-F9CA54855AD4}"/>
          </ac:spMkLst>
        </pc:spChg>
        <pc:spChg chg="del mod">
          <ac:chgData name="Fatma Nur Esirci" userId="S::fesirci@gtu.edu.tr::db884f13-b55a-4cac-8afc-b2177a0dcafa" providerId="AD" clId="Web-{E3ADA62D-7B3B-458F-B8C0-D6580D497E6E}" dt="2024-02-12T21:30:18.445" v="24"/>
          <ac:spMkLst>
            <pc:docMk/>
            <pc:sldMk cId="3836703135" sldId="257"/>
            <ac:spMk id="3" creationId="{17F6504E-A893-DC4D-0081-0F56AC87C3F3}"/>
          </ac:spMkLst>
        </pc:spChg>
        <pc:picChg chg="add mod ord">
          <ac:chgData name="Fatma Nur Esirci" userId="S::fesirci@gtu.edu.tr::db884f13-b55a-4cac-8afc-b2177a0dcafa" providerId="AD" clId="Web-{E3ADA62D-7B3B-458F-B8C0-D6580D497E6E}" dt="2024-02-12T21:30:26.102" v="27" actId="1076"/>
          <ac:picMkLst>
            <pc:docMk/>
            <pc:sldMk cId="3836703135" sldId="257"/>
            <ac:picMk id="4" creationId="{04860F02-2536-4C96-D74C-884DFD38A14C}"/>
          </ac:picMkLst>
        </pc:picChg>
      </pc:sldChg>
      <pc:sldChg chg="addSp delSp modSp new">
        <pc:chgData name="Fatma Nur Esirci" userId="S::fesirci@gtu.edu.tr::db884f13-b55a-4cac-8afc-b2177a0dcafa" providerId="AD" clId="Web-{E3ADA62D-7B3B-458F-B8C0-D6580D497E6E}" dt="2024-02-12T21:32:14.214" v="36" actId="1076"/>
        <pc:sldMkLst>
          <pc:docMk/>
          <pc:sldMk cId="3436175636" sldId="258"/>
        </pc:sldMkLst>
        <pc:spChg chg="mod">
          <ac:chgData name="Fatma Nur Esirci" userId="S::fesirci@gtu.edu.tr::db884f13-b55a-4cac-8afc-b2177a0dcafa" providerId="AD" clId="Web-{E3ADA62D-7B3B-458F-B8C0-D6580D497E6E}" dt="2024-02-12T21:32:03.714" v="33" actId="20577"/>
          <ac:spMkLst>
            <pc:docMk/>
            <pc:sldMk cId="3436175636" sldId="258"/>
            <ac:spMk id="2" creationId="{140E7C43-0E2E-37A2-C326-82D590E39084}"/>
          </ac:spMkLst>
        </pc:spChg>
        <pc:spChg chg="del">
          <ac:chgData name="Fatma Nur Esirci" userId="S::fesirci@gtu.edu.tr::db884f13-b55a-4cac-8afc-b2177a0dcafa" providerId="AD" clId="Web-{E3ADA62D-7B3B-458F-B8C0-D6580D497E6E}" dt="2024-02-12T21:32:09.245" v="34"/>
          <ac:spMkLst>
            <pc:docMk/>
            <pc:sldMk cId="3436175636" sldId="258"/>
            <ac:spMk id="3" creationId="{E9F6F379-E92B-576C-E637-5D822583C838}"/>
          </ac:spMkLst>
        </pc:spChg>
        <pc:picChg chg="add mod ord">
          <ac:chgData name="Fatma Nur Esirci" userId="S::fesirci@gtu.edu.tr::db884f13-b55a-4cac-8afc-b2177a0dcafa" providerId="AD" clId="Web-{E3ADA62D-7B3B-458F-B8C0-D6580D497E6E}" dt="2024-02-12T21:32:14.214" v="36" actId="1076"/>
          <ac:picMkLst>
            <pc:docMk/>
            <pc:sldMk cId="3436175636" sldId="258"/>
            <ac:picMk id="4" creationId="{8628AD77-BCE5-3164-F8FA-168CC2F33A67}"/>
          </ac:picMkLst>
        </pc:picChg>
      </pc:sldChg>
      <pc:sldChg chg="addSp delSp modSp add replId">
        <pc:chgData name="Fatma Nur Esirci" userId="S::fesirci@gtu.edu.tr::db884f13-b55a-4cac-8afc-b2177a0dcafa" providerId="AD" clId="Web-{E3ADA62D-7B3B-458F-B8C0-D6580D497E6E}" dt="2024-02-12T21:32:57.137" v="48" actId="1076"/>
        <pc:sldMkLst>
          <pc:docMk/>
          <pc:sldMk cId="3811315012" sldId="259"/>
        </pc:sldMkLst>
        <pc:spChg chg="mod">
          <ac:chgData name="Fatma Nur Esirci" userId="S::fesirci@gtu.edu.tr::db884f13-b55a-4cac-8afc-b2177a0dcafa" providerId="AD" clId="Web-{E3ADA62D-7B3B-458F-B8C0-D6580D497E6E}" dt="2024-02-12T21:32:48.965" v="45" actId="20577"/>
          <ac:spMkLst>
            <pc:docMk/>
            <pc:sldMk cId="3811315012" sldId="259"/>
            <ac:spMk id="2" creationId="{140E7C43-0E2E-37A2-C326-82D590E39084}"/>
          </ac:spMkLst>
        </pc:spChg>
        <pc:spChg chg="add del mod">
          <ac:chgData name="Fatma Nur Esirci" userId="S::fesirci@gtu.edu.tr::db884f13-b55a-4cac-8afc-b2177a0dcafa" providerId="AD" clId="Web-{E3ADA62D-7B3B-458F-B8C0-D6580D497E6E}" dt="2024-02-12T21:32:53.731" v="46"/>
          <ac:spMkLst>
            <pc:docMk/>
            <pc:sldMk cId="3811315012" sldId="259"/>
            <ac:spMk id="5" creationId="{5B6DDD27-F958-0549-5079-0EA4E4A5634C}"/>
          </ac:spMkLst>
        </pc:spChg>
        <pc:picChg chg="del">
          <ac:chgData name="Fatma Nur Esirci" userId="S::fesirci@gtu.edu.tr::db884f13-b55a-4cac-8afc-b2177a0dcafa" providerId="AD" clId="Web-{E3ADA62D-7B3B-458F-B8C0-D6580D497E6E}" dt="2024-02-12T21:32:20.417" v="38"/>
          <ac:picMkLst>
            <pc:docMk/>
            <pc:sldMk cId="3811315012" sldId="259"/>
            <ac:picMk id="4" creationId="{8628AD77-BCE5-3164-F8FA-168CC2F33A67}"/>
          </ac:picMkLst>
        </pc:picChg>
        <pc:picChg chg="add mod ord">
          <ac:chgData name="Fatma Nur Esirci" userId="S::fesirci@gtu.edu.tr::db884f13-b55a-4cac-8afc-b2177a0dcafa" providerId="AD" clId="Web-{E3ADA62D-7B3B-458F-B8C0-D6580D497E6E}" dt="2024-02-12T21:32:57.137" v="48" actId="1076"/>
          <ac:picMkLst>
            <pc:docMk/>
            <pc:sldMk cId="3811315012" sldId="259"/>
            <ac:picMk id="6" creationId="{09FF8209-8820-8F6B-614C-47BA38BD7580}"/>
          </ac:picMkLst>
        </pc:picChg>
      </pc:sldChg>
      <pc:sldChg chg="addSp delSp modSp new mod setBg">
        <pc:chgData name="Fatma Nur Esirci" userId="S::fesirci@gtu.edu.tr::db884f13-b55a-4cac-8afc-b2177a0dcafa" providerId="AD" clId="Web-{E3ADA62D-7B3B-458F-B8C0-D6580D497E6E}" dt="2024-02-12T21:35:40.314" v="109" actId="20577"/>
        <pc:sldMkLst>
          <pc:docMk/>
          <pc:sldMk cId="2288293649" sldId="260"/>
        </pc:sldMkLst>
        <pc:spChg chg="mod">
          <ac:chgData name="Fatma Nur Esirci" userId="S::fesirci@gtu.edu.tr::db884f13-b55a-4cac-8afc-b2177a0dcafa" providerId="AD" clId="Web-{E3ADA62D-7B3B-458F-B8C0-D6580D497E6E}" dt="2024-02-12T21:34:46.406" v="72"/>
          <ac:spMkLst>
            <pc:docMk/>
            <pc:sldMk cId="2288293649" sldId="260"/>
            <ac:spMk id="2" creationId="{9C949174-D3C8-ECB7-8652-AC2C3D91371E}"/>
          </ac:spMkLst>
        </pc:spChg>
        <pc:spChg chg="add del mod">
          <ac:chgData name="Fatma Nur Esirci" userId="S::fesirci@gtu.edu.tr::db884f13-b55a-4cac-8afc-b2177a0dcafa" providerId="AD" clId="Web-{E3ADA62D-7B3B-458F-B8C0-D6580D497E6E}" dt="2024-02-12T21:35:40.314" v="109" actId="20577"/>
          <ac:spMkLst>
            <pc:docMk/>
            <pc:sldMk cId="2288293649" sldId="260"/>
            <ac:spMk id="3" creationId="{B0FB62A3-4E5C-DF88-5F40-FC64764DF0FA}"/>
          </ac:spMkLst>
        </pc:spChg>
        <pc:spChg chg="add del">
          <ac:chgData name="Fatma Nur Esirci" userId="S::fesirci@gtu.edu.tr::db884f13-b55a-4cac-8afc-b2177a0dcafa" providerId="AD" clId="Web-{E3ADA62D-7B3B-458F-B8C0-D6580D497E6E}" dt="2024-02-12T21:34:46.406" v="72"/>
          <ac:spMkLst>
            <pc:docMk/>
            <pc:sldMk cId="2288293649" sldId="260"/>
            <ac:spMk id="9" creationId="{BACC6370-2D7E-4714-9D71-7542949D7D5D}"/>
          </ac:spMkLst>
        </pc:spChg>
        <pc:spChg chg="add del">
          <ac:chgData name="Fatma Nur Esirci" userId="S::fesirci@gtu.edu.tr::db884f13-b55a-4cac-8afc-b2177a0dcafa" providerId="AD" clId="Web-{E3ADA62D-7B3B-458F-B8C0-D6580D497E6E}" dt="2024-02-12T21:34:46.406" v="72"/>
          <ac:spMkLst>
            <pc:docMk/>
            <pc:sldMk cId="2288293649" sldId="260"/>
            <ac:spMk id="11" creationId="{F68B3F68-107C-434F-AA38-110D5EA91B85}"/>
          </ac:spMkLst>
        </pc:spChg>
        <pc:spChg chg="add del">
          <ac:chgData name="Fatma Nur Esirci" userId="S::fesirci@gtu.edu.tr::db884f13-b55a-4cac-8afc-b2177a0dcafa" providerId="AD" clId="Web-{E3ADA62D-7B3B-458F-B8C0-D6580D497E6E}" dt="2024-02-12T21:34:46.406" v="72"/>
          <ac:spMkLst>
            <pc:docMk/>
            <pc:sldMk cId="2288293649" sldId="260"/>
            <ac:spMk id="13" creationId="{AAD0DBB9-1A4B-4391-81D4-CB19F9AB918A}"/>
          </ac:spMkLst>
        </pc:spChg>
        <pc:spChg chg="add del">
          <ac:chgData name="Fatma Nur Esirci" userId="S::fesirci@gtu.edu.tr::db884f13-b55a-4cac-8afc-b2177a0dcafa" providerId="AD" clId="Web-{E3ADA62D-7B3B-458F-B8C0-D6580D497E6E}" dt="2024-02-12T21:34:46.406" v="72"/>
          <ac:spMkLst>
            <pc:docMk/>
            <pc:sldMk cId="2288293649" sldId="260"/>
            <ac:spMk id="15" creationId="{063BBA22-50EA-4C4D-BE05-F1CE4E63AA56}"/>
          </ac:spMkLst>
        </pc:spChg>
        <pc:graphicFrameChg chg="add del">
          <ac:chgData name="Fatma Nur Esirci" userId="S::fesirci@gtu.edu.tr::db884f13-b55a-4cac-8afc-b2177a0dcafa" providerId="AD" clId="Web-{E3ADA62D-7B3B-458F-B8C0-D6580D497E6E}" dt="2024-02-12T21:34:46.406" v="72"/>
          <ac:graphicFrameMkLst>
            <pc:docMk/>
            <pc:sldMk cId="2288293649" sldId="260"/>
            <ac:graphicFrameMk id="5" creationId="{F1419E0A-25CA-19DF-A1C9-7552DBFDE30B}"/>
          </ac:graphicFrameMkLst>
        </pc:graphicFrameChg>
      </pc:sldChg>
      <pc:sldChg chg="addSp delSp modSp add replId">
        <pc:chgData name="Fatma Nur Esirci" userId="S::fesirci@gtu.edu.tr::db884f13-b55a-4cac-8afc-b2177a0dcafa" providerId="AD" clId="Web-{E3ADA62D-7B3B-458F-B8C0-D6580D497E6E}" dt="2024-02-12T21:47:47.552" v="513" actId="20577"/>
        <pc:sldMkLst>
          <pc:docMk/>
          <pc:sldMk cId="892050688" sldId="261"/>
        </pc:sldMkLst>
        <pc:spChg chg="mod">
          <ac:chgData name="Fatma Nur Esirci" userId="S::fesirci@gtu.edu.tr::db884f13-b55a-4cac-8afc-b2177a0dcafa" providerId="AD" clId="Web-{E3ADA62D-7B3B-458F-B8C0-D6580D497E6E}" dt="2024-02-12T21:47:47.552" v="513" actId="20577"/>
          <ac:spMkLst>
            <pc:docMk/>
            <pc:sldMk cId="892050688" sldId="261"/>
            <ac:spMk id="2" creationId="{9C949174-D3C8-ECB7-8652-AC2C3D91371E}"/>
          </ac:spMkLst>
        </pc:spChg>
        <pc:spChg chg="del">
          <ac:chgData name="Fatma Nur Esirci" userId="S::fesirci@gtu.edu.tr::db884f13-b55a-4cac-8afc-b2177a0dcafa" providerId="AD" clId="Web-{E3ADA62D-7B3B-458F-B8C0-D6580D497E6E}" dt="2024-02-12T21:35:52.314" v="111"/>
          <ac:spMkLst>
            <pc:docMk/>
            <pc:sldMk cId="892050688" sldId="261"/>
            <ac:spMk id="3" creationId="{B0FB62A3-4E5C-DF88-5F40-FC64764DF0FA}"/>
          </ac:spMkLst>
        </pc:spChg>
        <pc:spChg chg="add del mod">
          <ac:chgData name="Fatma Nur Esirci" userId="S::fesirci@gtu.edu.tr::db884f13-b55a-4cac-8afc-b2177a0dcafa" providerId="AD" clId="Web-{E3ADA62D-7B3B-458F-B8C0-D6580D497E6E}" dt="2024-02-12T21:35:59.298" v="112"/>
          <ac:spMkLst>
            <pc:docMk/>
            <pc:sldMk cId="892050688" sldId="261"/>
            <ac:spMk id="5" creationId="{DA208C27-87BF-4C6C-88CD-0B84F07AFE79}"/>
          </ac:spMkLst>
        </pc:spChg>
        <pc:picChg chg="add mod">
          <ac:chgData name="Fatma Nur Esirci" userId="S::fesirci@gtu.edu.tr::db884f13-b55a-4cac-8afc-b2177a0dcafa" providerId="AD" clId="Web-{E3ADA62D-7B3B-458F-B8C0-D6580D497E6E}" dt="2024-02-12T21:36:52.659" v="115" actId="1076"/>
          <ac:picMkLst>
            <pc:docMk/>
            <pc:sldMk cId="892050688" sldId="261"/>
            <ac:picMk id="6" creationId="{1A2CADFB-7364-7DFF-0EA5-A1B5DE491F05}"/>
          </ac:picMkLst>
        </pc:picChg>
      </pc:sldChg>
      <pc:sldChg chg="addSp delSp modSp add replId">
        <pc:chgData name="Fatma Nur Esirci" userId="S::fesirci@gtu.edu.tr::db884f13-b55a-4cac-8afc-b2177a0dcafa" providerId="AD" clId="Web-{E3ADA62D-7B3B-458F-B8C0-D6580D497E6E}" dt="2024-02-12T21:45:57.424" v="498" actId="20577"/>
        <pc:sldMkLst>
          <pc:docMk/>
          <pc:sldMk cId="4123261559" sldId="262"/>
        </pc:sldMkLst>
        <pc:spChg chg="mod">
          <ac:chgData name="Fatma Nur Esirci" userId="S::fesirci@gtu.edu.tr::db884f13-b55a-4cac-8afc-b2177a0dcafa" providerId="AD" clId="Web-{E3ADA62D-7B3B-458F-B8C0-D6580D497E6E}" dt="2024-02-12T21:37:46.176" v="123" actId="20577"/>
          <ac:spMkLst>
            <pc:docMk/>
            <pc:sldMk cId="4123261559" sldId="262"/>
            <ac:spMk id="2" creationId="{9C949174-D3C8-ECB7-8652-AC2C3D91371E}"/>
          </ac:spMkLst>
        </pc:spChg>
        <pc:spChg chg="add mod">
          <ac:chgData name="Fatma Nur Esirci" userId="S::fesirci@gtu.edu.tr::db884f13-b55a-4cac-8afc-b2177a0dcafa" providerId="AD" clId="Web-{E3ADA62D-7B3B-458F-B8C0-D6580D497E6E}" dt="2024-02-12T21:45:57.424" v="498" actId="20577"/>
          <ac:spMkLst>
            <pc:docMk/>
            <pc:sldMk cId="4123261559" sldId="262"/>
            <ac:spMk id="3" creationId="{74F419EE-DF3A-6F4E-C3BD-A2DEC764ED53}"/>
          </ac:spMkLst>
        </pc:spChg>
        <pc:picChg chg="del">
          <ac:chgData name="Fatma Nur Esirci" userId="S::fesirci@gtu.edu.tr::db884f13-b55a-4cac-8afc-b2177a0dcafa" providerId="AD" clId="Web-{E3ADA62D-7B3B-458F-B8C0-D6580D497E6E}" dt="2024-02-12T21:37:04.160" v="117"/>
          <ac:picMkLst>
            <pc:docMk/>
            <pc:sldMk cId="4123261559" sldId="262"/>
            <ac:picMk id="6" creationId="{1A2CADFB-7364-7DFF-0EA5-A1B5DE491F05}"/>
          </ac:picMkLst>
        </pc:picChg>
      </pc:sldChg>
      <pc:sldChg chg="addSp delSp modSp new ord">
        <pc:chgData name="Fatma Nur Esirci" userId="S::fesirci@gtu.edu.tr::db884f13-b55a-4cac-8afc-b2177a0dcafa" providerId="AD" clId="Web-{E3ADA62D-7B3B-458F-B8C0-D6580D497E6E}" dt="2024-02-12T21:49:13.914" v="523"/>
        <pc:sldMkLst>
          <pc:docMk/>
          <pc:sldMk cId="2466480163" sldId="263"/>
        </pc:sldMkLst>
        <pc:spChg chg="mod">
          <ac:chgData name="Fatma Nur Esirci" userId="S::fesirci@gtu.edu.tr::db884f13-b55a-4cac-8afc-b2177a0dcafa" providerId="AD" clId="Web-{E3ADA62D-7B3B-458F-B8C0-D6580D497E6E}" dt="2024-02-12T21:49:11.664" v="522" actId="20577"/>
          <ac:spMkLst>
            <pc:docMk/>
            <pc:sldMk cId="2466480163" sldId="263"/>
            <ac:spMk id="2" creationId="{487959A1-32D3-3654-A342-D9D1B9A5F9EA}"/>
          </ac:spMkLst>
        </pc:spChg>
        <pc:spChg chg="del">
          <ac:chgData name="Fatma Nur Esirci" userId="S::fesirci@gtu.edu.tr::db884f13-b55a-4cac-8afc-b2177a0dcafa" providerId="AD" clId="Web-{E3ADA62D-7B3B-458F-B8C0-D6580D497E6E}" dt="2024-02-12T21:48:52.507" v="514"/>
          <ac:spMkLst>
            <pc:docMk/>
            <pc:sldMk cId="2466480163" sldId="263"/>
            <ac:spMk id="3" creationId="{A9BEBB72-21DA-F6B7-DD47-A5008227046B}"/>
          </ac:spMkLst>
        </pc:spChg>
        <pc:picChg chg="add mod ord">
          <ac:chgData name="Fatma Nur Esirci" userId="S::fesirci@gtu.edu.tr::db884f13-b55a-4cac-8afc-b2177a0dcafa" providerId="AD" clId="Web-{E3ADA62D-7B3B-458F-B8C0-D6580D497E6E}" dt="2024-02-12T21:49:02.882" v="520" actId="1076"/>
          <ac:picMkLst>
            <pc:docMk/>
            <pc:sldMk cId="2466480163" sldId="263"/>
            <ac:picMk id="4" creationId="{7C9002DA-4CC0-D6FB-961E-A956A91BAD9F}"/>
          </ac:picMkLst>
        </pc:picChg>
      </pc:sldChg>
      <pc:sldChg chg="addSp delSp modSp add ord replId">
        <pc:chgData name="Fatma Nur Esirci" userId="S::fesirci@gtu.edu.tr::db884f13-b55a-4cac-8afc-b2177a0dcafa" providerId="AD" clId="Web-{E3ADA62D-7B3B-458F-B8C0-D6580D497E6E}" dt="2024-02-12T21:47:43.536" v="509" actId="20577"/>
        <pc:sldMkLst>
          <pc:docMk/>
          <pc:sldMk cId="3995770180" sldId="264"/>
        </pc:sldMkLst>
        <pc:spChg chg="mod">
          <ac:chgData name="Fatma Nur Esirci" userId="S::fesirci@gtu.edu.tr::db884f13-b55a-4cac-8afc-b2177a0dcafa" providerId="AD" clId="Web-{E3ADA62D-7B3B-458F-B8C0-D6580D497E6E}" dt="2024-02-12T21:47:43.536" v="509" actId="20577"/>
          <ac:spMkLst>
            <pc:docMk/>
            <pc:sldMk cId="3995770180" sldId="264"/>
            <ac:spMk id="2" creationId="{9C949174-D3C8-ECB7-8652-AC2C3D91371E}"/>
          </ac:spMkLst>
        </pc:spChg>
        <pc:picChg chg="add mod">
          <ac:chgData name="Fatma Nur Esirci" userId="S::fesirci@gtu.edu.tr::db884f13-b55a-4cac-8afc-b2177a0dcafa" providerId="AD" clId="Web-{E3ADA62D-7B3B-458F-B8C0-D6580D497E6E}" dt="2024-02-12T21:46:42.035" v="505" actId="1076"/>
          <ac:picMkLst>
            <pc:docMk/>
            <pc:sldMk cId="3995770180" sldId="264"/>
            <ac:picMk id="3" creationId="{F073A61C-8B35-46B4-77BA-0AC94754FFCF}"/>
          </ac:picMkLst>
        </pc:picChg>
        <pc:picChg chg="del">
          <ac:chgData name="Fatma Nur Esirci" userId="S::fesirci@gtu.edu.tr::db884f13-b55a-4cac-8afc-b2177a0dcafa" providerId="AD" clId="Web-{E3ADA62D-7B3B-458F-B8C0-D6580D497E6E}" dt="2024-02-12T21:46:32.581" v="502"/>
          <ac:picMkLst>
            <pc:docMk/>
            <pc:sldMk cId="3995770180" sldId="264"/>
            <ac:picMk id="6" creationId="{1A2CADFB-7364-7DFF-0EA5-A1B5DE491F05}"/>
          </ac:picMkLst>
        </pc:picChg>
      </pc:sldChg>
      <pc:sldChg chg="addSp delSp modSp add replId">
        <pc:chgData name="Fatma Nur Esirci" userId="S::fesirci@gtu.edu.tr::db884f13-b55a-4cac-8afc-b2177a0dcafa" providerId="AD" clId="Web-{E3ADA62D-7B3B-458F-B8C0-D6580D497E6E}" dt="2024-02-12T22:05:59.614" v="649" actId="1076"/>
        <pc:sldMkLst>
          <pc:docMk/>
          <pc:sldMk cId="1596831192" sldId="265"/>
        </pc:sldMkLst>
        <pc:spChg chg="mod">
          <ac:chgData name="Fatma Nur Esirci" userId="S::fesirci@gtu.edu.tr::db884f13-b55a-4cac-8afc-b2177a0dcafa" providerId="AD" clId="Web-{E3ADA62D-7B3B-458F-B8C0-D6580D497E6E}" dt="2024-02-12T21:56:57.567" v="540" actId="20577"/>
          <ac:spMkLst>
            <pc:docMk/>
            <pc:sldMk cId="1596831192" sldId="265"/>
            <ac:spMk id="2" creationId="{A0BC7652-0852-40E1-4FEA-F9CA54855AD4}"/>
          </ac:spMkLst>
        </pc:spChg>
        <pc:spChg chg="add del mod">
          <ac:chgData name="Fatma Nur Esirci" userId="S::fesirci@gtu.edu.tr::db884f13-b55a-4cac-8afc-b2177a0dcafa" providerId="AD" clId="Web-{E3ADA62D-7B3B-458F-B8C0-D6580D497E6E}" dt="2024-02-12T21:57:18.538" v="542"/>
          <ac:spMkLst>
            <pc:docMk/>
            <pc:sldMk cId="1596831192" sldId="265"/>
            <ac:spMk id="5" creationId="{80215176-B419-9290-AA37-F5ED234810D7}"/>
          </ac:spMkLst>
        </pc:spChg>
        <pc:spChg chg="add mod">
          <ac:chgData name="Fatma Nur Esirci" userId="S::fesirci@gtu.edu.tr::db884f13-b55a-4cac-8afc-b2177a0dcafa" providerId="AD" clId="Web-{E3ADA62D-7B3B-458F-B8C0-D6580D497E6E}" dt="2024-02-12T22:03:10.828" v="644" actId="20577"/>
          <ac:spMkLst>
            <pc:docMk/>
            <pc:sldMk cId="1596831192" sldId="265"/>
            <ac:spMk id="7" creationId="{F65AEFF1-5A67-A0D6-53AF-A9EB77673AE3}"/>
          </ac:spMkLst>
        </pc:spChg>
        <pc:picChg chg="del">
          <ac:chgData name="Fatma Nur Esirci" userId="S::fesirci@gtu.edu.tr::db884f13-b55a-4cac-8afc-b2177a0dcafa" providerId="AD" clId="Web-{E3ADA62D-7B3B-458F-B8C0-D6580D497E6E}" dt="2024-02-12T21:56:58.239" v="541"/>
          <ac:picMkLst>
            <pc:docMk/>
            <pc:sldMk cId="1596831192" sldId="265"/>
            <ac:picMk id="4" creationId="{04860F02-2536-4C96-D74C-884DFD38A14C}"/>
          </ac:picMkLst>
        </pc:picChg>
        <pc:picChg chg="add mod ord">
          <ac:chgData name="Fatma Nur Esirci" userId="S::fesirci@gtu.edu.tr::db884f13-b55a-4cac-8afc-b2177a0dcafa" providerId="AD" clId="Web-{E3ADA62D-7B3B-458F-B8C0-D6580D497E6E}" dt="2024-02-12T22:03:24.751" v="647" actId="1076"/>
          <ac:picMkLst>
            <pc:docMk/>
            <pc:sldMk cId="1596831192" sldId="265"/>
            <ac:picMk id="6" creationId="{99C4110B-C910-A94D-49C5-EBD976EA70BF}"/>
          </ac:picMkLst>
        </pc:picChg>
        <pc:picChg chg="add mod">
          <ac:chgData name="Fatma Nur Esirci" userId="S::fesirci@gtu.edu.tr::db884f13-b55a-4cac-8afc-b2177a0dcafa" providerId="AD" clId="Web-{E3ADA62D-7B3B-458F-B8C0-D6580D497E6E}" dt="2024-02-12T22:05:59.614" v="649" actId="1076"/>
          <ac:picMkLst>
            <pc:docMk/>
            <pc:sldMk cId="1596831192" sldId="265"/>
            <ac:picMk id="8" creationId="{630CB48E-E15A-09AA-A70B-6C4AD26086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968034"/>
            <a:ext cx="9144000" cy="2387600"/>
          </a:xfrm>
        </p:spPr>
        <p:txBody>
          <a:bodyPr/>
          <a:lstStyle/>
          <a:p>
            <a:r>
              <a:rPr lang="tr-TR" dirty="0"/>
              <a:t>Temel Bilgisayar Bilimleri Yapılarını Hatırlayalım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772" y="4383329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dirty="0"/>
              <a:t>Fatma Nur Esirci</a:t>
            </a:r>
          </a:p>
          <a:p>
            <a:endParaRPr lang="tr-TR" dirty="0"/>
          </a:p>
          <a:p>
            <a:r>
              <a:rPr lang="tr-TR" dirty="0"/>
              <a:t>Başlangıç Seviyesi Python Programlama </a:t>
            </a:r>
          </a:p>
          <a:p>
            <a:r>
              <a:rPr lang="tr-TR" dirty="0"/>
              <a:t>13.02.2024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49174-D3C8-ECB7-8652-AC2C3D9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Veri Yapıları - Terminoloji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4F419EE-DF3A-6F4E-C3BD-A2DEC764ED53}"/>
              </a:ext>
            </a:extLst>
          </p:cNvPr>
          <p:cNvSpPr txBox="1"/>
          <p:nvPr/>
        </p:nvSpPr>
        <p:spPr>
          <a:xfrm>
            <a:off x="1069878" y="1808788"/>
            <a:ext cx="1006763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dirty="0" err="1"/>
              <a:t>List</a:t>
            </a:r>
            <a:r>
              <a:rPr lang="tr-TR" dirty="0"/>
              <a:t> yapısında </a:t>
            </a:r>
            <a:r>
              <a:rPr lang="tr-TR" dirty="0" err="1"/>
              <a:t>head</a:t>
            </a:r>
            <a:r>
              <a:rPr lang="tr-TR" dirty="0"/>
              <a:t> &amp; </a:t>
            </a:r>
            <a:r>
              <a:rPr lang="tr-TR" dirty="0" err="1"/>
              <a:t>tail</a:t>
            </a:r>
            <a:r>
              <a:rPr lang="tr-TR" dirty="0"/>
              <a:t> olmalı.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/>
              <a:t>Stack</a:t>
            </a:r>
            <a:r>
              <a:rPr lang="tr-TR" dirty="0"/>
              <a:t> yapısında listenin başından ekleme/çıkarma yapılabilir. Bu yüzden </a:t>
            </a:r>
            <a:r>
              <a:rPr lang="tr-TR" dirty="0" err="1"/>
              <a:t>stackte</a:t>
            </a:r>
            <a:r>
              <a:rPr lang="tr-TR" dirty="0"/>
              <a:t> listenin </a:t>
            </a:r>
            <a:r>
              <a:rPr lang="tr-TR" dirty="0" err="1"/>
              <a:t>head</a:t>
            </a:r>
            <a:r>
              <a:rPr lang="tr-TR" dirty="0"/>
              <a:t> olan yapıya top denmektedir. Top &amp;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kelimleri</a:t>
            </a:r>
            <a:r>
              <a:rPr lang="tr-TR" dirty="0"/>
              <a:t> </a:t>
            </a:r>
            <a:r>
              <a:rPr lang="tr-TR" dirty="0" err="1"/>
              <a:t>stack</a:t>
            </a:r>
            <a:r>
              <a:rPr lang="tr-TR" dirty="0"/>
              <a:t> yapısında </a:t>
            </a:r>
            <a:r>
              <a:rPr lang="tr-TR" dirty="0" err="1"/>
              <a:t>kulanılır</a:t>
            </a:r>
            <a:r>
              <a:rPr lang="tr-TR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tr-TR" err="1"/>
              <a:t>Stack</a:t>
            </a:r>
            <a:r>
              <a:rPr lang="tr-TR" dirty="0"/>
              <a:t> yapısında ekleme = </a:t>
            </a:r>
            <a:r>
              <a:rPr lang="tr-TR" err="1"/>
              <a:t>push</a:t>
            </a:r>
            <a:r>
              <a:rPr lang="tr-TR" dirty="0"/>
              <a:t> &amp; çıkarma = pop</a:t>
            </a:r>
          </a:p>
          <a:p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dirty="0"/>
              <a:t>Queue yapısında ekleme listenin sonundan, çıkarma işlemi listenin başından yapılır. Buna FIFO (</a:t>
            </a:r>
            <a:r>
              <a:rPr lang="tr-TR" dirty="0" err="1"/>
              <a:t>first</a:t>
            </a:r>
            <a:r>
              <a:rPr lang="tr-TR" dirty="0"/>
              <a:t> in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out</a:t>
            </a:r>
            <a:r>
              <a:rPr lang="tr-TR" dirty="0"/>
              <a:t>) = ilk gelen ilk çıkar denmektedir.</a:t>
            </a:r>
          </a:p>
          <a:p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err="1"/>
              <a:t>Tree</a:t>
            </a:r>
            <a:r>
              <a:rPr lang="tr-TR" dirty="0"/>
              <a:t> yapısında veriler hiyerarşik yapıda tutulur. 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/>
              <a:t>Node</a:t>
            </a:r>
            <a:r>
              <a:rPr lang="tr-TR" dirty="0"/>
              <a:t> = ağacın her bir elemanı, </a:t>
            </a:r>
            <a:r>
              <a:rPr lang="tr-TR" dirty="0" err="1"/>
              <a:t>root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=en tepedeki ana </a:t>
            </a:r>
            <a:r>
              <a:rPr lang="tr-TR" dirty="0" err="1"/>
              <a:t>node</a:t>
            </a:r>
            <a:r>
              <a:rPr lang="tr-TR" dirty="0"/>
              <a:t>, </a:t>
            </a:r>
            <a:r>
              <a:rPr lang="tr-TR" dirty="0" err="1"/>
              <a:t>leaf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= en alt seviyedeki son </a:t>
            </a:r>
            <a:r>
              <a:rPr lang="tr-TR" dirty="0" err="1"/>
              <a:t>node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/>
              <a:t>Parent</a:t>
            </a:r>
            <a:r>
              <a:rPr lang="tr-TR" dirty="0"/>
              <a:t>(</a:t>
            </a:r>
            <a:r>
              <a:rPr lang="tr-TR" dirty="0" err="1"/>
              <a:t>ancestor</a:t>
            </a:r>
            <a:r>
              <a:rPr lang="tr-TR" dirty="0"/>
              <a:t>): ilgili düğümden önceki düğüm, Child(</a:t>
            </a:r>
            <a:r>
              <a:rPr lang="tr-TR" dirty="0" err="1"/>
              <a:t>descendent</a:t>
            </a:r>
            <a:r>
              <a:rPr lang="tr-TR" dirty="0"/>
              <a:t>): İlgili düğümden sonraki düğüm, </a:t>
            </a:r>
            <a:r>
              <a:rPr lang="tr-TR" dirty="0" err="1"/>
              <a:t>depth</a:t>
            </a:r>
            <a:r>
              <a:rPr lang="tr-TR" dirty="0"/>
              <a:t>(ağacın seviyesi): </a:t>
            </a:r>
            <a:r>
              <a:rPr lang="tr-TR" dirty="0" err="1"/>
              <a:t>roottan</a:t>
            </a:r>
            <a:r>
              <a:rPr lang="tr-TR" dirty="0"/>
              <a:t> başlayıp </a:t>
            </a:r>
            <a:r>
              <a:rPr lang="tr-TR" dirty="0" err="1"/>
              <a:t>leafe</a:t>
            </a:r>
            <a:r>
              <a:rPr lang="tr-TR" dirty="0"/>
              <a:t> kadar geçen düğüm sayısı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/>
              <a:t>Binary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: Her bir düğümün </a:t>
            </a:r>
            <a:r>
              <a:rPr lang="tr-TR" dirty="0" err="1"/>
              <a:t>max</a:t>
            </a:r>
            <a:r>
              <a:rPr lang="tr-TR" dirty="0"/>
              <a:t> 2 elemanı olabilen ağaçlardır.</a:t>
            </a:r>
          </a:p>
          <a:p>
            <a:pPr marL="285750" indent="-285750">
              <a:buFont typeface="Arial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326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C7652-0852-40E1-4FEA-F9CA5485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Çay yapma Algoritması</a:t>
            </a:r>
          </a:p>
        </p:txBody>
      </p:sp>
      <p:pic>
        <p:nvPicPr>
          <p:cNvPr id="4" name="İçerik Yer Tutucusu 3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04860F02-2536-4C96-D74C-884DFD38A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21" y="1567246"/>
            <a:ext cx="8766772" cy="5049164"/>
          </a:xfrm>
        </p:spPr>
      </p:pic>
    </p:spTree>
    <p:extLst>
      <p:ext uri="{BB962C8B-B14F-4D97-AF65-F5344CB8AC3E}">
        <p14:creationId xmlns:p14="http://schemas.microsoft.com/office/powerpoint/2010/main" val="38367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C7652-0852-40E1-4FEA-F9CA5485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Kod Nasıl Çalışır (how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) ?</a:t>
            </a:r>
          </a:p>
        </p:txBody>
      </p:sp>
      <p:pic>
        <p:nvPicPr>
          <p:cNvPr id="6" name="İçerik Yer Tutucusu 5" descr="metin, ekran görüntüsü, yazı tipi, logo içeren bir resim&#10;&#10;Açıklama otomatik olarak oluşturuldu">
            <a:extLst>
              <a:ext uri="{FF2B5EF4-FFF2-40B4-BE49-F238E27FC236}">
                <a16:creationId xmlns:a16="http://schemas.microsoft.com/office/drawing/2014/main" id="{99C4110B-C910-A94D-49C5-EBD976EA7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042" y="4128132"/>
            <a:ext cx="7134351" cy="2632787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65AEFF1-5A67-A0D6-53AF-A9EB77673AE3}"/>
              </a:ext>
            </a:extLst>
          </p:cNvPr>
          <p:cNvSpPr txBox="1"/>
          <p:nvPr/>
        </p:nvSpPr>
        <p:spPr>
          <a:xfrm>
            <a:off x="9075799" y="1301860"/>
            <a:ext cx="28773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b="1" dirty="0"/>
              <a:t>Genel Terimler</a:t>
            </a:r>
          </a:p>
          <a:p>
            <a:pPr marL="285750" indent="-285750">
              <a:buFont typeface="Arial"/>
              <a:buChar char="•"/>
            </a:pPr>
            <a:r>
              <a:rPr lang="tr-TR" dirty="0"/>
              <a:t>Operating </a:t>
            </a:r>
            <a:r>
              <a:rPr lang="tr-TR" dirty="0" err="1"/>
              <a:t>System</a:t>
            </a:r>
            <a:r>
              <a:rPr lang="tr-TR" dirty="0"/>
              <a:t> (OS)</a:t>
            </a:r>
          </a:p>
          <a:p>
            <a:pPr marL="285750" indent="-285750">
              <a:buFont typeface="Arial"/>
              <a:buChar char="•"/>
            </a:pPr>
            <a:r>
              <a:rPr lang="tr-TR" dirty="0"/>
              <a:t>Memory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/>
              <a:t>Compile</a:t>
            </a:r>
            <a:endParaRPr lang="tr-TR"/>
          </a:p>
          <a:p>
            <a:pPr marL="285750" indent="-285750" algn="l">
              <a:buFont typeface="Arial"/>
              <a:buChar char="•"/>
            </a:pPr>
            <a:r>
              <a:rPr lang="tr-TR" dirty="0"/>
              <a:t>Run</a:t>
            </a:r>
          </a:p>
          <a:p>
            <a:pPr marL="285750" indent="-285750">
              <a:buFont typeface="Arial"/>
              <a:buChar char="•"/>
            </a:pPr>
            <a:r>
              <a:rPr lang="tr-TR" dirty="0" err="1">
                <a:latin typeface="Aptos" panose="020B0004020202020204"/>
                <a:cs typeface="Arial"/>
              </a:rPr>
              <a:t>Comment</a:t>
            </a:r>
            <a:endParaRPr lang="tr-TR">
              <a:latin typeface="Aptos" panose="020B0004020202020204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tr-TR" dirty="0" err="1">
                <a:latin typeface="Arial"/>
                <a:cs typeface="Arial"/>
              </a:rPr>
              <a:t>Declaration</a:t>
            </a:r>
            <a:endParaRPr lang="tr-TR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tr-TR" dirty="0" err="1">
                <a:latin typeface="Arial"/>
                <a:cs typeface="Arial"/>
              </a:rPr>
              <a:t>Assignment</a:t>
            </a:r>
            <a:endParaRPr lang="tr-TR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tr-TR" dirty="0" err="1">
                <a:latin typeface="Arial"/>
                <a:cs typeface="Arial"/>
              </a:rPr>
              <a:t>Syntax</a:t>
            </a:r>
            <a:endParaRPr lang="tr-TR" dirty="0" err="1"/>
          </a:p>
          <a:p>
            <a:pPr marL="285750" indent="-285750">
              <a:buFont typeface="Arial"/>
              <a:buChar char="•"/>
            </a:pPr>
            <a:r>
              <a:rPr lang="tr-TR" dirty="0" err="1"/>
              <a:t>Debug</a:t>
            </a:r>
            <a:endParaRPr lang="tr-TR"/>
          </a:p>
          <a:p>
            <a:pPr marL="285750" indent="-285750">
              <a:buFont typeface="Arial"/>
              <a:buChar char="•"/>
            </a:pPr>
            <a:r>
              <a:rPr lang="tr-TR" dirty="0" err="1"/>
              <a:t>Arithmetic</a:t>
            </a:r>
            <a:r>
              <a:rPr lang="tr-TR" dirty="0"/>
              <a:t>/</a:t>
            </a:r>
            <a:r>
              <a:rPr lang="tr-TR" dirty="0" err="1"/>
              <a:t>logic</a:t>
            </a:r>
            <a:r>
              <a:rPr lang="tr-TR" dirty="0"/>
              <a:t> </a:t>
            </a:r>
            <a:r>
              <a:rPr lang="tr-TR" dirty="0" err="1"/>
              <a:t>operations</a:t>
            </a:r>
            <a:endParaRPr lang="tr-TR" dirty="0"/>
          </a:p>
          <a:p>
            <a:pPr marL="285750" indent="-285750">
              <a:buFont typeface="Arial"/>
              <a:buChar char="•"/>
            </a:pPr>
            <a:endParaRPr lang="tr-TR" dirty="0"/>
          </a:p>
          <a:p>
            <a:pPr marL="285750" indent="-285750">
              <a:buFont typeface="Arial"/>
              <a:buChar char="•"/>
            </a:pPr>
            <a:endParaRPr lang="tr-TR" dirty="0"/>
          </a:p>
        </p:txBody>
      </p:sp>
      <p:pic>
        <p:nvPicPr>
          <p:cNvPr id="8" name="Resim 7" descr="metin, ekran görüntüsü, yazı tipi, meneviş mavisi içeren bir resim&#10;&#10;Açıklama otomatik olarak oluşturuldu">
            <a:extLst>
              <a:ext uri="{FF2B5EF4-FFF2-40B4-BE49-F238E27FC236}">
                <a16:creationId xmlns:a16="http://schemas.microsoft.com/office/drawing/2014/main" id="{630CB48E-E15A-09AA-A70B-6C4AD260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36" y="1857626"/>
            <a:ext cx="6096000" cy="158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3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E7C43-0E2E-37A2-C326-82D590E3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</a:t>
            </a:r>
          </a:p>
        </p:txBody>
      </p:sp>
      <p:pic>
        <p:nvPicPr>
          <p:cNvPr id="4" name="İçerik Yer Tutucusu 3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8628AD77-BCE5-3164-F8FA-168CC2F33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43" y="1783504"/>
            <a:ext cx="11429999" cy="3615707"/>
          </a:xfrm>
        </p:spPr>
      </p:pic>
    </p:spTree>
    <p:extLst>
      <p:ext uri="{BB962C8B-B14F-4D97-AF65-F5344CB8AC3E}">
        <p14:creationId xmlns:p14="http://schemas.microsoft.com/office/powerpoint/2010/main" val="34361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0E7C43-0E2E-37A2-C326-82D590E3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 Yapısı</a:t>
            </a:r>
          </a:p>
        </p:txBody>
      </p:sp>
      <p:pic>
        <p:nvPicPr>
          <p:cNvPr id="6" name="İçerik Yer Tutucusu 5" descr="metin, diyagram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09FF8209-8820-8F6B-614C-47BA38BD7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455" y="1775036"/>
            <a:ext cx="8081818" cy="4044577"/>
          </a:xfrm>
        </p:spPr>
      </p:pic>
    </p:spTree>
    <p:extLst>
      <p:ext uri="{BB962C8B-B14F-4D97-AF65-F5344CB8AC3E}">
        <p14:creationId xmlns:p14="http://schemas.microsoft.com/office/powerpoint/2010/main" val="381131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49174-D3C8-ECB7-8652-AC2C3D9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Veri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FB62A3-4E5C-DF88-5F40-FC64764DF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Array</a:t>
            </a:r>
            <a:r>
              <a:rPr lang="tr-TR" dirty="0"/>
              <a:t> (dizi)</a:t>
            </a:r>
          </a:p>
          <a:p>
            <a:r>
              <a:rPr lang="tr-TR" err="1"/>
              <a:t>List</a:t>
            </a:r>
            <a:endParaRPr lang="tr-TR" dirty="0" err="1"/>
          </a:p>
          <a:p>
            <a:pPr marL="228600" lvl="1">
              <a:buFont typeface="Courier New" panose="020B0604020202020204" pitchFamily="34" charset="0"/>
              <a:buChar char="o"/>
            </a:pPr>
            <a:r>
              <a:rPr lang="tr-TR" dirty="0" err="1"/>
              <a:t>Stack</a:t>
            </a:r>
            <a:r>
              <a:rPr lang="tr-TR" dirty="0"/>
              <a:t> (yığın)</a:t>
            </a:r>
          </a:p>
          <a:p>
            <a:pPr marL="228600" lvl="1">
              <a:buFont typeface="Courier New" panose="020B0604020202020204" pitchFamily="34" charset="0"/>
              <a:buChar char="o"/>
            </a:pPr>
            <a:r>
              <a:rPr lang="tr-TR" dirty="0"/>
              <a:t>Queue (kuyruk)</a:t>
            </a:r>
          </a:p>
          <a:p>
            <a:r>
              <a:rPr lang="tr-TR" dirty="0" err="1"/>
              <a:t>Tree</a:t>
            </a:r>
            <a:r>
              <a:rPr lang="tr-TR" dirty="0"/>
              <a:t> (ağaç)</a:t>
            </a:r>
          </a:p>
        </p:txBody>
      </p:sp>
    </p:spTree>
    <p:extLst>
      <p:ext uri="{BB962C8B-B14F-4D97-AF65-F5344CB8AC3E}">
        <p14:creationId xmlns:p14="http://schemas.microsoft.com/office/powerpoint/2010/main" val="228829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7959A1-32D3-3654-A342-D9D1B9A5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Temel Veri Yapıları - </a:t>
            </a:r>
            <a:r>
              <a:rPr lang="tr-TR" dirty="0" err="1">
                <a:ea typeface="+mj-lt"/>
                <a:cs typeface="+mj-lt"/>
              </a:rPr>
              <a:t>Array</a:t>
            </a:r>
            <a:endParaRPr lang="tr-TR" dirty="0" err="1"/>
          </a:p>
        </p:txBody>
      </p:sp>
      <p:pic>
        <p:nvPicPr>
          <p:cNvPr id="4" name="İçerik Yer Tutucusu 3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7C9002DA-4CC0-D6FB-961E-A956A91B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56" y="2675656"/>
            <a:ext cx="11570007" cy="2294684"/>
          </a:xfrm>
        </p:spPr>
      </p:pic>
    </p:spTree>
    <p:extLst>
      <p:ext uri="{BB962C8B-B14F-4D97-AF65-F5344CB8AC3E}">
        <p14:creationId xmlns:p14="http://schemas.microsoft.com/office/powerpoint/2010/main" val="246648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49174-D3C8-ECB7-8652-AC2C3D9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Veri Yapıları - </a:t>
            </a:r>
            <a:r>
              <a:rPr lang="tr-TR" dirty="0" err="1"/>
              <a:t>List</a:t>
            </a:r>
          </a:p>
        </p:txBody>
      </p:sp>
      <p:pic>
        <p:nvPicPr>
          <p:cNvPr id="6" name="Resim 5" descr="metin, taslak, diyagram, çizim içeren bir resim&#10;&#10;Açıklama otomatik olarak oluşturuldu">
            <a:extLst>
              <a:ext uri="{FF2B5EF4-FFF2-40B4-BE49-F238E27FC236}">
                <a16:creationId xmlns:a16="http://schemas.microsoft.com/office/drawing/2014/main" id="{1A2CADFB-7364-7DFF-0EA5-A1B5DE49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05" y="1910969"/>
            <a:ext cx="9663655" cy="30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49174-D3C8-ECB7-8652-AC2C3D91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Veri Yapıları - </a:t>
            </a:r>
            <a:r>
              <a:rPr lang="tr-TR" dirty="0" err="1"/>
              <a:t>Tree</a:t>
            </a:r>
          </a:p>
        </p:txBody>
      </p:sp>
      <p:pic>
        <p:nvPicPr>
          <p:cNvPr id="3" name="Resim 2" descr="diyagram, çizgi, tasarım içeren bir resim&#10;&#10;Açıklama otomatik olarak oluşturuldu">
            <a:extLst>
              <a:ext uri="{FF2B5EF4-FFF2-40B4-BE49-F238E27FC236}">
                <a16:creationId xmlns:a16="http://schemas.microsoft.com/office/drawing/2014/main" id="{F073A61C-8B35-46B4-77BA-0AC94754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79" y="1456360"/>
            <a:ext cx="7150140" cy="46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60814D42D61EC4EA23BAD9117B4CE32" ma:contentTypeVersion="14" ma:contentTypeDescription="Yeni belge oluşturun." ma:contentTypeScope="" ma:versionID="f5b8cb4ac3f25eb40eff2c496ca7ad32">
  <xsd:schema xmlns:xsd="http://www.w3.org/2001/XMLSchema" xmlns:xs="http://www.w3.org/2001/XMLSchema" xmlns:p="http://schemas.microsoft.com/office/2006/metadata/properties" xmlns:ns2="51c56f56-1b64-4046-8888-f7ee402d4138" xmlns:ns3="13f998a4-8b03-48cb-a704-d9462ec0720a" targetNamespace="http://schemas.microsoft.com/office/2006/metadata/properties" ma:root="true" ma:fieldsID="455708e54db68d416f201f6a9cb9636f" ns2:_="" ns3:_="">
    <xsd:import namespace="51c56f56-1b64-4046-8888-f7ee402d4138"/>
    <xsd:import namespace="13f998a4-8b03-48cb-a704-d9462ec072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56f56-1b64-4046-8888-f7ee402d4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Resim Etiketleri" ma:readOnly="false" ma:fieldId="{5cf76f15-5ced-4ddc-b409-7134ff3c332f}" ma:taxonomyMulti="true" ma:sspId="1be3692f-1297-4794-a8ce-a5527a9dc7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98a4-8b03-48cb-a704-d9462ec072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de197e7-7da7-4bc1-ad64-f4e85ff032b7}" ma:internalName="TaxCatchAll" ma:showField="CatchAllData" ma:web="13f998a4-8b03-48cb-a704-d9462ec072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c56f56-1b64-4046-8888-f7ee402d4138">
      <Terms xmlns="http://schemas.microsoft.com/office/infopath/2007/PartnerControls"/>
    </lcf76f155ced4ddcb4097134ff3c332f>
    <TaxCatchAll xmlns="13f998a4-8b03-48cb-a704-d9462ec0720a" xsi:nil="true"/>
  </documentManagement>
</p:properties>
</file>

<file path=customXml/itemProps1.xml><?xml version="1.0" encoding="utf-8"?>
<ds:datastoreItem xmlns:ds="http://schemas.openxmlformats.org/officeDocument/2006/customXml" ds:itemID="{4D11B4C4-EBE3-42FC-A3A1-1C1E5BDD3C0B}"/>
</file>

<file path=customXml/itemProps2.xml><?xml version="1.0" encoding="utf-8"?>
<ds:datastoreItem xmlns:ds="http://schemas.openxmlformats.org/officeDocument/2006/customXml" ds:itemID="{52418A18-9518-4543-AAC2-7620E7DAFA60}"/>
</file>

<file path=customXml/itemProps3.xml><?xml version="1.0" encoding="utf-8"?>
<ds:datastoreItem xmlns:ds="http://schemas.openxmlformats.org/officeDocument/2006/customXml" ds:itemID="{00C3D1FB-F10C-4EF0-9FF9-588688A353D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Temel Bilgisayar Bilimleri Yapılarını Hatırlayalım</vt:lpstr>
      <vt:lpstr>Çay yapma Algoritması</vt:lpstr>
      <vt:lpstr>Kod Nasıl Çalışır (how to run) ?</vt:lpstr>
      <vt:lpstr>Fonksiyonlar</vt:lpstr>
      <vt:lpstr>Fonksiyon Yapısı</vt:lpstr>
      <vt:lpstr>Temel Veri Yapıları</vt:lpstr>
      <vt:lpstr>Temel Veri Yapıları - Array</vt:lpstr>
      <vt:lpstr>Temel Veri Yapıları - List</vt:lpstr>
      <vt:lpstr>Temel Veri Yapıları - Tree</vt:lpstr>
      <vt:lpstr>Temel Veri Yapıları - Terminoloji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165</cp:revision>
  <dcterms:created xsi:type="dcterms:W3CDTF">2024-02-12T20:41:20Z</dcterms:created>
  <dcterms:modified xsi:type="dcterms:W3CDTF">2024-02-12T22:07:49Z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0x010100760814D42D61EC4EA23BAD9117B4CE32</vt:lpwstr>
  </property>
</Properties>
</file>