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Flowchart: Terminator 6"/>
          <p:cNvSpPr/>
          <p:nvPr/>
        </p:nvSpPr>
        <p:spPr>
          <a:xfrm>
            <a:off x="1119505" y="772795"/>
            <a:ext cx="1590675" cy="598170"/>
          </a:xfrm>
          <a:prstGeom prst="flowChartTerminator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965960" y="1049020"/>
            <a:ext cx="4093210" cy="267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484630" y="8896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Start</a:t>
            </a:r>
            <a:endParaRPr lang="en-US"/>
          </a:p>
        </p:txBody>
      </p:sp>
      <p:cxnSp>
        <p:nvCxnSpPr>
          <p:cNvPr id="12" name="Straight Arrow Connector 11"/>
          <p:cNvCxnSpPr>
            <a:stCxn id="7" idx="2"/>
          </p:cNvCxnSpPr>
          <p:nvPr/>
        </p:nvCxnSpPr>
        <p:spPr>
          <a:xfrm flipH="1">
            <a:off x="1907540" y="1370965"/>
            <a:ext cx="7620" cy="422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Flowchart: Data 12"/>
          <p:cNvSpPr/>
          <p:nvPr/>
        </p:nvSpPr>
        <p:spPr>
          <a:xfrm>
            <a:off x="886460" y="1793875"/>
            <a:ext cx="1823720" cy="598805"/>
          </a:xfrm>
          <a:prstGeom prst="flowChartInputOutpu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760855" y="2028190"/>
            <a:ext cx="4020820" cy="426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1119505" y="1873250"/>
            <a:ext cx="4064000" cy="469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input n,r,t,p</a:t>
            </a:r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907540" y="2376170"/>
            <a:ext cx="7620" cy="614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Rectangles 19"/>
          <p:cNvSpPr/>
          <p:nvPr/>
        </p:nvSpPr>
        <p:spPr>
          <a:xfrm>
            <a:off x="768350" y="2983230"/>
            <a:ext cx="2575560" cy="88646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886460" y="3166110"/>
            <a:ext cx="4064000" cy="483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Simple Interest</a:t>
            </a: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36750" y="3887470"/>
            <a:ext cx="0" cy="751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Flowchart: Data 24"/>
          <p:cNvSpPr/>
          <p:nvPr/>
        </p:nvSpPr>
        <p:spPr>
          <a:xfrm>
            <a:off x="265430" y="4657090"/>
            <a:ext cx="3078480" cy="948055"/>
          </a:xfrm>
          <a:prstGeom prst="flowChartInputOutpu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1119505" y="49523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Output Result</a:t>
            </a:r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936750" y="5622925"/>
            <a:ext cx="13970" cy="566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Flowchart: Terminator 32"/>
          <p:cNvSpPr/>
          <p:nvPr/>
        </p:nvSpPr>
        <p:spPr>
          <a:xfrm>
            <a:off x="629920" y="6184265"/>
            <a:ext cx="2349500" cy="598170"/>
          </a:xfrm>
          <a:prstGeom prst="flowChartTerminator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1615440" y="62534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End</a:t>
            </a:r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477135" y="2124710"/>
            <a:ext cx="8477250" cy="5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738370" y="2132965"/>
            <a:ext cx="7620" cy="857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Rectangles 37"/>
          <p:cNvSpPr/>
          <p:nvPr/>
        </p:nvSpPr>
        <p:spPr>
          <a:xfrm>
            <a:off x="3906520" y="2976245"/>
            <a:ext cx="2422525" cy="90424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4064000" y="31661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Compound Interest</a:t>
            </a:r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745990" y="3876675"/>
            <a:ext cx="7620" cy="773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Parallelogram 42"/>
          <p:cNvSpPr/>
          <p:nvPr/>
        </p:nvSpPr>
        <p:spPr>
          <a:xfrm>
            <a:off x="3469005" y="4654550"/>
            <a:ext cx="2860040" cy="948055"/>
          </a:xfrm>
          <a:prstGeom prst="parallelogram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3906520" y="49923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Output Result</a:t>
            </a:r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753610" y="5622925"/>
            <a:ext cx="0" cy="627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>
          <a:xfrm>
            <a:off x="3600450" y="6259195"/>
            <a:ext cx="2538730" cy="525145"/>
          </a:xfrm>
          <a:prstGeom prst="flowChartTerminator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End</a:t>
            </a:r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268335" y="2130425"/>
            <a:ext cx="0" cy="905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" name="Rectangles 47"/>
          <p:cNvSpPr/>
          <p:nvPr/>
        </p:nvSpPr>
        <p:spPr>
          <a:xfrm>
            <a:off x="7226935" y="3035935"/>
            <a:ext cx="2610485" cy="82994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Text Box 48"/>
          <p:cNvSpPr txBox="1"/>
          <p:nvPr/>
        </p:nvSpPr>
        <p:spPr>
          <a:xfrm>
            <a:off x="7558405" y="31661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Annuity Plan</a:t>
            </a:r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260715" y="3865880"/>
            <a:ext cx="0" cy="950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Flowchart: Data 50"/>
          <p:cNvSpPr/>
          <p:nvPr/>
        </p:nvSpPr>
        <p:spPr>
          <a:xfrm>
            <a:off x="6713855" y="4771390"/>
            <a:ext cx="3228975" cy="859790"/>
          </a:xfrm>
          <a:prstGeom prst="flowChartInputOutpu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Text Box 51"/>
          <p:cNvSpPr txBox="1"/>
          <p:nvPr/>
        </p:nvSpPr>
        <p:spPr>
          <a:xfrm>
            <a:off x="7331075" y="49923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Output Result</a:t>
            </a:r>
            <a:endParaRPr lang="en-US"/>
          </a:p>
        </p:txBody>
      </p:sp>
      <p:cxnSp>
        <p:nvCxnSpPr>
          <p:cNvPr id="53" name="Straight Arrow Connector 52"/>
          <p:cNvCxnSpPr>
            <a:stCxn id="51" idx="4"/>
          </p:cNvCxnSpPr>
          <p:nvPr/>
        </p:nvCxnSpPr>
        <p:spPr>
          <a:xfrm flipH="1">
            <a:off x="8313420" y="5631180"/>
            <a:ext cx="15240" cy="679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4" name="Flowchart: Terminator 53"/>
          <p:cNvSpPr/>
          <p:nvPr/>
        </p:nvSpPr>
        <p:spPr>
          <a:xfrm>
            <a:off x="7151370" y="6295390"/>
            <a:ext cx="2202815" cy="467360"/>
          </a:xfrm>
          <a:prstGeom prst="flowChartTerminator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Text Box 54"/>
          <p:cNvSpPr txBox="1"/>
          <p:nvPr/>
        </p:nvSpPr>
        <p:spPr>
          <a:xfrm>
            <a:off x="8128000" y="62953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End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WPS Presentation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Esonu John Enyinnaya</dc:creator>
  <cp:lastModifiedBy>Esonu John Enyinnaya</cp:lastModifiedBy>
  <cp:revision>2</cp:revision>
  <dcterms:created xsi:type="dcterms:W3CDTF">2024-03-13T16:44:28Z</dcterms:created>
  <dcterms:modified xsi:type="dcterms:W3CDTF">2024-03-13T16:47:18Z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D91E966FAA724F3DB976D172DAA707D4_13</vt:lpwstr>
  </property>
  <property fmtid="{D5CDD505-2E9C-101B-9397-08002B2CF9AE}" pid="3" name="KSOProductBuildVer">
    <vt:lpwstr>1033-12.2.0.13489</vt:lpwstr>
  </property>
</Properties>
</file>