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519805" y="266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FLOWCHART FOR STORE CHECKOUT</a:t>
            </a:r>
            <a:endParaRPr lang="en-US"/>
          </a:p>
        </p:txBody>
      </p:sp>
      <p:sp>
        <p:nvSpPr>
          <p:cNvPr id="7" name="Flowchart: Terminator 6"/>
          <p:cNvSpPr/>
          <p:nvPr/>
        </p:nvSpPr>
        <p:spPr>
          <a:xfrm>
            <a:off x="1367790" y="1021080"/>
            <a:ext cx="1517650" cy="437515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09090" y="1090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6760" y="1458595"/>
            <a:ext cx="4445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815975" y="1779270"/>
            <a:ext cx="2740660" cy="65468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609090" y="1984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ITEMS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12315" y="2437130"/>
            <a:ext cx="4445" cy="294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589280" y="2711450"/>
            <a:ext cx="2640965" cy="52514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367790" y="2754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 PRICE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21205" y="3236595"/>
            <a:ext cx="12065" cy="30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769620" y="3514090"/>
            <a:ext cx="2247265" cy="768985"/>
          </a:xfrm>
          <a:prstGeom prst="flowChartProcess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169670" y="3676650"/>
            <a:ext cx="4962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MAKE PAYMENT,</a:t>
            </a:r>
            <a:endParaRPr lang="en-US"/>
          </a:p>
          <a:p>
            <a:r>
              <a:rPr lang="en-US"/>
              <a:t>COLLECT RECEIPT</a:t>
            </a:r>
            <a:endParaRPr lang="en-US"/>
          </a:p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5495" y="4283075"/>
            <a:ext cx="6350" cy="48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Flowchart: Data 31"/>
          <p:cNvSpPr/>
          <p:nvPr/>
        </p:nvSpPr>
        <p:spPr>
          <a:xfrm>
            <a:off x="574675" y="4771390"/>
            <a:ext cx="2655570" cy="573405"/>
          </a:xfrm>
          <a:prstGeom prst="flowChartInputOutpu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14400" y="4771390"/>
            <a:ext cx="5217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PRINT GOODBYE</a:t>
            </a:r>
            <a:endParaRPr lang="en-US"/>
          </a:p>
          <a:p>
            <a:r>
              <a:rPr lang="en-US"/>
              <a:t>SEE YOU AGAIN!</a:t>
            </a:r>
            <a:endParaRPr lang="en-US"/>
          </a:p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21205" y="5363210"/>
            <a:ext cx="952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738505" y="5978525"/>
            <a:ext cx="2277745" cy="480060"/>
          </a:xfrm>
          <a:prstGeom prst="flowChartTerminator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266825" y="6021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Esonu John Enyinnaya</dc:creator>
  <cp:lastModifiedBy>Esonu John Enyinnaya</cp:lastModifiedBy>
  <cp:revision>2</cp:revision>
  <dcterms:created xsi:type="dcterms:W3CDTF">2024-03-27T21:10:09Z</dcterms:created>
  <dcterms:modified xsi:type="dcterms:W3CDTF">2024-03-27T21:12:52Z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36E6E3C3BDAA45738E4687F81BE8ACDB_13</vt:lpwstr>
  </property>
  <property fmtid="{D5CDD505-2E9C-101B-9397-08002B2CF9AE}" pid="3" name="KSOProductBuildVer">
    <vt:lpwstr>1033-12.2.0.13489</vt:lpwstr>
  </property>
</Properties>
</file>