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553210" y="5613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FLOWCHART FOR MY TYPICAL WEEKDAY MORNING ROUTINE</a:t>
            </a:r>
            <a:endParaRPr lang="en-US" b="1"/>
          </a:p>
        </p:txBody>
      </p:sp>
      <p:sp>
        <p:nvSpPr>
          <p:cNvPr id="7" name="Flowchart: Terminator 6"/>
          <p:cNvSpPr/>
          <p:nvPr/>
        </p:nvSpPr>
        <p:spPr>
          <a:xfrm>
            <a:off x="1659255" y="1466850"/>
            <a:ext cx="1282065" cy="482600"/>
          </a:xfrm>
          <a:prstGeom prst="flowChartTerminator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24990" y="15811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START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07590" y="1949450"/>
            <a:ext cx="0" cy="40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1553210" y="2349500"/>
            <a:ext cx="1840865" cy="647700"/>
          </a:xfrm>
          <a:prstGeom prst="flowChartProcess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659255" y="2324100"/>
            <a:ext cx="1146810" cy="42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WAKE UP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07590" y="2997200"/>
            <a:ext cx="0" cy="40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1645285" y="3397250"/>
            <a:ext cx="1779905" cy="394335"/>
          </a:xfrm>
          <a:prstGeom prst="flowChartProcess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824990" y="3397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SAY PRAYERS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7590" y="3813175"/>
            <a:ext cx="0" cy="353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Flowchart: Process 16"/>
          <p:cNvSpPr/>
          <p:nvPr/>
        </p:nvSpPr>
        <p:spPr>
          <a:xfrm>
            <a:off x="1553210" y="4152900"/>
            <a:ext cx="2203450" cy="573405"/>
          </a:xfrm>
          <a:prstGeom prst="flowChartProcess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BRUSH MY TEETH</a:t>
            </a:r>
            <a:endParaRPr lang="en-US"/>
          </a:p>
          <a:p>
            <a:pPr algn="ctr"/>
            <a:r>
              <a:rPr lang="en-US"/>
              <a:t>TAKE MY BATH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307590" y="4739640"/>
            <a:ext cx="0" cy="353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1572260" y="5087620"/>
            <a:ext cx="2174240" cy="422910"/>
          </a:xfrm>
          <a:prstGeom prst="flowChartProcess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1659255" y="5187950"/>
            <a:ext cx="4064000" cy="768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DRESS UP</a:t>
            </a:r>
            <a:endParaRPr lang="en-US"/>
          </a:p>
          <a:p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07590" y="5481955"/>
            <a:ext cx="0" cy="353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1629410" y="5807075"/>
            <a:ext cx="2127250" cy="407035"/>
          </a:xfrm>
          <a:prstGeom prst="flowChartProcess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1572260" y="58267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EAT AND GO TO CLASS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292985" y="6205855"/>
            <a:ext cx="14605" cy="232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Flowchart: Terminator 25"/>
          <p:cNvSpPr/>
          <p:nvPr/>
        </p:nvSpPr>
        <p:spPr>
          <a:xfrm>
            <a:off x="1543685" y="6435725"/>
            <a:ext cx="2202815" cy="335280"/>
          </a:xfrm>
          <a:prstGeom prst="flowChartTerminator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1943735" y="63912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STOP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Presentation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Esonu John Enyinnaya</dc:creator>
  <cp:lastModifiedBy>Esonu John Enyinnaya</cp:lastModifiedBy>
  <cp:revision>1</cp:revision>
  <dcterms:created xsi:type="dcterms:W3CDTF">2024-03-27T21:54:04Z</dcterms:created>
  <dcterms:modified xsi:type="dcterms:W3CDTF">2024-03-27T21:54:04Z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048EFFB58168438F969B2975B5E9F461_11</vt:lpwstr>
  </property>
  <property fmtid="{D5CDD505-2E9C-101B-9397-08002B2CF9AE}" pid="3" name="KSOProductBuildVer">
    <vt:lpwstr>1033-12.2.0.13489</vt:lpwstr>
  </property>
</Properties>
</file>