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73" r:id="rId5"/>
    <p:sldId id="279" r:id="rId6"/>
    <p:sldId id="272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IBM Plex Sans SemiBold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j50R2kKbfBlmwODO5wHKSIGQ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ool.ru/appl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ool.ru/appl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https://emojitool.ru/apple</a:t>
            </a:r>
            <a:r>
              <a:rPr lang="ru"/>
              <a:t> - эмодзи можно брать отсюда)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https://emojitool.ru/apple</a:t>
            </a:r>
            <a:r>
              <a:rPr lang="ru"/>
              <a:t> - эмодзи можно брать отсюда)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102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" name="Google Shape;1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6" name="Google Shape;6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5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dirty="0"/>
              <a:t>Создание веб приложения </a:t>
            </a:r>
            <a:r>
              <a:rPr lang="en-US" dirty="0" err="1"/>
              <a:t>todo</a:t>
            </a:r>
            <a:r>
              <a:rPr lang="en-US" dirty="0"/>
              <a:t> list</a:t>
            </a:r>
            <a:endParaRPr dirty="0"/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dirty="0">
                <a:solidFill>
                  <a:schemeClr val="accent2"/>
                </a:solidFill>
              </a:rPr>
              <a:t>DevOps</a:t>
            </a:r>
            <a:r>
              <a:rPr lang="ru-RU" dirty="0">
                <a:solidFill>
                  <a:schemeClr val="accent2"/>
                </a:solidFill>
              </a:rPr>
              <a:t>-инженер с нуля до </a:t>
            </a:r>
            <a:r>
              <a:rPr lang="en-US" dirty="0">
                <a:solidFill>
                  <a:schemeClr val="accent2"/>
                </a:solidFill>
              </a:rPr>
              <a:t>Middle</a:t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/>
              <a:t>Диплом направлен на разработку веб приложения на языке </a:t>
            </a:r>
            <a:r>
              <a:rPr lang="en-US" dirty="0"/>
              <a:t>python </a:t>
            </a:r>
            <a:r>
              <a:rPr lang="ru-RU" dirty="0"/>
              <a:t>с использованием </a:t>
            </a:r>
            <a:r>
              <a:rPr lang="en-US" dirty="0" err="1"/>
              <a:t>flet</a:t>
            </a:r>
            <a:endParaRPr lang="ru-RU" sz="1000" dirty="0"/>
          </a:p>
        </p:txBody>
      </p:sp>
      <p:sp>
        <p:nvSpPr>
          <p:cNvPr id="155" name="Google Shape;155;p7"/>
          <p:cNvSpPr/>
          <p:nvPr/>
        </p:nvSpPr>
        <p:spPr>
          <a:xfrm>
            <a:off x="4452075" y="1148025"/>
            <a:ext cx="3964500" cy="317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B00B88-B2AF-137C-F25D-FDE24B33F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3825" y="1276025"/>
            <a:ext cx="2921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effectLst/>
              </a:rPr>
              <a:t>Планы по дальнейшему развитию функционала включают добавление функционала с установкой дедлайнов для каждой задачи с отправкой уведомлений в </a:t>
            </a:r>
            <a:r>
              <a:rPr lang="en" dirty="0">
                <a:effectLst/>
              </a:rPr>
              <a:t>Telegram </a:t>
            </a:r>
            <a:r>
              <a:rPr lang="ru-RU" dirty="0">
                <a:effectLst/>
              </a:rPr>
              <a:t>за сутки до наступления срока и по факту его наступления. Также предусмотрена возможность совместной работы над задачами с доступом к общему пространству. Для увеличения удобства использования планируется добавить функционал ретроспективы, включающий канбан-доску для оценки прошлой работы, анализа сильных и слабых сторон, а также предложений по улучшению. Таймер на каждую карточку ограничен 180 секундами, общее время ретроспективы составляет час по дефолту</a:t>
            </a:r>
            <a:r>
              <a:rPr lang="en-US" dirty="0">
                <a:effectLst/>
              </a:rPr>
              <a:t>, </a:t>
            </a:r>
            <a:r>
              <a:rPr lang="ru-RU" dirty="0">
                <a:effectLst/>
              </a:rPr>
              <a:t>так же время может быть изменено через интерфейс. После истечения этого времени ретроспектива считается завершенной. Также планируется добавить функцию привязки к аккаунтам в </a:t>
            </a:r>
            <a:r>
              <a:rPr lang="en" dirty="0">
                <a:effectLst/>
              </a:rPr>
              <a:t>ITSM.</a:t>
            </a:r>
            <a:endParaRPr dirty="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Идеи на будущее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Давайте знакомиться!</a:t>
            </a:r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solidFill>
                  <a:schemeClr val="dk1"/>
                </a:solidFill>
              </a:rPr>
              <a:t>Федор </a:t>
            </a:r>
            <a:r>
              <a:rPr lang="ru-RU" sz="1800" dirty="0" err="1">
                <a:solidFill>
                  <a:schemeClr val="dk1"/>
                </a:solidFill>
              </a:rPr>
              <a:t>Выржиковский</a:t>
            </a:r>
            <a:endParaRPr sz="18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3805200" y="1029150"/>
            <a:ext cx="479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200" dirty="0">
                <a:solidFill>
                  <a:schemeClr val="dk2"/>
                </a:solidFill>
              </a:rPr>
              <a:t>Разработчик - Программист, 2022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221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solidFill>
                  <a:schemeClr val="dk1"/>
                </a:solidFill>
              </a:rPr>
              <a:t>Для меня всегда важны детали и точность</a:t>
            </a:r>
            <a:r>
              <a:rPr lang="en-US" sz="1200" dirty="0">
                <a:solidFill>
                  <a:schemeClr val="dk1"/>
                </a:solidFill>
              </a:rPr>
              <a:t>. </a:t>
            </a:r>
            <a:r>
              <a:rPr lang="ru-RU" sz="1200" dirty="0">
                <a:solidFill>
                  <a:schemeClr val="dk1"/>
                </a:solidFill>
              </a:rPr>
              <a:t>Люблю упрощать жизнь себе и окружающим через призму кода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200" dirty="0">
                <a:solidFill>
                  <a:schemeClr val="dk1"/>
                </a:solidFill>
              </a:rPr>
              <a:t>Всегда учусь не стою на месте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200" dirty="0">
                <a:solidFill>
                  <a:schemeClr val="dk1"/>
                </a:solidFill>
              </a:rPr>
              <a:t>Занимаюсь перепайков приставок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200" dirty="0">
                <a:solidFill>
                  <a:schemeClr val="dk1"/>
                </a:solidFill>
              </a:rPr>
              <a:t>Внедряю лучшие практики </a:t>
            </a:r>
            <a:r>
              <a:rPr lang="en-US" sz="1200" dirty="0" err="1">
                <a:solidFill>
                  <a:schemeClr val="dk1"/>
                </a:solidFill>
              </a:rPr>
              <a:t>itsm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в рабочие процессы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374399" marR="241300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В свободное время уделяю семье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0D5DF9-433B-0619-87C5-900EE20F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95" y="720000"/>
            <a:ext cx="2953602" cy="2953602"/>
          </a:xfrm>
          <a:prstGeom prst="flowChartAlternateProcess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effectLst/>
              </a:rPr>
              <a:t>В течении дня мы сталкиваемся с большим количеством задач, которые требуют решения. Для того, чтобы ни одна задача не была упущена, я и создал данное приложение. В конце дня нужно сделать паузу и посмотреть на список задач, которые были выполнены, чтобы почувствовать прилив сил и уверенности в том, что день прошел не зря.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effectLst/>
              </a:rPr>
              <a:t>Цель диплома заключается в создании приложения, которое позволит опробовать и изучить новые технологии, а также упорядочить рабочий процесс. Такими как, например, универсальный фреймворк </a:t>
            </a:r>
            <a:r>
              <a:rPr lang="en" dirty="0" err="1">
                <a:effectLst/>
              </a:rPr>
              <a:t>flet</a:t>
            </a:r>
            <a:r>
              <a:rPr lang="en" dirty="0">
                <a:effectLst/>
              </a:rPr>
              <a:t>, </a:t>
            </a:r>
            <a:r>
              <a:rPr lang="ru-RU" dirty="0">
                <a:effectLst/>
              </a:rPr>
              <a:t>который может использоваться для создания абсолютно всего: от веб-сайта до приложения телефона или же десктопного приложения.</a:t>
            </a:r>
            <a:endParaRPr lang="en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Поставленная задача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/>
        </p:nvSpPr>
        <p:spPr>
          <a:xfrm>
            <a:off x="540000" y="2240300"/>
            <a:ext cx="1739400" cy="95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Автоматизация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Было бы здорово связать приложение с различными сервисами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6161750" y="2240300"/>
            <a:ext cx="1739400" cy="116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Удобство и простота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Мне нужна было видеть единую точку входа для своих рутинных и не очень задач</a:t>
            </a: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61" y="1620000"/>
            <a:ext cx="451800" cy="4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0886" y="1620000"/>
            <a:ext cx="451800" cy="4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1761" y="1620000"/>
            <a:ext cx="451800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548750" y="997023"/>
            <a:ext cx="8064000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Придумать хорошую идею исходя из личных потребностей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3350875" y="2240288"/>
            <a:ext cx="2451000" cy="116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Хранение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 сожалению переодически что-то забываю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хорошо если что-то менее важное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плохо если что-то важное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/>
        </p:nvSpPr>
        <p:spPr>
          <a:xfrm>
            <a:off x="2297238" y="2383423"/>
            <a:ext cx="1739400" cy="95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Стандартный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Включает в себя изучение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html, </a:t>
            </a:r>
            <a:r>
              <a:rPr lang="en-US" sz="12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css</a:t>
            </a: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jquery</a:t>
            </a: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php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999" y="1763123"/>
            <a:ext cx="451800" cy="4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8124" y="1763123"/>
            <a:ext cx="451800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548750" y="997023"/>
            <a:ext cx="8064000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Какой подход к разработке веб приложения использовать</a:t>
            </a:r>
            <a:r>
              <a:rPr lang="en-US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5108113" y="2383411"/>
            <a:ext cx="2451000" cy="73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Нестандартный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IBM Plex Sans"/>
                <a:sym typeface="IBM Plex Sans"/>
              </a:rPr>
              <a:t>Включает в себя изучение</a:t>
            </a:r>
            <a:r>
              <a:rPr lang="en-US" sz="1200" dirty="0">
                <a:solidFill>
                  <a:schemeClr val="dk1"/>
                </a:solidFill>
                <a:latin typeface="IBM Plex Sans"/>
                <a:sym typeface="IBM Plex Sans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IBM Plex Sans"/>
                <a:sym typeface="IBM Plex Sans"/>
              </a:rPr>
              <a:t>flet</a:t>
            </a:r>
            <a:r>
              <a:rPr lang="en-US" sz="1200" dirty="0">
                <a:solidFill>
                  <a:schemeClr val="dk1"/>
                </a:solidFill>
                <a:latin typeface="IBM Plex Sans"/>
                <a:sym typeface="IBM Plex Sans"/>
              </a:rPr>
              <a:t>, python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08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16"/>
          <p:cNvCxnSpPr>
            <a:stCxn id="255" idx="6"/>
            <a:endCxn id="256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16"/>
          <p:cNvCxnSpPr>
            <a:stCxn id="256" idx="6"/>
            <a:endCxn id="258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16"/>
          <p:cNvCxnSpPr>
            <a:stCxn id="260" idx="6"/>
            <a:endCxn id="261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16"/>
          <p:cNvCxnSpPr>
            <a:stCxn id="258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6"/>
          <p:cNvCxnSpPr>
            <a:endCxn id="260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6"/>
          <p:cNvCxnSpPr>
            <a:stCxn id="261" idx="6"/>
            <a:endCxn id="265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>
            <a:stCxn id="265" idx="6"/>
            <a:endCxn id="267" idx="2"/>
          </p:cNvCxnSpPr>
          <p:nvPr/>
        </p:nvCxnSpPr>
        <p:spPr>
          <a:xfrm>
            <a:off x="5101504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>
            <a:stCxn id="267" idx="6"/>
          </p:cNvCxnSpPr>
          <p:nvPr/>
        </p:nvCxnSpPr>
        <p:spPr>
          <a:xfrm>
            <a:off x="7209616" y="2694680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16"/>
          <p:cNvCxnSpPr>
            <a:stCxn id="270" idx="6"/>
            <a:endCxn id="271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6"/>
          <p:cNvCxnSpPr>
            <a:endCxn id="270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16"/>
          <p:cNvCxnSpPr>
            <a:stCxn id="271" idx="6"/>
            <a:endCxn id="274" idx="2"/>
          </p:cNvCxnSpPr>
          <p:nvPr/>
        </p:nvCxnSpPr>
        <p:spPr>
          <a:xfrm>
            <a:off x="2993391" y="3770405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16"/>
          <p:cNvCxnSpPr>
            <a:stCxn id="274" idx="6"/>
            <a:endCxn id="276" idx="2"/>
          </p:cNvCxnSpPr>
          <p:nvPr/>
        </p:nvCxnSpPr>
        <p:spPr>
          <a:xfrm>
            <a:off x="5101504" y="3770405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16"/>
          <p:cNvCxnSpPr>
            <a:stCxn id="276" idx="6"/>
          </p:cNvCxnSpPr>
          <p:nvPr/>
        </p:nvCxnSpPr>
        <p:spPr>
          <a:xfrm>
            <a:off x="7209616" y="3770405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16"/>
          <p:cNvCxnSpPr>
            <a:stCxn id="279" idx="6"/>
            <a:endCxn id="255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Придумать идею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279" name="Google Shape;279;p16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685801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4749904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685801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Написать базовый функционал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Расширение функционала</a:t>
            </a:r>
            <a:r>
              <a:rPr lang="en-US" dirty="0">
                <a:solidFill>
                  <a:schemeClr val="lt2"/>
                </a:solidFill>
              </a:rPr>
              <a:t>: </a:t>
            </a:r>
            <a:r>
              <a:rPr lang="ru-RU" dirty="0">
                <a:solidFill>
                  <a:schemeClr val="lt2"/>
                </a:solidFill>
              </a:rPr>
              <a:t>Возможность создание пространств под каждую задачу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Для какой платформы будет ввестись разработка</a:t>
            </a:r>
            <a:endParaRPr dirty="0"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Тестирование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Расширение функционала</a:t>
            </a:r>
            <a:r>
              <a:rPr lang="en-US" dirty="0">
                <a:solidFill>
                  <a:schemeClr val="lt2"/>
                </a:solidFill>
              </a:rPr>
              <a:t>: </a:t>
            </a:r>
            <a:r>
              <a:rPr lang="ru-RU" dirty="0">
                <a:solidFill>
                  <a:schemeClr val="lt2"/>
                </a:solidFill>
              </a:rPr>
              <a:t>Создание мер безопасности</a:t>
            </a:r>
            <a:r>
              <a:rPr lang="en-US" dirty="0">
                <a:solidFill>
                  <a:schemeClr val="lt2"/>
                </a:solidFill>
              </a:rPr>
              <a:t>, </a:t>
            </a:r>
            <a:r>
              <a:rPr lang="ru-RU" dirty="0" err="1">
                <a:solidFill>
                  <a:schemeClr val="lt2"/>
                </a:solidFill>
              </a:rPr>
              <a:t>аутификация</a:t>
            </a:r>
            <a:r>
              <a:rPr lang="ru-RU" dirty="0">
                <a:solidFill>
                  <a:schemeClr val="lt2"/>
                </a:solidFill>
              </a:rPr>
              <a:t> через </a:t>
            </a:r>
            <a:r>
              <a:rPr lang="en-US" dirty="0" err="1">
                <a:solidFill>
                  <a:schemeClr val="lt2"/>
                </a:solidFill>
              </a:rPr>
              <a:t>ldap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На каком </a:t>
            </a:r>
            <a:r>
              <a:rPr lang="ru-RU" dirty="0" err="1">
                <a:solidFill>
                  <a:schemeClr val="tx1"/>
                </a:solidFill>
              </a:rPr>
              <a:t>яыке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будет создан проект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Подумать о будущем проекта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Расширение функционала</a:t>
            </a:r>
            <a:r>
              <a:rPr lang="en-US" dirty="0">
                <a:solidFill>
                  <a:schemeClr val="lt2"/>
                </a:solidFill>
              </a:rPr>
              <a:t>: </a:t>
            </a:r>
            <a:r>
              <a:rPr lang="ru-RU" dirty="0">
                <a:solidFill>
                  <a:schemeClr val="lt2"/>
                </a:solidFill>
              </a:rPr>
              <a:t>Кастомизация по средствам </a:t>
            </a:r>
            <a:r>
              <a:rPr lang="ru-RU" dirty="0" err="1">
                <a:solidFill>
                  <a:schemeClr val="lt2"/>
                </a:solidFill>
              </a:rPr>
              <a:t>иморта</a:t>
            </a:r>
            <a:r>
              <a:rPr lang="ru-RU" dirty="0">
                <a:solidFill>
                  <a:schemeClr val="lt2"/>
                </a:solidFill>
              </a:rPr>
              <a:t> обоев и прочего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Какой </a:t>
            </a:r>
            <a:r>
              <a:rPr lang="ru-RU" dirty="0" err="1">
                <a:solidFill>
                  <a:schemeClr val="tx1"/>
                </a:solidFill>
              </a:rPr>
              <a:t>фремворк</a:t>
            </a:r>
            <a:r>
              <a:rPr lang="ru-RU" dirty="0">
                <a:solidFill>
                  <a:schemeClr val="tx1"/>
                </a:solidFill>
              </a:rPr>
              <a:t> будет использоваться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Расширение функционала</a:t>
            </a:r>
            <a:r>
              <a:rPr lang="en-US" dirty="0">
                <a:solidFill>
                  <a:schemeClr val="lt2"/>
                </a:solidFill>
              </a:rPr>
              <a:t>: </a:t>
            </a:r>
            <a:r>
              <a:rPr lang="ru-RU" dirty="0">
                <a:solidFill>
                  <a:schemeClr val="lt2"/>
                </a:solidFill>
              </a:rPr>
              <a:t>возможность создавать бесконечное количество листов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Расширение функционала</a:t>
            </a:r>
            <a:r>
              <a:rPr lang="en-US" dirty="0">
                <a:solidFill>
                  <a:schemeClr val="lt2"/>
                </a:solidFill>
              </a:rPr>
              <a:t>: </a:t>
            </a:r>
            <a:r>
              <a:rPr lang="ru-RU" dirty="0">
                <a:solidFill>
                  <a:schemeClr val="lt2"/>
                </a:solidFill>
              </a:rPr>
              <a:t>возможность интеграции с внешними сервисами </a:t>
            </a:r>
            <a:r>
              <a:rPr lang="en-US" dirty="0" err="1">
                <a:solidFill>
                  <a:schemeClr val="lt2"/>
                </a:solidFill>
              </a:rPr>
              <a:t>itsm</a:t>
            </a:r>
            <a:r>
              <a:rPr lang="en-US" dirty="0">
                <a:solidFill>
                  <a:schemeClr val="lt2"/>
                </a:solidFill>
              </a:rPr>
              <a:t>, </a:t>
            </a:r>
            <a:r>
              <a:rPr lang="en-US" dirty="0" err="1">
                <a:solidFill>
                  <a:schemeClr val="lt2"/>
                </a:solidFill>
              </a:rPr>
              <a:t>jira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План проекта (горизонтальный)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Задачами дипломной работы в связи с указанной целью являются: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изучить основные понятия веб разработки;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исследовать наиболее распространенные </a:t>
            </a:r>
            <a:r>
              <a:rPr lang="en" dirty="0">
                <a:solidFill>
                  <a:srgbClr val="000000"/>
                </a:solidFill>
                <a:effectLst/>
                <a:latin typeface="Helvetica" pitchFamily="2" charset="0"/>
              </a:rPr>
              <a:t>web-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технологии;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изучить систему контроля версий </a:t>
            </a:r>
            <a:r>
              <a:rPr lang="en" dirty="0">
                <a:solidFill>
                  <a:srgbClr val="000000"/>
                </a:solidFill>
                <a:effectLst/>
                <a:latin typeface="Helvetica" pitchFamily="2" charset="0"/>
              </a:rPr>
              <a:t>Git;</a:t>
            </a:r>
          </a:p>
          <a:p>
            <a:r>
              <a:rPr lang="e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изучить базовые возможности языка программирования </a:t>
            </a:r>
            <a:r>
              <a:rPr lang="en" dirty="0">
                <a:solidFill>
                  <a:srgbClr val="000000"/>
                </a:solidFill>
                <a:effectLst/>
                <a:latin typeface="Helvetica" pitchFamily="2" charset="0"/>
              </a:rPr>
              <a:t>Python;</a:t>
            </a:r>
          </a:p>
          <a:p>
            <a:r>
              <a:rPr lang="e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изучить основные возможности и методы </a:t>
            </a:r>
            <a:r>
              <a:rPr lang="ru-RU" dirty="0" err="1">
                <a:solidFill>
                  <a:srgbClr val="000000"/>
                </a:solidFill>
                <a:effectLst/>
                <a:latin typeface="Helvetica" pitchFamily="2" charset="0"/>
              </a:rPr>
              <a:t>фреймовка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flet</a:t>
            </a:r>
            <a:r>
              <a:rPr lang="en" dirty="0">
                <a:solidFill>
                  <a:srgbClr val="000000"/>
                </a:solidFill>
                <a:effectLst/>
                <a:latin typeface="Helvetica" pitchFamily="2" charset="0"/>
              </a:rPr>
              <a:t>;</a:t>
            </a:r>
          </a:p>
          <a:p>
            <a:r>
              <a:rPr lang="e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dirty="0">
                <a:latin typeface="Helvetica" pitchFamily="2" charset="0"/>
              </a:rPr>
              <a:t>написать базовый функционал приложения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протестировать базовый функционал приложения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;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</a:p>
          <a:p>
            <a:r>
              <a:rPr lang="e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продумать дальнейшее развитие про</a:t>
            </a:r>
            <a:r>
              <a:rPr lang="ru-RU" dirty="0">
                <a:latin typeface="Helvetica" pitchFamily="2" charset="0"/>
              </a:rPr>
              <a:t>екта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endParaRPr lang="ru-R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Мной был изучен </a:t>
            </a:r>
            <a:r>
              <a:rPr lang="ru-RU" dirty="0">
                <a:latin typeface="Helvetica" pitchFamily="2" charset="0"/>
              </a:rPr>
              <a:t>новый подход к разработке веб приложений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ru-RU" dirty="0">
                <a:latin typeface="Helvetica" pitchFamily="2" charset="0"/>
              </a:rPr>
              <a:t>Я в восторге</a:t>
            </a:r>
            <a:r>
              <a:rPr lang="en-US" dirty="0">
                <a:latin typeface="Helvetica" pitchFamily="2" charset="0"/>
              </a:rPr>
              <a:t>.</a:t>
            </a:r>
            <a:endParaRPr lang="e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Решение задачи / План работы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540000" y="42174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</a:rPr>
              <a:t>Приложение в текущем его виде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Как выглядит приложение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2988DF-273A-1659-D482-10E3C26C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155472"/>
            <a:ext cx="5004760" cy="2832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Достижения: в результате была разработана детальная стратегия развития текущего приложения. Дипломная работа содержит анализ основных аспектов разработки веб-приложения на языке </a:t>
            </a:r>
            <a:r>
              <a:rPr lang="en" dirty="0">
                <a:solidFill>
                  <a:srgbClr val="000000"/>
                </a:solidFill>
                <a:effectLst/>
                <a:latin typeface="Helvetica" pitchFamily="2" charset="0"/>
              </a:rPr>
              <a:t>Python.</a:t>
            </a:r>
            <a:endParaRPr lang="ru-R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ru-RU" dirty="0">
                <a:effectLst/>
              </a:rPr>
              <a:t>Быстрый темп изложения является одной из основных проблем, с которой я столкнулся и могут столкнуться в будущем с читателями моей дипломной работы. Существует множество нюансов, которые требуют обсуждения. Однако для того чтобы успешно завершить процесс подготовки специалиста к работе, необходимо ознакомиться с ключевыми аспектами. Следовательно, для дальнейшего профессионального роста необходимо углубляться в детали и расширять свои знания за пределами того, что представлено в данной работе.</a:t>
            </a:r>
          </a:p>
          <a:p>
            <a:endParaRPr lang="ru-R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Необходимо учитывать быстрый темп развития технологий и постоянно обновлять свои знания. Советую читателю изучить дополнительные материалы, чтобы найти более актуальную информацию в документации и быть в курсе последних тенденций.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Достигнутые цели / Итоги в формате ДТП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766</Words>
  <Application>Microsoft Macintosh PowerPoint</Application>
  <PresentationFormat>Экран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Helvetica</vt:lpstr>
      <vt:lpstr>IBM Plex Sans</vt:lpstr>
      <vt:lpstr>Roboto</vt:lpstr>
      <vt:lpstr>Arial</vt:lpstr>
      <vt:lpstr>IBM Plex Sans SemiBold</vt:lpstr>
      <vt:lpstr>Макет шаблона GB</vt:lpstr>
      <vt:lpstr>Создание веб приложения todo list</vt:lpstr>
      <vt:lpstr>Федор Выржиковский</vt:lpstr>
      <vt:lpstr>Поставленная задача</vt:lpstr>
      <vt:lpstr>Придумать хорошую идею исходя из личных потребностей</vt:lpstr>
      <vt:lpstr>Какой подход к разработке веб приложения использовать?</vt:lpstr>
      <vt:lpstr>План проекта (горизонтальный)</vt:lpstr>
      <vt:lpstr>Решение задачи / План работы</vt:lpstr>
      <vt:lpstr>Как выглядит приложение</vt:lpstr>
      <vt:lpstr>Достигнутые цели / Итоги в формате ДТП</vt:lpstr>
      <vt:lpstr>Идеи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Федор Выржиковская</cp:lastModifiedBy>
  <cp:revision>8</cp:revision>
  <dcterms:modified xsi:type="dcterms:W3CDTF">2024-05-26T22:45:56Z</dcterms:modified>
</cp:coreProperties>
</file>