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5"/>
  </p:notesMasterIdLst>
  <p:sldIdLst>
    <p:sldId id="256" r:id="rId3"/>
    <p:sldId id="308" r:id="rId4"/>
    <p:sldId id="257" r:id="rId5"/>
    <p:sldId id="258" r:id="rId6"/>
    <p:sldId id="261" r:id="rId7"/>
    <p:sldId id="309" r:id="rId8"/>
    <p:sldId id="310" r:id="rId9"/>
    <p:sldId id="263" r:id="rId10"/>
    <p:sldId id="260" r:id="rId11"/>
    <p:sldId id="262" r:id="rId12"/>
    <p:sldId id="286" r:id="rId13"/>
    <p:sldId id="311" r:id="rId14"/>
  </p:sldIdLst>
  <p:sldSz cx="9144000" cy="5143500" type="screen16x9"/>
  <p:notesSz cx="6858000" cy="9144000"/>
  <p:embeddedFontLst>
    <p:embeddedFont>
      <p:font typeface="Livvic" pitchFamily="2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Proxima Nova" panose="020B0604020202020204" charset="0"/>
      <p:regular r:id="rId22"/>
      <p:bold r:id="rId23"/>
      <p:italic r:id="rId24"/>
      <p:boldItalic r:id="rId25"/>
    </p:embeddedFont>
    <p:embeddedFont>
      <p:font typeface="Proxima Nova Semibold" panose="020B0604020202020204" charset="0"/>
      <p:regular r:id="rId26"/>
      <p:bold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Squada One" panose="020B0604020202020204" charset="0"/>
      <p:regular r:id="rId31"/>
    </p:embeddedFont>
    <p:embeddedFont>
      <p:font typeface="Titillium Web" panose="000005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FD4D1C-9AA1-44B0-82CD-FA663F98F782}">
  <a:tblStyle styleId="{38FD4D1C-9AA1-44B0-82CD-FA663F98F7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1. Table of contents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2. Introduction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3. Our company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4. Our team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5. Problem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6. Them vs. us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7. Solution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8. SWOT analysis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9. Product overview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10. Our plans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11. Product demo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12. Traction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13. Case study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14. Reviews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15. Awards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16. Market size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17. Target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18. Competitors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19. Business model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20. Timing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21. Predicted growth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5F7D96"/>
                </a:solidFill>
              </a:rPr>
              <a:t>22. Investment</a:t>
            </a: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9a4ac67c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9a4ac67c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48774def6_0_25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48774def6_0_25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>
          <a:extLst>
            <a:ext uri="{FF2B5EF4-FFF2-40B4-BE49-F238E27FC236}">
              <a16:creationId xmlns:a16="http://schemas.microsoft.com/office/drawing/2014/main" id="{1AB2639D-1966-C336-E078-7B2C60B3D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a48774def6_0_25785:notes">
            <a:extLst>
              <a:ext uri="{FF2B5EF4-FFF2-40B4-BE49-F238E27FC236}">
                <a16:creationId xmlns:a16="http://schemas.microsoft.com/office/drawing/2014/main" id="{DC6A0809-BB09-2179-DDB2-F4BCC77A5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a48774def6_0_25785:notes">
            <a:extLst>
              <a:ext uri="{FF2B5EF4-FFF2-40B4-BE49-F238E27FC236}">
                <a16:creationId xmlns:a16="http://schemas.microsoft.com/office/drawing/2014/main" id="{306B57C8-8402-9A47-65F1-185ABF6D3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>
          <a:extLst>
            <a:ext uri="{FF2B5EF4-FFF2-40B4-BE49-F238E27FC236}">
              <a16:creationId xmlns:a16="http://schemas.microsoft.com/office/drawing/2014/main" id="{A08A49DD-5402-B3CC-5592-D67E044E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48774def6_0_1363:notes">
            <a:extLst>
              <a:ext uri="{FF2B5EF4-FFF2-40B4-BE49-F238E27FC236}">
                <a16:creationId xmlns:a16="http://schemas.microsoft.com/office/drawing/2014/main" id="{C183BA93-7734-10E9-CC4E-9754C42ED8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48774def6_0_1363:notes">
            <a:extLst>
              <a:ext uri="{FF2B5EF4-FFF2-40B4-BE49-F238E27FC236}">
                <a16:creationId xmlns:a16="http://schemas.microsoft.com/office/drawing/2014/main" id="{91AC5B01-1C00-98F9-A798-B369F839B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21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a48774def6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a48774def6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4fd31017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4fd31017d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>
          <a:extLst>
            <a:ext uri="{FF2B5EF4-FFF2-40B4-BE49-F238E27FC236}">
              <a16:creationId xmlns:a16="http://schemas.microsoft.com/office/drawing/2014/main" id="{BC81CE5F-9DAA-BAAE-81C3-B0CE2BF5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9a4ac67cdb_0_5:notes">
            <a:extLst>
              <a:ext uri="{FF2B5EF4-FFF2-40B4-BE49-F238E27FC236}">
                <a16:creationId xmlns:a16="http://schemas.microsoft.com/office/drawing/2014/main" id="{261A4EAB-5D46-52F4-0999-591BFE911D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9a4ac67cdb_0_5:notes">
            <a:extLst>
              <a:ext uri="{FF2B5EF4-FFF2-40B4-BE49-F238E27FC236}">
                <a16:creationId xmlns:a16="http://schemas.microsoft.com/office/drawing/2014/main" id="{3B48902E-D122-BD9D-FD7E-36C19F427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617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>
          <a:extLst>
            <a:ext uri="{FF2B5EF4-FFF2-40B4-BE49-F238E27FC236}">
              <a16:creationId xmlns:a16="http://schemas.microsoft.com/office/drawing/2014/main" id="{856CD324-1D81-F25E-A9A7-508CD821A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a48774def6_0_13942:notes">
            <a:extLst>
              <a:ext uri="{FF2B5EF4-FFF2-40B4-BE49-F238E27FC236}">
                <a16:creationId xmlns:a16="http://schemas.microsoft.com/office/drawing/2014/main" id="{51BC0C4C-64A2-D95C-1FF4-2C7FF6A40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a48774def6_0_13942:notes">
            <a:extLst>
              <a:ext uri="{FF2B5EF4-FFF2-40B4-BE49-F238E27FC236}">
                <a16:creationId xmlns:a16="http://schemas.microsoft.com/office/drawing/2014/main" id="{8767E29C-A587-FACF-7EBE-4E0DB9EC0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56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9a4ac67cd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9a4ac67cd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9a4ac67c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9a4ac67c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06275" y="1614800"/>
            <a:ext cx="4314000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2800"/>
              <a:buNone/>
              <a:defRPr sz="16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 flipH="1">
            <a:off x="101981" y="93204"/>
            <a:ext cx="3748915" cy="3156397"/>
            <a:chOff x="101981" y="1837129"/>
            <a:chExt cx="3748915" cy="3156397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4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54" name="Google Shape;454;p24"/>
          <p:cNvSpPr txBox="1">
            <a:spLocks noGrp="1"/>
          </p:cNvSpPr>
          <p:nvPr>
            <p:ph type="subTitle" idx="1"/>
          </p:nvPr>
        </p:nvSpPr>
        <p:spPr>
          <a:xfrm>
            <a:off x="738750" y="1522050"/>
            <a:ext cx="7704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2700006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oogle Shape;512;p27"/>
          <p:cNvGrpSpPr/>
          <p:nvPr/>
        </p:nvGrpSpPr>
        <p:grpSpPr>
          <a:xfrm>
            <a:off x="101981" y="1837129"/>
            <a:ext cx="3748915" cy="3156397"/>
            <a:chOff x="101981" y="1837129"/>
            <a:chExt cx="3748915" cy="3156397"/>
          </a:xfrm>
        </p:grpSpPr>
        <p:sp>
          <p:nvSpPr>
            <p:cNvPr id="513" name="Google Shape;513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7"/>
          <p:cNvGrpSpPr/>
          <p:nvPr/>
        </p:nvGrpSpPr>
        <p:grpSpPr>
          <a:xfrm rot="10800000">
            <a:off x="5296406" y="93204"/>
            <a:ext cx="3748915" cy="3156397"/>
            <a:chOff x="101981" y="1837129"/>
            <a:chExt cx="3748915" cy="3156397"/>
          </a:xfrm>
        </p:grpSpPr>
        <p:sp>
          <p:nvSpPr>
            <p:cNvPr id="542" name="Google Shape;542;p27"/>
            <p:cNvSpPr/>
            <p:nvPr/>
          </p:nvSpPr>
          <p:spPr>
            <a:xfrm flipH="1">
              <a:off x="1384516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 flipH="1">
              <a:off x="1211339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 flipH="1">
              <a:off x="895419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 flipH="1">
              <a:off x="706592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 flipH="1">
              <a:off x="333349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 flipH="1">
              <a:off x="895418" y="354260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 flipH="1">
              <a:off x="502852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 flipH="1">
              <a:off x="101981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 flipH="1">
              <a:off x="433541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 flipH="1">
              <a:off x="117416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 flipH="1">
              <a:off x="1525616" y="409600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 flipH="1">
              <a:off x="2131168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 flipH="1">
              <a:off x="895419" y="409599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 flipH="1">
              <a:off x="1026803" y="33583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 flipH="1">
              <a:off x="154022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 flipH="1">
              <a:off x="117419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 flipH="1">
              <a:off x="2341919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 flipH="1">
              <a:off x="1719244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 flipH="1">
              <a:off x="3366916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 flipH="1">
              <a:off x="2131166" y="4215788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 flipH="1">
              <a:off x="518291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 flipH="1">
              <a:off x="32391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 flipH="1">
              <a:off x="2149472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 flipH="1">
              <a:off x="2098472" y="39276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 flipH="1">
              <a:off x="570347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7"/>
            <p:cNvSpPr/>
            <p:nvPr/>
          </p:nvSpPr>
          <p:spPr>
            <a:xfrm flipH="1">
              <a:off x="690247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 flipH="1">
              <a:off x="300647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 flipH="1">
              <a:off x="3818197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  <p15:guide id="2" orient="horz" pos="2900">
          <p15:clr>
            <a:srgbClr val="FA7B17"/>
          </p15:clr>
        </p15:guide>
        <p15:guide id="3" pos="454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2950"/>
            <a:ext cx="7704000" cy="3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>
                <a:solidFill>
                  <a:srgbClr val="8E8BD8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>
                <a:solidFill>
                  <a:srgbClr val="8E8BD8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>
                <a:solidFill>
                  <a:srgbClr val="8E8BD8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5279706" y="1837129"/>
            <a:ext cx="3748915" cy="3156397"/>
            <a:chOff x="5279706" y="1837129"/>
            <a:chExt cx="3748915" cy="3156397"/>
          </a:xfrm>
        </p:grpSpPr>
        <p:sp>
          <p:nvSpPr>
            <p:cNvPr id="127" name="Google Shape;127;p4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8900044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407125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1407125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5369250" y="3188875"/>
            <a:ext cx="24045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5369250" y="3753000"/>
            <a:ext cx="24045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800"/>
              <a:buFont typeface="Oswald"/>
              <a:buChar char="●"/>
              <a:defRPr>
                <a:solidFill>
                  <a:srgbClr val="8E8BD8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●"/>
              <a:defRPr>
                <a:solidFill>
                  <a:srgbClr val="8E8BD8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400"/>
              <a:buFont typeface="Oswald"/>
              <a:buChar char="○"/>
              <a:defRPr>
                <a:solidFill>
                  <a:srgbClr val="8E8BD8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400"/>
              <a:buFont typeface="Oswald"/>
              <a:buChar char="■"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13500032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title" hasCustomPrompt="1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3" hasCustomPrompt="1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6" hasCustomPrompt="1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7" hasCustomPrompt="1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  <a:effectLst>
            <a:outerShdw blurRad="42863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775EF5"/>
              </a:buClr>
              <a:buSzPts val="8000"/>
              <a:buNone/>
              <a:defRPr sz="8000">
                <a:solidFill>
                  <a:srgbClr val="775EF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9"/>
          </p:nvPr>
        </p:nvSpPr>
        <p:spPr>
          <a:xfrm>
            <a:off x="720000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quada One"/>
              <a:buNone/>
              <a:defRPr sz="23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None/>
              <a:defRPr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13"/>
          <p:cNvGrpSpPr/>
          <p:nvPr/>
        </p:nvGrpSpPr>
        <p:grpSpPr>
          <a:xfrm>
            <a:off x="5907766" y="88094"/>
            <a:ext cx="3156397" cy="3748915"/>
            <a:chOff x="5907766" y="88094"/>
            <a:chExt cx="3156397" cy="3748915"/>
          </a:xfrm>
        </p:grpSpPr>
        <p:sp>
          <p:nvSpPr>
            <p:cNvPr id="272" name="Google Shape;272;p13"/>
            <p:cNvSpPr/>
            <p:nvPr/>
          </p:nvSpPr>
          <p:spPr>
            <a:xfrm rot="-5400000">
              <a:off x="8778094" y="1370628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 rot="-5400000">
              <a:off x="8639490" y="119745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 rot="-5400000">
              <a:off x="8994857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 rot="-5400000">
              <a:off x="8386629" y="69270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 rot="-5400000">
              <a:off x="8794456" y="319462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 rot="-5400000">
              <a:off x="7613237" y="88153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 rot="-5400000">
              <a:off x="7266137" y="488965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 rot="-5400000">
              <a:off x="8286427" y="88094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 rot="-5400000">
              <a:off x="7791894" y="41965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 rot="-5400000">
              <a:off x="8994850" y="1035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 rot="-5400000">
              <a:off x="8994862" y="2117281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 rot="-5400000">
              <a:off x="8166632" y="881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 rot="-5400000">
              <a:off x="7428994" y="1012916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 rot="-5400000">
              <a:off x="6896466" y="14013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 rot="-5400000">
              <a:off x="7529182" y="1035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 rot="-5400000">
              <a:off x="8809907" y="23280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 rot="-5400000">
              <a:off x="8639482" y="17053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 rot="-5400000">
              <a:off x="6208569" y="504404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 rot="-5400000">
              <a:off x="8811841" y="2135585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 rot="-5400000">
              <a:off x="8778091" y="5564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 rot="-5400000">
              <a:off x="7131391" y="6763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 rot="-5400000">
              <a:off x="5907766" y="2867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 rot="-5400000">
              <a:off x="9013166" y="380431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13"/>
          <p:cNvSpPr/>
          <p:nvPr/>
        </p:nvSpPr>
        <p:spPr>
          <a:xfrm rot="-5400000">
            <a:off x="8001616" y="1470835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 rot="-5400000">
            <a:off x="5097341" y="103535"/>
            <a:ext cx="185859" cy="197069"/>
            <a:chOff x="8778091" y="3225260"/>
            <a:chExt cx="185859" cy="197069"/>
          </a:xfrm>
        </p:grpSpPr>
        <p:sp>
          <p:nvSpPr>
            <p:cNvPr id="299" name="Google Shape;299;p13"/>
            <p:cNvSpPr/>
            <p:nvPr/>
          </p:nvSpPr>
          <p:spPr>
            <a:xfrm rot="-5400000">
              <a:off x="8894650" y="3353029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 rot="-5400000">
              <a:off x="8778091" y="3225260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13"/>
          <p:cNvSpPr/>
          <p:nvPr/>
        </p:nvSpPr>
        <p:spPr>
          <a:xfrm rot="10800000">
            <a:off x="4555648" y="109149"/>
            <a:ext cx="32700" cy="32700"/>
          </a:xfrm>
          <a:prstGeom prst="rect">
            <a:avLst/>
          </a:pr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4"/>
          <p:cNvSpPr txBox="1">
            <a:spLocks noGrp="1"/>
          </p:cNvSpPr>
          <p:nvPr>
            <p:ph type="subTitle" idx="1"/>
          </p:nvPr>
        </p:nvSpPr>
        <p:spPr>
          <a:xfrm>
            <a:off x="4537650" y="2010250"/>
            <a:ext cx="3886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4"/>
          <p:cNvSpPr txBox="1">
            <a:spLocks noGrp="1"/>
          </p:cNvSpPr>
          <p:nvPr>
            <p:ph type="subTitle" idx="2"/>
          </p:nvPr>
        </p:nvSpPr>
        <p:spPr>
          <a:xfrm>
            <a:off x="720000" y="3661263"/>
            <a:ext cx="38862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4"/>
          <p:cNvSpPr txBox="1">
            <a:spLocks noGrp="1"/>
          </p:cNvSpPr>
          <p:nvPr>
            <p:ph type="title" idx="3"/>
          </p:nvPr>
        </p:nvSpPr>
        <p:spPr>
          <a:xfrm>
            <a:off x="2311350" y="1766350"/>
            <a:ext cx="17691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14"/>
          <p:cNvSpPr txBox="1">
            <a:spLocks noGrp="1"/>
          </p:cNvSpPr>
          <p:nvPr>
            <p:ph type="title" idx="4"/>
          </p:nvPr>
        </p:nvSpPr>
        <p:spPr>
          <a:xfrm>
            <a:off x="5063400" y="3417375"/>
            <a:ext cx="1769100" cy="11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5000"/>
              <a:buNone/>
              <a:defRPr sz="5000">
                <a:solidFill>
                  <a:srgbClr val="8E8BD8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4"/>
          <p:cNvSpPr/>
          <p:nvPr/>
        </p:nvSpPr>
        <p:spPr>
          <a:xfrm>
            <a:off x="8075" y="1276725"/>
            <a:ext cx="8420425" cy="191600"/>
          </a:xfrm>
          <a:custGeom>
            <a:avLst/>
            <a:gdLst/>
            <a:ahLst/>
            <a:cxnLst/>
            <a:rect l="l" t="t" r="r" b="b"/>
            <a:pathLst>
              <a:path w="336817" h="7664" extrusionOk="0">
                <a:moveTo>
                  <a:pt x="0" y="7664"/>
                </a:moveTo>
                <a:lnTo>
                  <a:pt x="29121" y="7664"/>
                </a:lnTo>
                <a:lnTo>
                  <a:pt x="29121" y="0"/>
                </a:lnTo>
                <a:lnTo>
                  <a:pt x="336817" y="0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8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2271850" y="1208325"/>
            <a:ext cx="45915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7" name="Google Shape;387;p22"/>
          <p:cNvSpPr txBox="1">
            <a:spLocks noGrp="1"/>
          </p:cNvSpPr>
          <p:nvPr>
            <p:ph type="subTitle" idx="1"/>
          </p:nvPr>
        </p:nvSpPr>
        <p:spPr>
          <a:xfrm>
            <a:off x="2173700" y="3582975"/>
            <a:ext cx="48054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2"/>
          <p:cNvSpPr/>
          <p:nvPr/>
        </p:nvSpPr>
        <p:spPr>
          <a:xfrm rot="5400000" flipH="1">
            <a:off x="66797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389" name="Google Shape;389;p22"/>
          <p:cNvSpPr/>
          <p:nvPr/>
        </p:nvSpPr>
        <p:spPr>
          <a:xfrm rot="5400000">
            <a:off x="66797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390" name="Google Shape;390;p22"/>
          <p:cNvCxnSpPr/>
          <p:nvPr/>
        </p:nvCxnSpPr>
        <p:spPr>
          <a:xfrm rot="5400000" flipH="1">
            <a:off x="7896100" y="1662731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391" name="Google Shape;391;p22"/>
          <p:cNvGrpSpPr/>
          <p:nvPr/>
        </p:nvGrpSpPr>
        <p:grpSpPr>
          <a:xfrm flipH="1">
            <a:off x="82531" y="1916411"/>
            <a:ext cx="3748915" cy="3156397"/>
            <a:chOff x="5279706" y="1837129"/>
            <a:chExt cx="3748915" cy="3156397"/>
          </a:xfrm>
        </p:grpSpPr>
        <p:sp>
          <p:nvSpPr>
            <p:cNvPr id="392" name="Google Shape;392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22"/>
          <p:cNvSpPr/>
          <p:nvPr/>
        </p:nvSpPr>
        <p:spPr>
          <a:xfrm rot="-5400000">
            <a:off x="156369" y="3623618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sp>
        <p:nvSpPr>
          <p:cNvPr id="415" name="Google Shape;415;p22"/>
          <p:cNvSpPr/>
          <p:nvPr/>
        </p:nvSpPr>
        <p:spPr>
          <a:xfrm rot="-5400000" flipH="1">
            <a:off x="156369" y="742793"/>
            <a:ext cx="2290737" cy="773475"/>
          </a:xfrm>
          <a:custGeom>
            <a:avLst/>
            <a:gdLst/>
            <a:ahLst/>
            <a:cxnLst/>
            <a:rect l="l" t="t" r="r" b="b"/>
            <a:pathLst>
              <a:path w="162004" h="30939" extrusionOk="0">
                <a:moveTo>
                  <a:pt x="0" y="7520"/>
                </a:moveTo>
                <a:lnTo>
                  <a:pt x="30080" y="7520"/>
                </a:lnTo>
                <a:lnTo>
                  <a:pt x="30080" y="0"/>
                </a:lnTo>
                <a:lnTo>
                  <a:pt x="162004" y="0"/>
                </a:lnTo>
                <a:lnTo>
                  <a:pt x="162004" y="30939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sp>
      <p:cxnSp>
        <p:nvCxnSpPr>
          <p:cNvPr id="416" name="Google Shape;416;p22"/>
          <p:cNvCxnSpPr/>
          <p:nvPr/>
        </p:nvCxnSpPr>
        <p:spPr>
          <a:xfrm rot="-5400000">
            <a:off x="1230175" y="1662731"/>
            <a:ext cx="600" cy="18147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grpSp>
        <p:nvGrpSpPr>
          <p:cNvPr id="417" name="Google Shape;417;p22"/>
          <p:cNvGrpSpPr/>
          <p:nvPr/>
        </p:nvGrpSpPr>
        <p:grpSpPr>
          <a:xfrm rot="10800000" flipH="1">
            <a:off x="5317381" y="71061"/>
            <a:ext cx="3748915" cy="3156397"/>
            <a:chOff x="5279706" y="1837129"/>
            <a:chExt cx="3748915" cy="3156397"/>
          </a:xfrm>
        </p:grpSpPr>
        <p:sp>
          <p:nvSpPr>
            <p:cNvPr id="418" name="Google Shape;418;p22"/>
            <p:cNvSpPr/>
            <p:nvPr/>
          </p:nvSpPr>
          <p:spPr>
            <a:xfrm>
              <a:off x="7645888" y="4707457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7849964" y="456885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165884" y="492422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354711" y="431599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697054" y="472381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7551" y="3195500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928422" y="4215789"/>
              <a:ext cx="100200" cy="1002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27762" y="3721257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943887" y="49242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6930135" y="492422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8943881" y="28258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8943884" y="34585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6719384" y="4739270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342059" y="4568845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5694387" y="4824013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543012" y="2137932"/>
              <a:ext cx="69300" cy="693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58587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6948431" y="474120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527556" y="47074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407656" y="3060754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797256" y="18371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5279706" y="4942529"/>
              <a:ext cx="32700" cy="32700"/>
            </a:xfrm>
            <a:prstGeom prst="rect">
              <a:avLst/>
            </a:pr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0" name="Google Shape;440;p22"/>
          <p:cNvCxnSpPr/>
          <p:nvPr/>
        </p:nvCxnSpPr>
        <p:spPr>
          <a:xfrm rot="5400000">
            <a:off x="6210625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441" name="Google Shape;441;p22"/>
          <p:cNvCxnSpPr/>
          <p:nvPr/>
        </p:nvCxnSpPr>
        <p:spPr>
          <a:xfrm rot="5400000">
            <a:off x="-2254850" y="2573784"/>
            <a:ext cx="51711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03F6E"/>
            </a:gs>
            <a:gs pos="100000">
              <a:srgbClr val="0B0D17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quada One"/>
              <a:buNone/>
              <a:defRPr sz="32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483350"/>
            <a:ext cx="7704000" cy="30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●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8E8BD8"/>
              </a:buClr>
              <a:buSzPts val="1600"/>
              <a:buFont typeface="Titillium Web"/>
              <a:buChar char="○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8E8BD8"/>
              </a:buClr>
              <a:buSzPts val="1600"/>
              <a:buFont typeface="Titillium Web"/>
              <a:buChar char="■"/>
              <a:defRPr sz="1600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8" r:id="rId6"/>
    <p:sldLayoutId id="2147483659" r:id="rId7"/>
    <p:sldLayoutId id="2147483660" r:id="rId8"/>
    <p:sldLayoutId id="2147483668" r:id="rId9"/>
    <p:sldLayoutId id="2147483670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2" name="Google Shape;572;p28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mpool.space/graphs/lightning/nodes-channels-ma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0"/>
          <p:cNvCxnSpPr/>
          <p:nvPr/>
        </p:nvCxnSpPr>
        <p:spPr>
          <a:xfrm>
            <a:off x="-1375" y="3325100"/>
            <a:ext cx="9161400" cy="0"/>
          </a:xfrm>
          <a:prstGeom prst="straightConnector1">
            <a:avLst/>
          </a:prstGeom>
          <a:noFill/>
          <a:ln w="28575" cap="flat" cmpd="sng">
            <a:solidFill>
              <a:srgbClr val="5B57DE"/>
            </a:solidFill>
            <a:prstDash val="solid"/>
            <a:round/>
            <a:headEnd type="none" w="med" len="med"/>
            <a:tailEnd type="none" w="med" len="med"/>
          </a:ln>
          <a:effectLst>
            <a:outerShdw blurRad="85725" algn="bl" rotWithShape="0">
              <a:srgbClr val="DFDEFF">
                <a:alpha val="50000"/>
              </a:srgbClr>
            </a:outerShdw>
          </a:effectLst>
        </p:spPr>
      </p:cxnSp>
      <p:sp>
        <p:nvSpPr>
          <p:cNvPr id="579" name="Google Shape;579;p30"/>
          <p:cNvSpPr/>
          <p:nvPr/>
        </p:nvSpPr>
        <p:spPr>
          <a:xfrm>
            <a:off x="4197450" y="3084475"/>
            <a:ext cx="4131600" cy="472500"/>
          </a:xfrm>
          <a:prstGeom prst="rect">
            <a:avLst/>
          </a:prstGeom>
          <a:gradFill>
            <a:gsLst>
              <a:gs pos="0">
                <a:srgbClr val="6F61EC"/>
              </a:gs>
              <a:gs pos="24000">
                <a:srgbClr val="8E8BD8"/>
              </a:gs>
              <a:gs pos="52000">
                <a:srgbClr val="7F76E2"/>
              </a:gs>
              <a:gs pos="78000">
                <a:srgbClr val="8E8BD8"/>
              </a:gs>
              <a:gs pos="100000">
                <a:srgbClr val="6F61E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0" name="Google Shape;580;p30"/>
          <p:cNvPicPr preferRelativeResize="0"/>
          <p:nvPr/>
        </p:nvPicPr>
        <p:blipFill rotWithShape="1">
          <a:blip r:embed="rId3">
            <a:alphaModFix/>
          </a:blip>
          <a:srcRect l="11841" t="4328" r="6325" b="13837"/>
          <a:stretch/>
        </p:blipFill>
        <p:spPr>
          <a:xfrm>
            <a:off x="-1467350" y="-369750"/>
            <a:ext cx="5399602" cy="53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30"/>
          <p:cNvSpPr txBox="1">
            <a:spLocks noGrp="1"/>
          </p:cNvSpPr>
          <p:nvPr>
            <p:ph type="ctrTitle"/>
          </p:nvPr>
        </p:nvSpPr>
        <p:spPr>
          <a:xfrm>
            <a:off x="4197450" y="664300"/>
            <a:ext cx="4859464" cy="115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V</a:t>
            </a:r>
            <a:r>
              <a:rPr lang="en-US" sz="2800" dirty="0" err="1"/>
              <a:t>oting</a:t>
            </a:r>
            <a:r>
              <a:rPr lang="en-US" sz="2800" dirty="0"/>
              <a:t> DAO &amp; Funding Pool web3 DECENTRALIZED BLOCKCHAIN SYSTEM</a:t>
            </a:r>
          </a:p>
        </p:txBody>
      </p:sp>
      <p:sp>
        <p:nvSpPr>
          <p:cNvPr id="582" name="Google Shape;582;p30"/>
          <p:cNvSpPr txBox="1">
            <a:spLocks noGrp="1"/>
          </p:cNvSpPr>
          <p:nvPr>
            <p:ph type="subTitle" idx="1"/>
          </p:nvPr>
        </p:nvSpPr>
        <p:spPr>
          <a:xfrm>
            <a:off x="4259613" y="3173025"/>
            <a:ext cx="40695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</a:t>
            </a:r>
            <a:r>
              <a:rPr lang="en-US" sz="1800" dirty="0">
                <a:effectLst/>
                <a:latin typeface="Calibri Light" panose="020F03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Eskandar Atrakchi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Technology Stack</a:t>
            </a:r>
            <a:endParaRPr dirty="0"/>
          </a:p>
        </p:txBody>
      </p:sp>
      <p:sp>
        <p:nvSpPr>
          <p:cNvPr id="636" name="Google Shape;636;p36"/>
          <p:cNvSpPr txBox="1">
            <a:spLocks noGrp="1"/>
          </p:cNvSpPr>
          <p:nvPr>
            <p:ph type="subTitle" idx="2"/>
          </p:nvPr>
        </p:nvSpPr>
        <p:spPr>
          <a:xfrm>
            <a:off x="131402" y="3125954"/>
            <a:ext cx="2626117" cy="4429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Solidity, Hardhat, ethers.js</a:t>
            </a:r>
          </a:p>
        </p:txBody>
      </p:sp>
      <p:sp>
        <p:nvSpPr>
          <p:cNvPr id="637" name="Google Shape;637;p36"/>
          <p:cNvSpPr txBox="1">
            <a:spLocks noGrp="1"/>
          </p:cNvSpPr>
          <p:nvPr>
            <p:ph type="subTitle" idx="4"/>
          </p:nvPr>
        </p:nvSpPr>
        <p:spPr>
          <a:xfrm>
            <a:off x="3478697" y="3055059"/>
            <a:ext cx="2404500" cy="584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React frontend, IPFS storage</a:t>
            </a:r>
          </a:p>
        </p:txBody>
      </p:sp>
      <p:sp>
        <p:nvSpPr>
          <p:cNvPr id="638" name="Google Shape;638;p36"/>
          <p:cNvSpPr/>
          <p:nvPr/>
        </p:nvSpPr>
        <p:spPr>
          <a:xfrm>
            <a:off x="720000" y="1966313"/>
            <a:ext cx="933081" cy="846047"/>
          </a:xfrm>
          <a:custGeom>
            <a:avLst/>
            <a:gdLst/>
            <a:ahLst/>
            <a:cxnLst/>
            <a:rect l="l" t="t" r="r" b="b"/>
            <a:pathLst>
              <a:path w="228977" h="207619" extrusionOk="0">
                <a:moveTo>
                  <a:pt x="114488" y="6691"/>
                </a:moveTo>
                <a:cubicBezTo>
                  <a:pt x="125543" y="6691"/>
                  <a:pt x="135633" y="11235"/>
                  <a:pt x="142896" y="18534"/>
                </a:cubicBezTo>
                <a:cubicBezTo>
                  <a:pt x="150194" y="25832"/>
                  <a:pt x="154738" y="35886"/>
                  <a:pt x="154738" y="46941"/>
                </a:cubicBezTo>
                <a:lnTo>
                  <a:pt x="154738" y="71520"/>
                </a:lnTo>
                <a:lnTo>
                  <a:pt x="142967" y="71520"/>
                </a:lnTo>
                <a:lnTo>
                  <a:pt x="142967" y="46941"/>
                </a:lnTo>
                <a:cubicBezTo>
                  <a:pt x="142967" y="40680"/>
                  <a:pt x="140928" y="34884"/>
                  <a:pt x="137457" y="30161"/>
                </a:cubicBezTo>
                <a:cubicBezTo>
                  <a:pt x="133880" y="25296"/>
                  <a:pt x="128835" y="21610"/>
                  <a:pt x="123003" y="19786"/>
                </a:cubicBezTo>
                <a:cubicBezTo>
                  <a:pt x="122668" y="19676"/>
                  <a:pt x="122327" y="19624"/>
                  <a:pt x="121991" y="19624"/>
                </a:cubicBezTo>
                <a:cubicBezTo>
                  <a:pt x="120573" y="19624"/>
                  <a:pt x="119244" y="20551"/>
                  <a:pt x="118781" y="21968"/>
                </a:cubicBezTo>
                <a:cubicBezTo>
                  <a:pt x="118245" y="23757"/>
                  <a:pt x="119247" y="25618"/>
                  <a:pt x="121000" y="26190"/>
                </a:cubicBezTo>
                <a:cubicBezTo>
                  <a:pt x="125472" y="27585"/>
                  <a:pt x="129336" y="30412"/>
                  <a:pt x="132055" y="34097"/>
                </a:cubicBezTo>
                <a:cubicBezTo>
                  <a:pt x="134702" y="37710"/>
                  <a:pt x="136277" y="42147"/>
                  <a:pt x="136277" y="46941"/>
                </a:cubicBezTo>
                <a:lnTo>
                  <a:pt x="136277" y="71520"/>
                </a:lnTo>
                <a:lnTo>
                  <a:pt x="92735" y="71520"/>
                </a:lnTo>
                <a:lnTo>
                  <a:pt x="92735" y="46941"/>
                </a:lnTo>
                <a:cubicBezTo>
                  <a:pt x="92735" y="42147"/>
                  <a:pt x="94274" y="37710"/>
                  <a:pt x="96921" y="34097"/>
                </a:cubicBezTo>
                <a:cubicBezTo>
                  <a:pt x="99640" y="30412"/>
                  <a:pt x="103504" y="27585"/>
                  <a:pt x="107977" y="26190"/>
                </a:cubicBezTo>
                <a:cubicBezTo>
                  <a:pt x="109766" y="25618"/>
                  <a:pt x="110732" y="23757"/>
                  <a:pt x="110195" y="21968"/>
                </a:cubicBezTo>
                <a:cubicBezTo>
                  <a:pt x="109732" y="20551"/>
                  <a:pt x="108427" y="19624"/>
                  <a:pt x="106999" y="19624"/>
                </a:cubicBezTo>
                <a:cubicBezTo>
                  <a:pt x="106660" y="19624"/>
                  <a:pt x="106315" y="19676"/>
                  <a:pt x="105973" y="19786"/>
                </a:cubicBezTo>
                <a:cubicBezTo>
                  <a:pt x="100141" y="21610"/>
                  <a:pt x="95097" y="25296"/>
                  <a:pt x="91519" y="30161"/>
                </a:cubicBezTo>
                <a:cubicBezTo>
                  <a:pt x="88084" y="34884"/>
                  <a:pt x="86009" y="40680"/>
                  <a:pt x="86009" y="46941"/>
                </a:cubicBezTo>
                <a:lnTo>
                  <a:pt x="86009" y="71520"/>
                </a:lnTo>
                <a:lnTo>
                  <a:pt x="74238" y="71520"/>
                </a:lnTo>
                <a:lnTo>
                  <a:pt x="74238" y="46941"/>
                </a:lnTo>
                <a:cubicBezTo>
                  <a:pt x="74238" y="35886"/>
                  <a:pt x="78782" y="25832"/>
                  <a:pt x="86081" y="18534"/>
                </a:cubicBezTo>
                <a:cubicBezTo>
                  <a:pt x="93379" y="11235"/>
                  <a:pt x="103433" y="6691"/>
                  <a:pt x="114488" y="6691"/>
                </a:cubicBezTo>
                <a:close/>
                <a:moveTo>
                  <a:pt x="16350" y="63613"/>
                </a:moveTo>
                <a:cubicBezTo>
                  <a:pt x="18998" y="63613"/>
                  <a:pt x="21431" y="64687"/>
                  <a:pt x="23148" y="66440"/>
                </a:cubicBezTo>
                <a:cubicBezTo>
                  <a:pt x="24901" y="68157"/>
                  <a:pt x="25975" y="70554"/>
                  <a:pt x="25975" y="73238"/>
                </a:cubicBezTo>
                <a:cubicBezTo>
                  <a:pt x="25975" y="75885"/>
                  <a:pt x="24901" y="78318"/>
                  <a:pt x="23148" y="80035"/>
                </a:cubicBezTo>
                <a:cubicBezTo>
                  <a:pt x="21431" y="81788"/>
                  <a:pt x="18998" y="82862"/>
                  <a:pt x="16350" y="82862"/>
                </a:cubicBezTo>
                <a:cubicBezTo>
                  <a:pt x="13667" y="82862"/>
                  <a:pt x="11270" y="81788"/>
                  <a:pt x="9517" y="80035"/>
                </a:cubicBezTo>
                <a:cubicBezTo>
                  <a:pt x="7800" y="78318"/>
                  <a:pt x="6690" y="75885"/>
                  <a:pt x="6690" y="73238"/>
                </a:cubicBezTo>
                <a:cubicBezTo>
                  <a:pt x="6690" y="70554"/>
                  <a:pt x="7800" y="68157"/>
                  <a:pt x="9517" y="66440"/>
                </a:cubicBezTo>
                <a:cubicBezTo>
                  <a:pt x="11270" y="64687"/>
                  <a:pt x="13667" y="63613"/>
                  <a:pt x="16350" y="63613"/>
                </a:cubicBezTo>
                <a:close/>
                <a:moveTo>
                  <a:pt x="212626" y="63613"/>
                </a:moveTo>
                <a:cubicBezTo>
                  <a:pt x="215309" y="63613"/>
                  <a:pt x="217706" y="64687"/>
                  <a:pt x="219460" y="66440"/>
                </a:cubicBezTo>
                <a:cubicBezTo>
                  <a:pt x="221177" y="68157"/>
                  <a:pt x="222286" y="70554"/>
                  <a:pt x="222286" y="73238"/>
                </a:cubicBezTo>
                <a:cubicBezTo>
                  <a:pt x="222286" y="75885"/>
                  <a:pt x="221177" y="78318"/>
                  <a:pt x="219460" y="80035"/>
                </a:cubicBezTo>
                <a:cubicBezTo>
                  <a:pt x="217706" y="81788"/>
                  <a:pt x="215309" y="82862"/>
                  <a:pt x="212626" y="82862"/>
                </a:cubicBezTo>
                <a:cubicBezTo>
                  <a:pt x="209978" y="82862"/>
                  <a:pt x="207546" y="81788"/>
                  <a:pt x="205828" y="80035"/>
                </a:cubicBezTo>
                <a:cubicBezTo>
                  <a:pt x="204075" y="78318"/>
                  <a:pt x="203002" y="75885"/>
                  <a:pt x="203002" y="73238"/>
                </a:cubicBezTo>
                <a:cubicBezTo>
                  <a:pt x="203002" y="70554"/>
                  <a:pt x="204075" y="68157"/>
                  <a:pt x="205828" y="66440"/>
                </a:cubicBezTo>
                <a:cubicBezTo>
                  <a:pt x="207546" y="64687"/>
                  <a:pt x="209978" y="63613"/>
                  <a:pt x="212626" y="63613"/>
                </a:cubicBezTo>
                <a:close/>
                <a:moveTo>
                  <a:pt x="76743" y="107799"/>
                </a:moveTo>
                <a:cubicBezTo>
                  <a:pt x="72736" y="113988"/>
                  <a:pt x="70196" y="121180"/>
                  <a:pt x="69623" y="128908"/>
                </a:cubicBezTo>
                <a:lnTo>
                  <a:pt x="59462" y="128908"/>
                </a:lnTo>
                <a:lnTo>
                  <a:pt x="59462" y="107799"/>
                </a:lnTo>
                <a:close/>
                <a:moveTo>
                  <a:pt x="122717" y="115849"/>
                </a:moveTo>
                <a:cubicBezTo>
                  <a:pt x="124542" y="115849"/>
                  <a:pt x="126187" y="116600"/>
                  <a:pt x="127368" y="117781"/>
                </a:cubicBezTo>
                <a:cubicBezTo>
                  <a:pt x="128585" y="118962"/>
                  <a:pt x="129300" y="120572"/>
                  <a:pt x="129300" y="122396"/>
                </a:cubicBezTo>
                <a:cubicBezTo>
                  <a:pt x="129300" y="124185"/>
                  <a:pt x="128585" y="125795"/>
                  <a:pt x="127368" y="127012"/>
                </a:cubicBezTo>
                <a:cubicBezTo>
                  <a:pt x="126187" y="128192"/>
                  <a:pt x="124542" y="128908"/>
                  <a:pt x="122717" y="128908"/>
                </a:cubicBezTo>
                <a:lnTo>
                  <a:pt x="105973" y="128908"/>
                </a:lnTo>
                <a:lnTo>
                  <a:pt x="105973" y="115849"/>
                </a:lnTo>
                <a:close/>
                <a:moveTo>
                  <a:pt x="169514" y="107799"/>
                </a:moveTo>
                <a:lnTo>
                  <a:pt x="169514" y="128908"/>
                </a:lnTo>
                <a:lnTo>
                  <a:pt x="159353" y="128908"/>
                </a:lnTo>
                <a:cubicBezTo>
                  <a:pt x="158781" y="121180"/>
                  <a:pt x="156241" y="113988"/>
                  <a:pt x="152233" y="107799"/>
                </a:cubicBezTo>
                <a:close/>
                <a:moveTo>
                  <a:pt x="16350" y="122647"/>
                </a:moveTo>
                <a:cubicBezTo>
                  <a:pt x="18998" y="122647"/>
                  <a:pt x="21431" y="123720"/>
                  <a:pt x="23148" y="125437"/>
                </a:cubicBezTo>
                <a:cubicBezTo>
                  <a:pt x="24901" y="127190"/>
                  <a:pt x="25975" y="129623"/>
                  <a:pt x="25975" y="132271"/>
                </a:cubicBezTo>
                <a:cubicBezTo>
                  <a:pt x="25975" y="134918"/>
                  <a:pt x="24901" y="137315"/>
                  <a:pt x="23148" y="139069"/>
                </a:cubicBezTo>
                <a:cubicBezTo>
                  <a:pt x="21431" y="140822"/>
                  <a:pt x="18998" y="141895"/>
                  <a:pt x="16350" y="141895"/>
                </a:cubicBezTo>
                <a:cubicBezTo>
                  <a:pt x="13667" y="141895"/>
                  <a:pt x="11270" y="140822"/>
                  <a:pt x="9517" y="139069"/>
                </a:cubicBezTo>
                <a:cubicBezTo>
                  <a:pt x="7800" y="137315"/>
                  <a:pt x="6690" y="134918"/>
                  <a:pt x="6690" y="132271"/>
                </a:cubicBezTo>
                <a:cubicBezTo>
                  <a:pt x="6690" y="129623"/>
                  <a:pt x="7800" y="127190"/>
                  <a:pt x="9517" y="125437"/>
                </a:cubicBezTo>
                <a:cubicBezTo>
                  <a:pt x="11270" y="123720"/>
                  <a:pt x="13667" y="122647"/>
                  <a:pt x="16350" y="122647"/>
                </a:cubicBezTo>
                <a:close/>
                <a:moveTo>
                  <a:pt x="212626" y="122647"/>
                </a:moveTo>
                <a:cubicBezTo>
                  <a:pt x="215309" y="122647"/>
                  <a:pt x="217706" y="123720"/>
                  <a:pt x="219460" y="125437"/>
                </a:cubicBezTo>
                <a:cubicBezTo>
                  <a:pt x="221177" y="127190"/>
                  <a:pt x="222286" y="129623"/>
                  <a:pt x="222286" y="132271"/>
                </a:cubicBezTo>
                <a:cubicBezTo>
                  <a:pt x="222286" y="134918"/>
                  <a:pt x="221177" y="137315"/>
                  <a:pt x="219460" y="139069"/>
                </a:cubicBezTo>
                <a:cubicBezTo>
                  <a:pt x="217706" y="140822"/>
                  <a:pt x="215309" y="141895"/>
                  <a:pt x="212626" y="141895"/>
                </a:cubicBezTo>
                <a:cubicBezTo>
                  <a:pt x="209978" y="141895"/>
                  <a:pt x="207546" y="140822"/>
                  <a:pt x="205828" y="139069"/>
                </a:cubicBezTo>
                <a:cubicBezTo>
                  <a:pt x="204075" y="137315"/>
                  <a:pt x="203002" y="134918"/>
                  <a:pt x="203002" y="132271"/>
                </a:cubicBezTo>
                <a:cubicBezTo>
                  <a:pt x="203002" y="129623"/>
                  <a:pt x="204075" y="127190"/>
                  <a:pt x="205828" y="125437"/>
                </a:cubicBezTo>
                <a:cubicBezTo>
                  <a:pt x="207546" y="123720"/>
                  <a:pt x="209978" y="122647"/>
                  <a:pt x="212626" y="122647"/>
                </a:cubicBezTo>
                <a:close/>
                <a:moveTo>
                  <a:pt x="122717" y="135598"/>
                </a:moveTo>
                <a:cubicBezTo>
                  <a:pt x="124542" y="135598"/>
                  <a:pt x="126187" y="136349"/>
                  <a:pt x="127368" y="137530"/>
                </a:cubicBezTo>
                <a:cubicBezTo>
                  <a:pt x="128585" y="138711"/>
                  <a:pt x="129300" y="140357"/>
                  <a:pt x="129300" y="142145"/>
                </a:cubicBezTo>
                <a:cubicBezTo>
                  <a:pt x="129300" y="143934"/>
                  <a:pt x="128585" y="145580"/>
                  <a:pt x="127368" y="146761"/>
                </a:cubicBezTo>
                <a:cubicBezTo>
                  <a:pt x="126187" y="147941"/>
                  <a:pt x="124542" y="148657"/>
                  <a:pt x="122717" y="148657"/>
                </a:cubicBezTo>
                <a:lnTo>
                  <a:pt x="105973" y="148657"/>
                </a:lnTo>
                <a:lnTo>
                  <a:pt x="105973" y="135598"/>
                </a:lnTo>
                <a:close/>
                <a:moveTo>
                  <a:pt x="69623" y="135634"/>
                </a:moveTo>
                <a:cubicBezTo>
                  <a:pt x="70196" y="143362"/>
                  <a:pt x="72700" y="150553"/>
                  <a:pt x="76707" y="156707"/>
                </a:cubicBezTo>
                <a:lnTo>
                  <a:pt x="59462" y="156707"/>
                </a:lnTo>
                <a:lnTo>
                  <a:pt x="59462" y="135634"/>
                </a:lnTo>
                <a:close/>
                <a:moveTo>
                  <a:pt x="169514" y="135634"/>
                </a:moveTo>
                <a:lnTo>
                  <a:pt x="169514" y="156707"/>
                </a:lnTo>
                <a:lnTo>
                  <a:pt x="152269" y="156707"/>
                </a:lnTo>
                <a:cubicBezTo>
                  <a:pt x="156276" y="150553"/>
                  <a:pt x="158781" y="143362"/>
                  <a:pt x="159353" y="135634"/>
                </a:cubicBezTo>
                <a:close/>
                <a:moveTo>
                  <a:pt x="110088" y="102003"/>
                </a:moveTo>
                <a:cubicBezTo>
                  <a:pt x="108227" y="102003"/>
                  <a:pt x="106760" y="103506"/>
                  <a:pt x="106760" y="105366"/>
                </a:cubicBezTo>
                <a:lnTo>
                  <a:pt x="106760" y="109158"/>
                </a:lnTo>
                <a:lnTo>
                  <a:pt x="96313" y="109158"/>
                </a:lnTo>
                <a:cubicBezTo>
                  <a:pt x="94453" y="109158"/>
                  <a:pt x="92950" y="110625"/>
                  <a:pt x="92950" y="112486"/>
                </a:cubicBezTo>
                <a:cubicBezTo>
                  <a:pt x="92950" y="114346"/>
                  <a:pt x="94453" y="115849"/>
                  <a:pt x="96313" y="115849"/>
                </a:cubicBezTo>
                <a:lnTo>
                  <a:pt x="99283" y="115849"/>
                </a:lnTo>
                <a:lnTo>
                  <a:pt x="99283" y="148657"/>
                </a:lnTo>
                <a:lnTo>
                  <a:pt x="96313" y="148657"/>
                </a:lnTo>
                <a:cubicBezTo>
                  <a:pt x="94453" y="148657"/>
                  <a:pt x="92950" y="150195"/>
                  <a:pt x="92950" y="152020"/>
                </a:cubicBezTo>
                <a:cubicBezTo>
                  <a:pt x="92950" y="153881"/>
                  <a:pt x="94453" y="155383"/>
                  <a:pt x="96313" y="155383"/>
                </a:cubicBezTo>
                <a:lnTo>
                  <a:pt x="106760" y="155383"/>
                </a:lnTo>
                <a:lnTo>
                  <a:pt x="106760" y="159140"/>
                </a:lnTo>
                <a:cubicBezTo>
                  <a:pt x="106760" y="161000"/>
                  <a:pt x="108227" y="162503"/>
                  <a:pt x="110088" y="162503"/>
                </a:cubicBezTo>
                <a:cubicBezTo>
                  <a:pt x="111948" y="162503"/>
                  <a:pt x="113451" y="161000"/>
                  <a:pt x="113451" y="159140"/>
                </a:cubicBezTo>
                <a:lnTo>
                  <a:pt x="113451" y="155383"/>
                </a:lnTo>
                <a:lnTo>
                  <a:pt x="119354" y="155383"/>
                </a:lnTo>
                <a:lnTo>
                  <a:pt x="119354" y="159140"/>
                </a:lnTo>
                <a:cubicBezTo>
                  <a:pt x="119354" y="161000"/>
                  <a:pt x="120857" y="162503"/>
                  <a:pt x="122717" y="162503"/>
                </a:cubicBezTo>
                <a:cubicBezTo>
                  <a:pt x="124577" y="162503"/>
                  <a:pt x="126080" y="161000"/>
                  <a:pt x="126080" y="159140"/>
                </a:cubicBezTo>
                <a:lnTo>
                  <a:pt x="126080" y="154954"/>
                </a:lnTo>
                <a:cubicBezTo>
                  <a:pt x="128370" y="154346"/>
                  <a:pt x="130445" y="153129"/>
                  <a:pt x="132091" y="151483"/>
                </a:cubicBezTo>
                <a:cubicBezTo>
                  <a:pt x="134524" y="149086"/>
                  <a:pt x="136026" y="145795"/>
                  <a:pt x="136026" y="142145"/>
                </a:cubicBezTo>
                <a:cubicBezTo>
                  <a:pt x="136026" y="138353"/>
                  <a:pt x="134380" y="134775"/>
                  <a:pt x="131554" y="132271"/>
                </a:cubicBezTo>
                <a:cubicBezTo>
                  <a:pt x="134380" y="129766"/>
                  <a:pt x="136026" y="126189"/>
                  <a:pt x="136026" y="122396"/>
                </a:cubicBezTo>
                <a:cubicBezTo>
                  <a:pt x="136026" y="118747"/>
                  <a:pt x="134524" y="115420"/>
                  <a:pt x="132091" y="113022"/>
                </a:cubicBezTo>
                <a:cubicBezTo>
                  <a:pt x="130445" y="111377"/>
                  <a:pt x="128370" y="110160"/>
                  <a:pt x="126080" y="109588"/>
                </a:cubicBezTo>
                <a:lnTo>
                  <a:pt x="126080" y="105366"/>
                </a:lnTo>
                <a:cubicBezTo>
                  <a:pt x="126080" y="103506"/>
                  <a:pt x="124577" y="102003"/>
                  <a:pt x="122717" y="102003"/>
                </a:cubicBezTo>
                <a:cubicBezTo>
                  <a:pt x="120857" y="102003"/>
                  <a:pt x="119354" y="103506"/>
                  <a:pt x="119354" y="105366"/>
                </a:cubicBezTo>
                <a:lnTo>
                  <a:pt x="119354" y="109158"/>
                </a:lnTo>
                <a:lnTo>
                  <a:pt x="113451" y="109158"/>
                </a:lnTo>
                <a:lnTo>
                  <a:pt x="113451" y="105366"/>
                </a:lnTo>
                <a:cubicBezTo>
                  <a:pt x="113451" y="103506"/>
                  <a:pt x="111948" y="102003"/>
                  <a:pt x="110088" y="102003"/>
                </a:cubicBezTo>
                <a:close/>
                <a:moveTo>
                  <a:pt x="158101" y="78211"/>
                </a:moveTo>
                <a:cubicBezTo>
                  <a:pt x="161214" y="78211"/>
                  <a:pt x="164076" y="79499"/>
                  <a:pt x="166151" y="81574"/>
                </a:cubicBezTo>
                <a:cubicBezTo>
                  <a:pt x="168226" y="83649"/>
                  <a:pt x="169514" y="86475"/>
                  <a:pt x="169514" y="89624"/>
                </a:cubicBezTo>
                <a:lnTo>
                  <a:pt x="169514" y="101108"/>
                </a:lnTo>
                <a:lnTo>
                  <a:pt x="146903" y="101108"/>
                </a:lnTo>
                <a:cubicBezTo>
                  <a:pt x="140534" y="94454"/>
                  <a:pt x="132127" y="89767"/>
                  <a:pt x="122681" y="88014"/>
                </a:cubicBezTo>
                <a:cubicBezTo>
                  <a:pt x="122479" y="87978"/>
                  <a:pt x="122278" y="87961"/>
                  <a:pt x="122080" y="87961"/>
                </a:cubicBezTo>
                <a:cubicBezTo>
                  <a:pt x="120486" y="87961"/>
                  <a:pt x="119068" y="89074"/>
                  <a:pt x="118781" y="90697"/>
                </a:cubicBezTo>
                <a:cubicBezTo>
                  <a:pt x="118424" y="92522"/>
                  <a:pt x="119640" y="94275"/>
                  <a:pt x="121465" y="94597"/>
                </a:cubicBezTo>
                <a:cubicBezTo>
                  <a:pt x="130230" y="96207"/>
                  <a:pt x="138244" y="100930"/>
                  <a:pt x="143933" y="107799"/>
                </a:cubicBezTo>
                <a:cubicBezTo>
                  <a:pt x="149479" y="114418"/>
                  <a:pt x="152770" y="122933"/>
                  <a:pt x="152770" y="132271"/>
                </a:cubicBezTo>
                <a:cubicBezTo>
                  <a:pt x="152770" y="142825"/>
                  <a:pt x="148477" y="152414"/>
                  <a:pt x="141572" y="159319"/>
                </a:cubicBezTo>
                <a:cubicBezTo>
                  <a:pt x="134631" y="166260"/>
                  <a:pt x="125043" y="170553"/>
                  <a:pt x="114488" y="170553"/>
                </a:cubicBezTo>
                <a:cubicBezTo>
                  <a:pt x="103898" y="170553"/>
                  <a:pt x="94345" y="166260"/>
                  <a:pt x="87405" y="159319"/>
                </a:cubicBezTo>
                <a:cubicBezTo>
                  <a:pt x="80499" y="152414"/>
                  <a:pt x="76206" y="142825"/>
                  <a:pt x="76206" y="132271"/>
                </a:cubicBezTo>
                <a:cubicBezTo>
                  <a:pt x="76206" y="122933"/>
                  <a:pt x="79534" y="114418"/>
                  <a:pt x="85043" y="107799"/>
                </a:cubicBezTo>
                <a:cubicBezTo>
                  <a:pt x="90732" y="100930"/>
                  <a:pt x="98746" y="96207"/>
                  <a:pt x="107512" y="94597"/>
                </a:cubicBezTo>
                <a:cubicBezTo>
                  <a:pt x="109336" y="94275"/>
                  <a:pt x="110553" y="92522"/>
                  <a:pt x="110231" y="90697"/>
                </a:cubicBezTo>
                <a:cubicBezTo>
                  <a:pt x="109912" y="89074"/>
                  <a:pt x="108491" y="87961"/>
                  <a:pt x="106922" y="87961"/>
                </a:cubicBezTo>
                <a:cubicBezTo>
                  <a:pt x="106726" y="87961"/>
                  <a:pt x="106529" y="87978"/>
                  <a:pt x="106331" y="88014"/>
                </a:cubicBezTo>
                <a:cubicBezTo>
                  <a:pt x="96850" y="89767"/>
                  <a:pt x="88442" y="94454"/>
                  <a:pt x="82074" y="101108"/>
                </a:cubicBezTo>
                <a:lnTo>
                  <a:pt x="59462" y="101108"/>
                </a:lnTo>
                <a:lnTo>
                  <a:pt x="59462" y="89624"/>
                </a:lnTo>
                <a:cubicBezTo>
                  <a:pt x="59462" y="86475"/>
                  <a:pt x="60750" y="83649"/>
                  <a:pt x="62825" y="81574"/>
                </a:cubicBezTo>
                <a:cubicBezTo>
                  <a:pt x="64900" y="79499"/>
                  <a:pt x="67763" y="78211"/>
                  <a:pt x="70875" y="78211"/>
                </a:cubicBezTo>
                <a:close/>
                <a:moveTo>
                  <a:pt x="16350" y="181644"/>
                </a:moveTo>
                <a:cubicBezTo>
                  <a:pt x="18998" y="181644"/>
                  <a:pt x="21431" y="182753"/>
                  <a:pt x="23148" y="184471"/>
                </a:cubicBezTo>
                <a:cubicBezTo>
                  <a:pt x="24901" y="186224"/>
                  <a:pt x="25975" y="188621"/>
                  <a:pt x="25975" y="191304"/>
                </a:cubicBezTo>
                <a:cubicBezTo>
                  <a:pt x="25975" y="193952"/>
                  <a:pt x="24901" y="196349"/>
                  <a:pt x="23148" y="198102"/>
                </a:cubicBezTo>
                <a:cubicBezTo>
                  <a:pt x="21431" y="199855"/>
                  <a:pt x="18998" y="200928"/>
                  <a:pt x="16350" y="200928"/>
                </a:cubicBezTo>
                <a:cubicBezTo>
                  <a:pt x="13667" y="200928"/>
                  <a:pt x="11270" y="199855"/>
                  <a:pt x="9517" y="198102"/>
                </a:cubicBezTo>
                <a:cubicBezTo>
                  <a:pt x="7800" y="196349"/>
                  <a:pt x="6690" y="193952"/>
                  <a:pt x="6690" y="191304"/>
                </a:cubicBezTo>
                <a:cubicBezTo>
                  <a:pt x="6690" y="188621"/>
                  <a:pt x="7800" y="186224"/>
                  <a:pt x="9517" y="184471"/>
                </a:cubicBezTo>
                <a:cubicBezTo>
                  <a:pt x="11270" y="182753"/>
                  <a:pt x="13667" y="181644"/>
                  <a:pt x="16350" y="181644"/>
                </a:cubicBezTo>
                <a:close/>
                <a:moveTo>
                  <a:pt x="212626" y="181644"/>
                </a:moveTo>
                <a:cubicBezTo>
                  <a:pt x="215309" y="181644"/>
                  <a:pt x="217706" y="182753"/>
                  <a:pt x="219460" y="184471"/>
                </a:cubicBezTo>
                <a:cubicBezTo>
                  <a:pt x="221177" y="186224"/>
                  <a:pt x="222286" y="188621"/>
                  <a:pt x="222286" y="191304"/>
                </a:cubicBezTo>
                <a:cubicBezTo>
                  <a:pt x="222286" y="193952"/>
                  <a:pt x="221177" y="196349"/>
                  <a:pt x="219460" y="198102"/>
                </a:cubicBezTo>
                <a:cubicBezTo>
                  <a:pt x="217706" y="199855"/>
                  <a:pt x="215309" y="200928"/>
                  <a:pt x="212626" y="200928"/>
                </a:cubicBezTo>
                <a:cubicBezTo>
                  <a:pt x="209978" y="200928"/>
                  <a:pt x="207546" y="199855"/>
                  <a:pt x="205828" y="198102"/>
                </a:cubicBezTo>
                <a:cubicBezTo>
                  <a:pt x="204075" y="196349"/>
                  <a:pt x="203002" y="193952"/>
                  <a:pt x="203002" y="191304"/>
                </a:cubicBezTo>
                <a:cubicBezTo>
                  <a:pt x="203002" y="188621"/>
                  <a:pt x="204075" y="186224"/>
                  <a:pt x="205828" y="184471"/>
                </a:cubicBezTo>
                <a:cubicBezTo>
                  <a:pt x="207546" y="182753"/>
                  <a:pt x="209978" y="181644"/>
                  <a:pt x="212626" y="181644"/>
                </a:cubicBezTo>
                <a:close/>
                <a:moveTo>
                  <a:pt x="114488" y="1"/>
                </a:moveTo>
                <a:cubicBezTo>
                  <a:pt x="101572" y="1"/>
                  <a:pt x="89837" y="5296"/>
                  <a:pt x="81322" y="13775"/>
                </a:cubicBezTo>
                <a:cubicBezTo>
                  <a:pt x="72807" y="22290"/>
                  <a:pt x="67548" y="34025"/>
                  <a:pt x="67548" y="46941"/>
                </a:cubicBezTo>
                <a:lnTo>
                  <a:pt x="67548" y="71807"/>
                </a:lnTo>
                <a:cubicBezTo>
                  <a:pt x="63863" y="72522"/>
                  <a:pt x="60607" y="74311"/>
                  <a:pt x="58067" y="76815"/>
                </a:cubicBezTo>
                <a:cubicBezTo>
                  <a:pt x="54775" y="80107"/>
                  <a:pt x="52736" y="84651"/>
                  <a:pt x="52736" y="89624"/>
                </a:cubicBezTo>
                <a:lnTo>
                  <a:pt x="52736" y="101108"/>
                </a:lnTo>
                <a:lnTo>
                  <a:pt x="25796" y="101108"/>
                </a:lnTo>
                <a:cubicBezTo>
                  <a:pt x="24114" y="101108"/>
                  <a:pt x="22576" y="100393"/>
                  <a:pt x="21502" y="99320"/>
                </a:cubicBezTo>
                <a:cubicBezTo>
                  <a:pt x="20393" y="98210"/>
                  <a:pt x="19713" y="96672"/>
                  <a:pt x="19713" y="95026"/>
                </a:cubicBezTo>
                <a:lnTo>
                  <a:pt x="19713" y="89230"/>
                </a:lnTo>
                <a:cubicBezTo>
                  <a:pt x="22862" y="88586"/>
                  <a:pt x="25688" y="86976"/>
                  <a:pt x="27906" y="84794"/>
                </a:cubicBezTo>
                <a:cubicBezTo>
                  <a:pt x="30840" y="81824"/>
                  <a:pt x="32665" y="77746"/>
                  <a:pt x="32665" y="73238"/>
                </a:cubicBezTo>
                <a:cubicBezTo>
                  <a:pt x="32665" y="68730"/>
                  <a:pt x="30840" y="64651"/>
                  <a:pt x="27906" y="61681"/>
                </a:cubicBezTo>
                <a:cubicBezTo>
                  <a:pt x="24937" y="58712"/>
                  <a:pt x="20858" y="56887"/>
                  <a:pt x="16350" y="56887"/>
                </a:cubicBezTo>
                <a:cubicBezTo>
                  <a:pt x="11842" y="56887"/>
                  <a:pt x="7728" y="58712"/>
                  <a:pt x="4794" y="61681"/>
                </a:cubicBezTo>
                <a:cubicBezTo>
                  <a:pt x="1825" y="64651"/>
                  <a:pt x="0" y="68730"/>
                  <a:pt x="0" y="73238"/>
                </a:cubicBezTo>
                <a:cubicBezTo>
                  <a:pt x="0" y="77746"/>
                  <a:pt x="1825" y="81824"/>
                  <a:pt x="4794" y="84794"/>
                </a:cubicBezTo>
                <a:cubicBezTo>
                  <a:pt x="7012" y="86976"/>
                  <a:pt x="9839" y="88586"/>
                  <a:pt x="12987" y="89230"/>
                </a:cubicBezTo>
                <a:lnTo>
                  <a:pt x="12987" y="95026"/>
                </a:lnTo>
                <a:cubicBezTo>
                  <a:pt x="12987" y="98532"/>
                  <a:pt x="14418" y="101717"/>
                  <a:pt x="16744" y="104042"/>
                </a:cubicBezTo>
                <a:cubicBezTo>
                  <a:pt x="19069" y="106368"/>
                  <a:pt x="22254" y="107799"/>
                  <a:pt x="25796" y="107799"/>
                </a:cubicBezTo>
                <a:lnTo>
                  <a:pt x="52736" y="107799"/>
                </a:lnTo>
                <a:lnTo>
                  <a:pt x="52736" y="128908"/>
                </a:lnTo>
                <a:lnTo>
                  <a:pt x="32343" y="128908"/>
                </a:lnTo>
                <a:cubicBezTo>
                  <a:pt x="31663" y="125759"/>
                  <a:pt x="30089" y="122897"/>
                  <a:pt x="27906" y="120715"/>
                </a:cubicBezTo>
                <a:cubicBezTo>
                  <a:pt x="24937" y="117745"/>
                  <a:pt x="20858" y="115920"/>
                  <a:pt x="16350" y="115920"/>
                </a:cubicBezTo>
                <a:cubicBezTo>
                  <a:pt x="11842" y="115920"/>
                  <a:pt x="7728" y="117745"/>
                  <a:pt x="4794" y="120715"/>
                </a:cubicBezTo>
                <a:cubicBezTo>
                  <a:pt x="1825" y="123648"/>
                  <a:pt x="0" y="127763"/>
                  <a:pt x="0" y="132271"/>
                </a:cubicBezTo>
                <a:cubicBezTo>
                  <a:pt x="0" y="136779"/>
                  <a:pt x="1825" y="140857"/>
                  <a:pt x="4794" y="143827"/>
                </a:cubicBezTo>
                <a:cubicBezTo>
                  <a:pt x="7728" y="146761"/>
                  <a:pt x="11842" y="148621"/>
                  <a:pt x="16350" y="148621"/>
                </a:cubicBezTo>
                <a:cubicBezTo>
                  <a:pt x="20858" y="148621"/>
                  <a:pt x="24937" y="146761"/>
                  <a:pt x="27906" y="143827"/>
                </a:cubicBezTo>
                <a:cubicBezTo>
                  <a:pt x="30089" y="141609"/>
                  <a:pt x="31663" y="138782"/>
                  <a:pt x="32343" y="135598"/>
                </a:cubicBezTo>
                <a:lnTo>
                  <a:pt x="52736" y="135598"/>
                </a:lnTo>
                <a:lnTo>
                  <a:pt x="52736" y="156707"/>
                </a:lnTo>
                <a:lnTo>
                  <a:pt x="25796" y="156707"/>
                </a:lnTo>
                <a:cubicBezTo>
                  <a:pt x="22254" y="156707"/>
                  <a:pt x="19069" y="158138"/>
                  <a:pt x="16744" y="160464"/>
                </a:cubicBezTo>
                <a:cubicBezTo>
                  <a:pt x="14418" y="162789"/>
                  <a:pt x="12987" y="165973"/>
                  <a:pt x="12987" y="169515"/>
                </a:cubicBezTo>
                <a:lnTo>
                  <a:pt x="12987" y="175311"/>
                </a:lnTo>
                <a:cubicBezTo>
                  <a:pt x="9839" y="175955"/>
                  <a:pt x="7012" y="177530"/>
                  <a:pt x="4794" y="179748"/>
                </a:cubicBezTo>
                <a:cubicBezTo>
                  <a:pt x="1825" y="182682"/>
                  <a:pt x="0" y="186796"/>
                  <a:pt x="0" y="191304"/>
                </a:cubicBezTo>
                <a:cubicBezTo>
                  <a:pt x="0" y="195812"/>
                  <a:pt x="1825" y="199891"/>
                  <a:pt x="4794" y="202860"/>
                </a:cubicBezTo>
                <a:cubicBezTo>
                  <a:pt x="7728" y="205794"/>
                  <a:pt x="11842" y="207619"/>
                  <a:pt x="16350" y="207619"/>
                </a:cubicBezTo>
                <a:cubicBezTo>
                  <a:pt x="20858" y="207619"/>
                  <a:pt x="24937" y="205794"/>
                  <a:pt x="27906" y="202860"/>
                </a:cubicBezTo>
                <a:cubicBezTo>
                  <a:pt x="30840" y="199891"/>
                  <a:pt x="32665" y="195812"/>
                  <a:pt x="32665" y="191304"/>
                </a:cubicBezTo>
                <a:cubicBezTo>
                  <a:pt x="32665" y="186796"/>
                  <a:pt x="30840" y="182682"/>
                  <a:pt x="27906" y="179748"/>
                </a:cubicBezTo>
                <a:cubicBezTo>
                  <a:pt x="25688" y="177530"/>
                  <a:pt x="22862" y="175955"/>
                  <a:pt x="19713" y="175311"/>
                </a:cubicBezTo>
                <a:lnTo>
                  <a:pt x="19713" y="169515"/>
                </a:lnTo>
                <a:cubicBezTo>
                  <a:pt x="19713" y="167870"/>
                  <a:pt x="20393" y="166331"/>
                  <a:pt x="21502" y="165222"/>
                </a:cubicBezTo>
                <a:cubicBezTo>
                  <a:pt x="22576" y="164113"/>
                  <a:pt x="24114" y="163433"/>
                  <a:pt x="25796" y="163433"/>
                </a:cubicBezTo>
                <a:lnTo>
                  <a:pt x="52736" y="163433"/>
                </a:lnTo>
                <a:lnTo>
                  <a:pt x="52736" y="174882"/>
                </a:lnTo>
                <a:cubicBezTo>
                  <a:pt x="52736" y="179891"/>
                  <a:pt x="54775" y="184435"/>
                  <a:pt x="58067" y="187690"/>
                </a:cubicBezTo>
                <a:cubicBezTo>
                  <a:pt x="61359" y="190982"/>
                  <a:pt x="65902" y="193021"/>
                  <a:pt x="70875" y="193021"/>
                </a:cubicBezTo>
                <a:lnTo>
                  <a:pt x="106903" y="193021"/>
                </a:lnTo>
                <a:cubicBezTo>
                  <a:pt x="108764" y="193021"/>
                  <a:pt x="110266" y="191519"/>
                  <a:pt x="110266" y="189658"/>
                </a:cubicBezTo>
                <a:cubicBezTo>
                  <a:pt x="110266" y="187834"/>
                  <a:pt x="108764" y="186331"/>
                  <a:pt x="106903" y="186331"/>
                </a:cubicBezTo>
                <a:lnTo>
                  <a:pt x="70875" y="186331"/>
                </a:lnTo>
                <a:cubicBezTo>
                  <a:pt x="67763" y="186331"/>
                  <a:pt x="64900" y="185043"/>
                  <a:pt x="62825" y="182968"/>
                </a:cubicBezTo>
                <a:cubicBezTo>
                  <a:pt x="60750" y="180893"/>
                  <a:pt x="59462" y="178031"/>
                  <a:pt x="59462" y="174882"/>
                </a:cubicBezTo>
                <a:lnTo>
                  <a:pt x="59462" y="163433"/>
                </a:lnTo>
                <a:lnTo>
                  <a:pt x="82038" y="163433"/>
                </a:lnTo>
                <a:cubicBezTo>
                  <a:pt x="90553" y="172306"/>
                  <a:pt x="102216" y="177243"/>
                  <a:pt x="114488" y="177243"/>
                </a:cubicBezTo>
                <a:cubicBezTo>
                  <a:pt x="126796" y="177243"/>
                  <a:pt x="138423" y="172306"/>
                  <a:pt x="146938" y="163433"/>
                </a:cubicBezTo>
                <a:lnTo>
                  <a:pt x="169514" y="163433"/>
                </a:lnTo>
                <a:lnTo>
                  <a:pt x="169514" y="174882"/>
                </a:lnTo>
                <a:cubicBezTo>
                  <a:pt x="169514" y="181179"/>
                  <a:pt x="164362" y="186331"/>
                  <a:pt x="158101" y="186331"/>
                </a:cubicBezTo>
                <a:lnTo>
                  <a:pt x="122073" y="186331"/>
                </a:lnTo>
                <a:cubicBezTo>
                  <a:pt x="120248" y="186331"/>
                  <a:pt x="118746" y="187834"/>
                  <a:pt x="118746" y="189658"/>
                </a:cubicBezTo>
                <a:cubicBezTo>
                  <a:pt x="118746" y="191519"/>
                  <a:pt x="120248" y="193021"/>
                  <a:pt x="122073" y="193021"/>
                </a:cubicBezTo>
                <a:lnTo>
                  <a:pt x="158101" y="193021"/>
                </a:lnTo>
                <a:cubicBezTo>
                  <a:pt x="168047" y="193021"/>
                  <a:pt x="176240" y="184864"/>
                  <a:pt x="176240" y="174882"/>
                </a:cubicBezTo>
                <a:lnTo>
                  <a:pt x="176240" y="163433"/>
                </a:lnTo>
                <a:lnTo>
                  <a:pt x="203181" y="163433"/>
                </a:lnTo>
                <a:cubicBezTo>
                  <a:pt x="204862" y="163433"/>
                  <a:pt x="206401" y="164113"/>
                  <a:pt x="207474" y="165222"/>
                </a:cubicBezTo>
                <a:cubicBezTo>
                  <a:pt x="208619" y="166331"/>
                  <a:pt x="209299" y="167870"/>
                  <a:pt x="209299" y="169515"/>
                </a:cubicBezTo>
                <a:lnTo>
                  <a:pt x="209299" y="175311"/>
                </a:lnTo>
                <a:cubicBezTo>
                  <a:pt x="206114" y="175955"/>
                  <a:pt x="203288" y="177530"/>
                  <a:pt x="201070" y="179748"/>
                </a:cubicBezTo>
                <a:cubicBezTo>
                  <a:pt x="198136" y="182682"/>
                  <a:pt x="196311" y="186796"/>
                  <a:pt x="196311" y="191304"/>
                </a:cubicBezTo>
                <a:cubicBezTo>
                  <a:pt x="196311" y="195812"/>
                  <a:pt x="198136" y="199891"/>
                  <a:pt x="201070" y="202860"/>
                </a:cubicBezTo>
                <a:cubicBezTo>
                  <a:pt x="204039" y="205794"/>
                  <a:pt x="208118" y="207619"/>
                  <a:pt x="212626" y="207619"/>
                </a:cubicBezTo>
                <a:cubicBezTo>
                  <a:pt x="217134" y="207619"/>
                  <a:pt x="221248" y="205794"/>
                  <a:pt x="224182" y="202860"/>
                </a:cubicBezTo>
                <a:cubicBezTo>
                  <a:pt x="227152" y="199891"/>
                  <a:pt x="228976" y="195812"/>
                  <a:pt x="228976" y="191304"/>
                </a:cubicBezTo>
                <a:cubicBezTo>
                  <a:pt x="228976" y="186796"/>
                  <a:pt x="227152" y="182682"/>
                  <a:pt x="224182" y="179748"/>
                </a:cubicBezTo>
                <a:cubicBezTo>
                  <a:pt x="222000" y="177530"/>
                  <a:pt x="219173" y="175955"/>
                  <a:pt x="215989" y="175311"/>
                </a:cubicBezTo>
                <a:lnTo>
                  <a:pt x="215989" y="169515"/>
                </a:lnTo>
                <a:cubicBezTo>
                  <a:pt x="215989" y="165973"/>
                  <a:pt x="214558" y="162789"/>
                  <a:pt x="212232" y="160464"/>
                </a:cubicBezTo>
                <a:cubicBezTo>
                  <a:pt x="209907" y="158138"/>
                  <a:pt x="206723" y="156707"/>
                  <a:pt x="203181" y="156707"/>
                </a:cubicBezTo>
                <a:lnTo>
                  <a:pt x="176240" y="156707"/>
                </a:lnTo>
                <a:lnTo>
                  <a:pt x="176240" y="135598"/>
                </a:lnTo>
                <a:lnTo>
                  <a:pt x="196633" y="135598"/>
                </a:lnTo>
                <a:cubicBezTo>
                  <a:pt x="197313" y="138782"/>
                  <a:pt x="198887" y="141609"/>
                  <a:pt x="201070" y="143827"/>
                </a:cubicBezTo>
                <a:cubicBezTo>
                  <a:pt x="204039" y="146761"/>
                  <a:pt x="208118" y="148621"/>
                  <a:pt x="212626" y="148621"/>
                </a:cubicBezTo>
                <a:cubicBezTo>
                  <a:pt x="217134" y="148621"/>
                  <a:pt x="221213" y="146761"/>
                  <a:pt x="224182" y="143827"/>
                </a:cubicBezTo>
                <a:cubicBezTo>
                  <a:pt x="227152" y="140857"/>
                  <a:pt x="228976" y="136779"/>
                  <a:pt x="228976" y="132271"/>
                </a:cubicBezTo>
                <a:cubicBezTo>
                  <a:pt x="228976" y="127763"/>
                  <a:pt x="227152" y="123648"/>
                  <a:pt x="224182" y="120715"/>
                </a:cubicBezTo>
                <a:cubicBezTo>
                  <a:pt x="221213" y="117745"/>
                  <a:pt x="217134" y="115920"/>
                  <a:pt x="212626" y="115920"/>
                </a:cubicBezTo>
                <a:cubicBezTo>
                  <a:pt x="208118" y="115920"/>
                  <a:pt x="204039" y="117745"/>
                  <a:pt x="201070" y="120715"/>
                </a:cubicBezTo>
                <a:cubicBezTo>
                  <a:pt x="198887" y="122897"/>
                  <a:pt x="197313" y="125759"/>
                  <a:pt x="196633" y="128908"/>
                </a:cubicBezTo>
                <a:lnTo>
                  <a:pt x="176240" y="128908"/>
                </a:lnTo>
                <a:lnTo>
                  <a:pt x="176240" y="107799"/>
                </a:lnTo>
                <a:lnTo>
                  <a:pt x="203181" y="107799"/>
                </a:lnTo>
                <a:cubicBezTo>
                  <a:pt x="206723" y="107799"/>
                  <a:pt x="209907" y="106368"/>
                  <a:pt x="212232" y="104042"/>
                </a:cubicBezTo>
                <a:cubicBezTo>
                  <a:pt x="214558" y="101717"/>
                  <a:pt x="215989" y="98532"/>
                  <a:pt x="215989" y="95026"/>
                </a:cubicBezTo>
                <a:lnTo>
                  <a:pt x="215989" y="89230"/>
                </a:lnTo>
                <a:cubicBezTo>
                  <a:pt x="219173" y="88586"/>
                  <a:pt x="222000" y="86976"/>
                  <a:pt x="224182" y="84794"/>
                </a:cubicBezTo>
                <a:cubicBezTo>
                  <a:pt x="227152" y="81824"/>
                  <a:pt x="228976" y="77746"/>
                  <a:pt x="228976" y="73238"/>
                </a:cubicBezTo>
                <a:cubicBezTo>
                  <a:pt x="228976" y="68730"/>
                  <a:pt x="227152" y="64651"/>
                  <a:pt x="224182" y="61681"/>
                </a:cubicBezTo>
                <a:cubicBezTo>
                  <a:pt x="221213" y="58712"/>
                  <a:pt x="217134" y="56887"/>
                  <a:pt x="212626" y="56887"/>
                </a:cubicBezTo>
                <a:cubicBezTo>
                  <a:pt x="208118" y="56887"/>
                  <a:pt x="204039" y="58712"/>
                  <a:pt x="201070" y="61681"/>
                </a:cubicBezTo>
                <a:cubicBezTo>
                  <a:pt x="198136" y="64651"/>
                  <a:pt x="196311" y="68730"/>
                  <a:pt x="196311" y="73238"/>
                </a:cubicBezTo>
                <a:cubicBezTo>
                  <a:pt x="196311" y="77746"/>
                  <a:pt x="198136" y="81824"/>
                  <a:pt x="201070" y="84794"/>
                </a:cubicBezTo>
                <a:cubicBezTo>
                  <a:pt x="203288" y="86976"/>
                  <a:pt x="206114" y="88586"/>
                  <a:pt x="209299" y="89230"/>
                </a:cubicBezTo>
                <a:lnTo>
                  <a:pt x="209299" y="95026"/>
                </a:lnTo>
                <a:cubicBezTo>
                  <a:pt x="209299" y="96672"/>
                  <a:pt x="208619" y="98210"/>
                  <a:pt x="207474" y="99320"/>
                </a:cubicBezTo>
                <a:cubicBezTo>
                  <a:pt x="206401" y="100393"/>
                  <a:pt x="204862" y="101108"/>
                  <a:pt x="203181" y="101108"/>
                </a:cubicBezTo>
                <a:lnTo>
                  <a:pt x="176240" y="101108"/>
                </a:lnTo>
                <a:lnTo>
                  <a:pt x="176240" y="89624"/>
                </a:lnTo>
                <a:cubicBezTo>
                  <a:pt x="176240" y="84651"/>
                  <a:pt x="174201" y="80107"/>
                  <a:pt x="170909" y="76815"/>
                </a:cubicBezTo>
                <a:cubicBezTo>
                  <a:pt x="168369" y="74311"/>
                  <a:pt x="165113" y="72522"/>
                  <a:pt x="161428" y="71807"/>
                </a:cubicBezTo>
                <a:lnTo>
                  <a:pt x="161428" y="46941"/>
                </a:lnTo>
                <a:cubicBezTo>
                  <a:pt x="161428" y="34025"/>
                  <a:pt x="156169" y="22290"/>
                  <a:pt x="147654" y="13775"/>
                </a:cubicBezTo>
                <a:cubicBezTo>
                  <a:pt x="139139" y="5296"/>
                  <a:pt x="127404" y="1"/>
                  <a:pt x="114488" y="1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7FD"/>
              </a:solidFill>
            </a:endParaRPr>
          </a:p>
        </p:txBody>
      </p:sp>
      <p:sp>
        <p:nvSpPr>
          <p:cNvPr id="639" name="Google Shape;639;p36"/>
          <p:cNvSpPr/>
          <p:nvPr/>
        </p:nvSpPr>
        <p:spPr>
          <a:xfrm>
            <a:off x="3836980" y="1879167"/>
            <a:ext cx="933193" cy="933193"/>
          </a:xfrm>
          <a:custGeom>
            <a:avLst/>
            <a:gdLst/>
            <a:ahLst/>
            <a:cxnLst/>
            <a:rect l="l" t="t" r="r" b="b"/>
            <a:pathLst>
              <a:path w="208768" h="208768" extrusionOk="0">
                <a:moveTo>
                  <a:pt x="58814" y="6100"/>
                </a:moveTo>
                <a:cubicBezTo>
                  <a:pt x="60836" y="6100"/>
                  <a:pt x="62695" y="6948"/>
                  <a:pt x="64033" y="8285"/>
                </a:cubicBezTo>
                <a:cubicBezTo>
                  <a:pt x="65370" y="9655"/>
                  <a:pt x="66218" y="11482"/>
                  <a:pt x="66218" y="13537"/>
                </a:cubicBezTo>
                <a:cubicBezTo>
                  <a:pt x="66218" y="15592"/>
                  <a:pt x="65370" y="17452"/>
                  <a:pt x="64033" y="18789"/>
                </a:cubicBezTo>
                <a:cubicBezTo>
                  <a:pt x="62630" y="20224"/>
                  <a:pt x="60771" y="20942"/>
                  <a:pt x="58781" y="20975"/>
                </a:cubicBezTo>
                <a:cubicBezTo>
                  <a:pt x="56726" y="20975"/>
                  <a:pt x="54867" y="20126"/>
                  <a:pt x="53529" y="18789"/>
                </a:cubicBezTo>
                <a:cubicBezTo>
                  <a:pt x="52192" y="17452"/>
                  <a:pt x="51376" y="15592"/>
                  <a:pt x="51376" y="13537"/>
                </a:cubicBezTo>
                <a:cubicBezTo>
                  <a:pt x="51376" y="11482"/>
                  <a:pt x="52192" y="9655"/>
                  <a:pt x="53529" y="8285"/>
                </a:cubicBezTo>
                <a:cubicBezTo>
                  <a:pt x="54899" y="6948"/>
                  <a:pt x="56726" y="6100"/>
                  <a:pt x="58814" y="6100"/>
                </a:cubicBezTo>
                <a:close/>
                <a:moveTo>
                  <a:pt x="104384" y="6100"/>
                </a:moveTo>
                <a:cubicBezTo>
                  <a:pt x="106439" y="6100"/>
                  <a:pt x="108298" y="6948"/>
                  <a:pt x="109635" y="8285"/>
                </a:cubicBezTo>
                <a:cubicBezTo>
                  <a:pt x="110973" y="9655"/>
                  <a:pt x="111821" y="11482"/>
                  <a:pt x="111821" y="13537"/>
                </a:cubicBezTo>
                <a:cubicBezTo>
                  <a:pt x="111821" y="15592"/>
                  <a:pt x="110973" y="17452"/>
                  <a:pt x="109635" y="18789"/>
                </a:cubicBezTo>
                <a:cubicBezTo>
                  <a:pt x="108233" y="20192"/>
                  <a:pt x="106373" y="20975"/>
                  <a:pt x="104384" y="20975"/>
                </a:cubicBezTo>
                <a:cubicBezTo>
                  <a:pt x="102329" y="20975"/>
                  <a:pt x="100469" y="20126"/>
                  <a:pt x="99132" y="18789"/>
                </a:cubicBezTo>
                <a:cubicBezTo>
                  <a:pt x="97794" y="17452"/>
                  <a:pt x="96979" y="15592"/>
                  <a:pt x="96979" y="13537"/>
                </a:cubicBezTo>
                <a:cubicBezTo>
                  <a:pt x="96979" y="11482"/>
                  <a:pt x="97794" y="9655"/>
                  <a:pt x="99132" y="8285"/>
                </a:cubicBezTo>
                <a:cubicBezTo>
                  <a:pt x="100469" y="6948"/>
                  <a:pt x="102329" y="6100"/>
                  <a:pt x="104384" y="6100"/>
                </a:cubicBezTo>
                <a:close/>
                <a:moveTo>
                  <a:pt x="149986" y="6100"/>
                </a:moveTo>
                <a:cubicBezTo>
                  <a:pt x="152041" y="6100"/>
                  <a:pt x="153901" y="6948"/>
                  <a:pt x="155238" y="8285"/>
                </a:cubicBezTo>
                <a:cubicBezTo>
                  <a:pt x="156575" y="9655"/>
                  <a:pt x="157391" y="11482"/>
                  <a:pt x="157391" y="13537"/>
                </a:cubicBezTo>
                <a:cubicBezTo>
                  <a:pt x="157391" y="15592"/>
                  <a:pt x="156575" y="17452"/>
                  <a:pt x="155238" y="18789"/>
                </a:cubicBezTo>
                <a:cubicBezTo>
                  <a:pt x="153835" y="20192"/>
                  <a:pt x="151943" y="20975"/>
                  <a:pt x="149986" y="20975"/>
                </a:cubicBezTo>
                <a:cubicBezTo>
                  <a:pt x="147931" y="20975"/>
                  <a:pt x="146072" y="20126"/>
                  <a:pt x="144734" y="18789"/>
                </a:cubicBezTo>
                <a:cubicBezTo>
                  <a:pt x="143364" y="17452"/>
                  <a:pt x="142549" y="15592"/>
                  <a:pt x="142549" y="13537"/>
                </a:cubicBezTo>
                <a:cubicBezTo>
                  <a:pt x="142549" y="11482"/>
                  <a:pt x="143364" y="9655"/>
                  <a:pt x="144734" y="8285"/>
                </a:cubicBezTo>
                <a:cubicBezTo>
                  <a:pt x="146072" y="6948"/>
                  <a:pt x="147931" y="6100"/>
                  <a:pt x="149986" y="6100"/>
                </a:cubicBezTo>
                <a:close/>
                <a:moveTo>
                  <a:pt x="13537" y="51376"/>
                </a:moveTo>
                <a:cubicBezTo>
                  <a:pt x="15592" y="51376"/>
                  <a:pt x="17452" y="52192"/>
                  <a:pt x="18789" y="53529"/>
                </a:cubicBezTo>
                <a:cubicBezTo>
                  <a:pt x="20192" y="54964"/>
                  <a:pt x="20975" y="56824"/>
                  <a:pt x="20975" y="58814"/>
                </a:cubicBezTo>
                <a:cubicBezTo>
                  <a:pt x="20975" y="60869"/>
                  <a:pt x="20126" y="62695"/>
                  <a:pt x="18789" y="64033"/>
                </a:cubicBezTo>
                <a:cubicBezTo>
                  <a:pt x="17452" y="65403"/>
                  <a:pt x="15592" y="66218"/>
                  <a:pt x="13537" y="66218"/>
                </a:cubicBezTo>
                <a:cubicBezTo>
                  <a:pt x="11482" y="66218"/>
                  <a:pt x="9655" y="65403"/>
                  <a:pt x="8285" y="64033"/>
                </a:cubicBezTo>
                <a:cubicBezTo>
                  <a:pt x="6948" y="62695"/>
                  <a:pt x="6100" y="60836"/>
                  <a:pt x="6100" y="58814"/>
                </a:cubicBezTo>
                <a:cubicBezTo>
                  <a:pt x="6100" y="56726"/>
                  <a:pt x="6948" y="54899"/>
                  <a:pt x="8285" y="53529"/>
                </a:cubicBezTo>
                <a:cubicBezTo>
                  <a:pt x="9655" y="52192"/>
                  <a:pt x="11482" y="51376"/>
                  <a:pt x="13537" y="51376"/>
                </a:cubicBezTo>
                <a:close/>
                <a:moveTo>
                  <a:pt x="195230" y="51376"/>
                </a:moveTo>
                <a:cubicBezTo>
                  <a:pt x="197285" y="51376"/>
                  <a:pt x="199144" y="52192"/>
                  <a:pt x="200482" y="53529"/>
                </a:cubicBezTo>
                <a:cubicBezTo>
                  <a:pt x="201819" y="54899"/>
                  <a:pt x="202667" y="56726"/>
                  <a:pt x="202667" y="58781"/>
                </a:cubicBezTo>
                <a:cubicBezTo>
                  <a:pt x="202667" y="60836"/>
                  <a:pt x="201819" y="62695"/>
                  <a:pt x="200482" y="64033"/>
                </a:cubicBezTo>
                <a:cubicBezTo>
                  <a:pt x="199144" y="65403"/>
                  <a:pt x="197285" y="66218"/>
                  <a:pt x="195230" y="66218"/>
                </a:cubicBezTo>
                <a:cubicBezTo>
                  <a:pt x="193175" y="66218"/>
                  <a:pt x="191316" y="65403"/>
                  <a:pt x="189978" y="64033"/>
                </a:cubicBezTo>
                <a:cubicBezTo>
                  <a:pt x="188575" y="62663"/>
                  <a:pt x="187793" y="60771"/>
                  <a:pt x="187793" y="58781"/>
                </a:cubicBezTo>
                <a:cubicBezTo>
                  <a:pt x="187793" y="56726"/>
                  <a:pt x="188641" y="54867"/>
                  <a:pt x="189978" y="53529"/>
                </a:cubicBezTo>
                <a:cubicBezTo>
                  <a:pt x="191316" y="52192"/>
                  <a:pt x="193175" y="51376"/>
                  <a:pt x="195230" y="51376"/>
                </a:cubicBezTo>
                <a:close/>
                <a:moveTo>
                  <a:pt x="112310" y="88432"/>
                </a:moveTo>
                <a:cubicBezTo>
                  <a:pt x="114104" y="88432"/>
                  <a:pt x="115735" y="89150"/>
                  <a:pt x="116910" y="90324"/>
                </a:cubicBezTo>
                <a:cubicBezTo>
                  <a:pt x="118084" y="91499"/>
                  <a:pt x="118802" y="93097"/>
                  <a:pt x="118802" y="94891"/>
                </a:cubicBezTo>
                <a:cubicBezTo>
                  <a:pt x="118802" y="96653"/>
                  <a:pt x="118084" y="98284"/>
                  <a:pt x="116910" y="99425"/>
                </a:cubicBezTo>
                <a:cubicBezTo>
                  <a:pt x="115735" y="100600"/>
                  <a:pt x="114104" y="101317"/>
                  <a:pt x="112310" y="101317"/>
                </a:cubicBezTo>
                <a:lnTo>
                  <a:pt x="96033" y="101317"/>
                </a:lnTo>
                <a:lnTo>
                  <a:pt x="96033" y="88432"/>
                </a:lnTo>
                <a:close/>
                <a:moveTo>
                  <a:pt x="13537" y="96979"/>
                </a:moveTo>
                <a:cubicBezTo>
                  <a:pt x="15592" y="96979"/>
                  <a:pt x="17452" y="97794"/>
                  <a:pt x="18789" y="99132"/>
                </a:cubicBezTo>
                <a:cubicBezTo>
                  <a:pt x="20192" y="100534"/>
                  <a:pt x="20975" y="102426"/>
                  <a:pt x="20975" y="104384"/>
                </a:cubicBezTo>
                <a:cubicBezTo>
                  <a:pt x="20975" y="106439"/>
                  <a:pt x="20126" y="108298"/>
                  <a:pt x="18789" y="109635"/>
                </a:cubicBezTo>
                <a:cubicBezTo>
                  <a:pt x="17452" y="110973"/>
                  <a:pt x="15592" y="111821"/>
                  <a:pt x="13537" y="111821"/>
                </a:cubicBezTo>
                <a:cubicBezTo>
                  <a:pt x="11482" y="111821"/>
                  <a:pt x="9655" y="110973"/>
                  <a:pt x="8285" y="109635"/>
                </a:cubicBezTo>
                <a:cubicBezTo>
                  <a:pt x="6948" y="108298"/>
                  <a:pt x="6100" y="106439"/>
                  <a:pt x="6100" y="104384"/>
                </a:cubicBezTo>
                <a:cubicBezTo>
                  <a:pt x="6100" y="102329"/>
                  <a:pt x="6948" y="100469"/>
                  <a:pt x="8285" y="99132"/>
                </a:cubicBezTo>
                <a:cubicBezTo>
                  <a:pt x="9655" y="97794"/>
                  <a:pt x="11482" y="96979"/>
                  <a:pt x="13537" y="96979"/>
                </a:cubicBezTo>
                <a:close/>
                <a:moveTo>
                  <a:pt x="195230" y="96979"/>
                </a:moveTo>
                <a:cubicBezTo>
                  <a:pt x="197285" y="96979"/>
                  <a:pt x="199144" y="97794"/>
                  <a:pt x="200482" y="99132"/>
                </a:cubicBezTo>
                <a:cubicBezTo>
                  <a:pt x="201819" y="100469"/>
                  <a:pt x="202667" y="102329"/>
                  <a:pt x="202667" y="104384"/>
                </a:cubicBezTo>
                <a:cubicBezTo>
                  <a:pt x="202667" y="106439"/>
                  <a:pt x="201819" y="108298"/>
                  <a:pt x="200482" y="109635"/>
                </a:cubicBezTo>
                <a:cubicBezTo>
                  <a:pt x="199144" y="110973"/>
                  <a:pt x="197285" y="111821"/>
                  <a:pt x="195230" y="111821"/>
                </a:cubicBezTo>
                <a:cubicBezTo>
                  <a:pt x="193175" y="111821"/>
                  <a:pt x="191316" y="110973"/>
                  <a:pt x="189978" y="109635"/>
                </a:cubicBezTo>
                <a:cubicBezTo>
                  <a:pt x="188575" y="108233"/>
                  <a:pt x="187793" y="106373"/>
                  <a:pt x="187793" y="104384"/>
                </a:cubicBezTo>
                <a:cubicBezTo>
                  <a:pt x="187793" y="102329"/>
                  <a:pt x="188641" y="100469"/>
                  <a:pt x="189978" y="99132"/>
                </a:cubicBezTo>
                <a:cubicBezTo>
                  <a:pt x="191316" y="97794"/>
                  <a:pt x="193175" y="96979"/>
                  <a:pt x="195230" y="96979"/>
                </a:cubicBezTo>
                <a:close/>
                <a:moveTo>
                  <a:pt x="112310" y="107450"/>
                </a:moveTo>
                <a:cubicBezTo>
                  <a:pt x="114104" y="107450"/>
                  <a:pt x="115735" y="108167"/>
                  <a:pt x="116910" y="109342"/>
                </a:cubicBezTo>
                <a:cubicBezTo>
                  <a:pt x="118084" y="110516"/>
                  <a:pt x="118802" y="112114"/>
                  <a:pt x="118802" y="113909"/>
                </a:cubicBezTo>
                <a:cubicBezTo>
                  <a:pt x="118802" y="115670"/>
                  <a:pt x="118084" y="117268"/>
                  <a:pt x="116910" y="118443"/>
                </a:cubicBezTo>
                <a:cubicBezTo>
                  <a:pt x="115735" y="119617"/>
                  <a:pt x="114104" y="120335"/>
                  <a:pt x="112310" y="120335"/>
                </a:cubicBezTo>
                <a:lnTo>
                  <a:pt x="96033" y="120335"/>
                </a:lnTo>
                <a:lnTo>
                  <a:pt x="96033" y="107450"/>
                </a:lnTo>
                <a:close/>
                <a:moveTo>
                  <a:pt x="65533" y="62467"/>
                </a:moveTo>
                <a:cubicBezTo>
                  <a:pt x="63837" y="62467"/>
                  <a:pt x="62467" y="63837"/>
                  <a:pt x="62467" y="65533"/>
                </a:cubicBezTo>
                <a:lnTo>
                  <a:pt x="62467" y="119487"/>
                </a:lnTo>
                <a:cubicBezTo>
                  <a:pt x="62467" y="121183"/>
                  <a:pt x="63837" y="122553"/>
                  <a:pt x="65533" y="122553"/>
                </a:cubicBezTo>
                <a:cubicBezTo>
                  <a:pt x="67197" y="122553"/>
                  <a:pt x="68567" y="121183"/>
                  <a:pt x="68567" y="119487"/>
                </a:cubicBezTo>
                <a:lnTo>
                  <a:pt x="68567" y="68567"/>
                </a:lnTo>
                <a:lnTo>
                  <a:pt x="140200" y="68567"/>
                </a:lnTo>
                <a:lnTo>
                  <a:pt x="140200" y="75417"/>
                </a:lnTo>
                <a:cubicBezTo>
                  <a:pt x="140200" y="77113"/>
                  <a:pt x="141570" y="78483"/>
                  <a:pt x="143266" y="78483"/>
                </a:cubicBezTo>
                <a:cubicBezTo>
                  <a:pt x="144930" y="78483"/>
                  <a:pt x="146300" y="77113"/>
                  <a:pt x="146300" y="75417"/>
                </a:cubicBezTo>
                <a:lnTo>
                  <a:pt x="146300" y="65533"/>
                </a:lnTo>
                <a:cubicBezTo>
                  <a:pt x="146300" y="63837"/>
                  <a:pt x="144930" y="62467"/>
                  <a:pt x="143266" y="62467"/>
                </a:cubicBezTo>
                <a:close/>
                <a:moveTo>
                  <a:pt x="100143" y="75450"/>
                </a:moveTo>
                <a:cubicBezTo>
                  <a:pt x="98479" y="75450"/>
                  <a:pt x="97077" y="76820"/>
                  <a:pt x="97077" y="78516"/>
                </a:cubicBezTo>
                <a:lnTo>
                  <a:pt x="97077" y="82333"/>
                </a:lnTo>
                <a:lnTo>
                  <a:pt x="86899" y="82333"/>
                </a:lnTo>
                <a:cubicBezTo>
                  <a:pt x="85203" y="82333"/>
                  <a:pt x="83833" y="83670"/>
                  <a:pt x="83833" y="85366"/>
                </a:cubicBezTo>
                <a:cubicBezTo>
                  <a:pt x="83833" y="87062"/>
                  <a:pt x="85203" y="88432"/>
                  <a:pt x="86899" y="88432"/>
                </a:cubicBezTo>
                <a:lnTo>
                  <a:pt x="89900" y="88432"/>
                </a:lnTo>
                <a:lnTo>
                  <a:pt x="89900" y="120335"/>
                </a:lnTo>
                <a:lnTo>
                  <a:pt x="86899" y="120335"/>
                </a:lnTo>
                <a:cubicBezTo>
                  <a:pt x="85203" y="120335"/>
                  <a:pt x="83833" y="121705"/>
                  <a:pt x="83833" y="123401"/>
                </a:cubicBezTo>
                <a:cubicBezTo>
                  <a:pt x="83833" y="125097"/>
                  <a:pt x="85203" y="126467"/>
                  <a:pt x="86899" y="126467"/>
                </a:cubicBezTo>
                <a:lnTo>
                  <a:pt x="97077" y="126467"/>
                </a:lnTo>
                <a:lnTo>
                  <a:pt x="97077" y="130251"/>
                </a:lnTo>
                <a:cubicBezTo>
                  <a:pt x="97077" y="131947"/>
                  <a:pt x="98479" y="133317"/>
                  <a:pt x="100143" y="133317"/>
                </a:cubicBezTo>
                <a:cubicBezTo>
                  <a:pt x="101839" y="133317"/>
                  <a:pt x="103209" y="131947"/>
                  <a:pt x="103209" y="130251"/>
                </a:cubicBezTo>
                <a:lnTo>
                  <a:pt x="103209" y="126467"/>
                </a:lnTo>
                <a:lnTo>
                  <a:pt x="109244" y="126467"/>
                </a:lnTo>
                <a:lnTo>
                  <a:pt x="109244" y="130251"/>
                </a:lnTo>
                <a:cubicBezTo>
                  <a:pt x="109244" y="131947"/>
                  <a:pt x="110614" y="133317"/>
                  <a:pt x="112310" y="133317"/>
                </a:cubicBezTo>
                <a:cubicBezTo>
                  <a:pt x="113974" y="133317"/>
                  <a:pt x="115344" y="131947"/>
                  <a:pt x="115344" y="130251"/>
                </a:cubicBezTo>
                <a:lnTo>
                  <a:pt x="115344" y="126076"/>
                </a:lnTo>
                <a:cubicBezTo>
                  <a:pt x="117595" y="125521"/>
                  <a:pt x="119617" y="124347"/>
                  <a:pt x="121215" y="122781"/>
                </a:cubicBezTo>
                <a:cubicBezTo>
                  <a:pt x="123499" y="120498"/>
                  <a:pt x="124934" y="117366"/>
                  <a:pt x="124934" y="113909"/>
                </a:cubicBezTo>
                <a:cubicBezTo>
                  <a:pt x="124934" y="110223"/>
                  <a:pt x="123303" y="106765"/>
                  <a:pt x="120530" y="104384"/>
                </a:cubicBezTo>
                <a:cubicBezTo>
                  <a:pt x="123303" y="102002"/>
                  <a:pt x="124934" y="98545"/>
                  <a:pt x="124934" y="94891"/>
                </a:cubicBezTo>
                <a:cubicBezTo>
                  <a:pt x="124934" y="91433"/>
                  <a:pt x="123499" y="88269"/>
                  <a:pt x="121215" y="86019"/>
                </a:cubicBezTo>
                <a:cubicBezTo>
                  <a:pt x="119617" y="84420"/>
                  <a:pt x="117595" y="83246"/>
                  <a:pt x="115344" y="82691"/>
                </a:cubicBezTo>
                <a:lnTo>
                  <a:pt x="115344" y="78516"/>
                </a:lnTo>
                <a:cubicBezTo>
                  <a:pt x="115344" y="76820"/>
                  <a:pt x="113974" y="75450"/>
                  <a:pt x="112310" y="75450"/>
                </a:cubicBezTo>
                <a:cubicBezTo>
                  <a:pt x="110614" y="75450"/>
                  <a:pt x="109244" y="76820"/>
                  <a:pt x="109244" y="78516"/>
                </a:cubicBezTo>
                <a:lnTo>
                  <a:pt x="109244" y="82333"/>
                </a:lnTo>
                <a:lnTo>
                  <a:pt x="103209" y="82333"/>
                </a:lnTo>
                <a:lnTo>
                  <a:pt x="103209" y="78516"/>
                </a:lnTo>
                <a:cubicBezTo>
                  <a:pt x="103209" y="76820"/>
                  <a:pt x="101839" y="75450"/>
                  <a:pt x="100143" y="75450"/>
                </a:cubicBezTo>
                <a:close/>
                <a:moveTo>
                  <a:pt x="143266" y="86214"/>
                </a:moveTo>
                <a:cubicBezTo>
                  <a:pt x="141570" y="86214"/>
                  <a:pt x="140200" y="87584"/>
                  <a:pt x="140200" y="89281"/>
                </a:cubicBezTo>
                <a:lnTo>
                  <a:pt x="140200" y="140200"/>
                </a:lnTo>
                <a:lnTo>
                  <a:pt x="68567" y="140200"/>
                </a:lnTo>
                <a:lnTo>
                  <a:pt x="68567" y="133350"/>
                </a:lnTo>
                <a:cubicBezTo>
                  <a:pt x="68567" y="131686"/>
                  <a:pt x="67197" y="130284"/>
                  <a:pt x="65533" y="130284"/>
                </a:cubicBezTo>
                <a:cubicBezTo>
                  <a:pt x="63837" y="130284"/>
                  <a:pt x="62467" y="131686"/>
                  <a:pt x="62467" y="133350"/>
                </a:cubicBezTo>
                <a:lnTo>
                  <a:pt x="62467" y="143266"/>
                </a:lnTo>
                <a:cubicBezTo>
                  <a:pt x="62467" y="144930"/>
                  <a:pt x="63837" y="146300"/>
                  <a:pt x="65533" y="146300"/>
                </a:cubicBezTo>
                <a:lnTo>
                  <a:pt x="143266" y="146300"/>
                </a:lnTo>
                <a:cubicBezTo>
                  <a:pt x="144930" y="146300"/>
                  <a:pt x="146300" y="144930"/>
                  <a:pt x="146300" y="143266"/>
                </a:cubicBezTo>
                <a:lnTo>
                  <a:pt x="146300" y="89281"/>
                </a:lnTo>
                <a:cubicBezTo>
                  <a:pt x="146300" y="87584"/>
                  <a:pt x="144930" y="86214"/>
                  <a:pt x="143266" y="86214"/>
                </a:cubicBezTo>
                <a:close/>
                <a:moveTo>
                  <a:pt x="13537" y="142549"/>
                </a:moveTo>
                <a:cubicBezTo>
                  <a:pt x="15592" y="142549"/>
                  <a:pt x="17452" y="143397"/>
                  <a:pt x="18789" y="144734"/>
                </a:cubicBezTo>
                <a:cubicBezTo>
                  <a:pt x="20192" y="146137"/>
                  <a:pt x="20975" y="147996"/>
                  <a:pt x="20975" y="149986"/>
                </a:cubicBezTo>
                <a:cubicBezTo>
                  <a:pt x="20975" y="152041"/>
                  <a:pt x="20126" y="153901"/>
                  <a:pt x="18789" y="155238"/>
                </a:cubicBezTo>
                <a:cubicBezTo>
                  <a:pt x="17452" y="156575"/>
                  <a:pt x="15592" y="157391"/>
                  <a:pt x="13537" y="157391"/>
                </a:cubicBezTo>
                <a:cubicBezTo>
                  <a:pt x="11482" y="157391"/>
                  <a:pt x="9655" y="156575"/>
                  <a:pt x="8285" y="155238"/>
                </a:cubicBezTo>
                <a:cubicBezTo>
                  <a:pt x="6948" y="153901"/>
                  <a:pt x="6100" y="152041"/>
                  <a:pt x="6100" y="149986"/>
                </a:cubicBezTo>
                <a:cubicBezTo>
                  <a:pt x="6100" y="147931"/>
                  <a:pt x="6948" y="146072"/>
                  <a:pt x="8285" y="144734"/>
                </a:cubicBezTo>
                <a:cubicBezTo>
                  <a:pt x="9655" y="143397"/>
                  <a:pt x="11482" y="142549"/>
                  <a:pt x="13537" y="142549"/>
                </a:cubicBezTo>
                <a:close/>
                <a:moveTo>
                  <a:pt x="195230" y="142549"/>
                </a:moveTo>
                <a:cubicBezTo>
                  <a:pt x="197285" y="142549"/>
                  <a:pt x="199144" y="143397"/>
                  <a:pt x="200482" y="144734"/>
                </a:cubicBezTo>
                <a:cubicBezTo>
                  <a:pt x="201819" y="146072"/>
                  <a:pt x="202667" y="147931"/>
                  <a:pt x="202667" y="149986"/>
                </a:cubicBezTo>
                <a:cubicBezTo>
                  <a:pt x="202667" y="152041"/>
                  <a:pt x="201819" y="153901"/>
                  <a:pt x="200482" y="155238"/>
                </a:cubicBezTo>
                <a:cubicBezTo>
                  <a:pt x="199144" y="156575"/>
                  <a:pt x="197285" y="157391"/>
                  <a:pt x="195230" y="157391"/>
                </a:cubicBezTo>
                <a:cubicBezTo>
                  <a:pt x="193175" y="157391"/>
                  <a:pt x="191316" y="156575"/>
                  <a:pt x="189978" y="155238"/>
                </a:cubicBezTo>
                <a:cubicBezTo>
                  <a:pt x="188575" y="153835"/>
                  <a:pt x="187793" y="151943"/>
                  <a:pt x="187793" y="149986"/>
                </a:cubicBezTo>
                <a:cubicBezTo>
                  <a:pt x="187793" y="147931"/>
                  <a:pt x="188641" y="146072"/>
                  <a:pt x="189978" y="144734"/>
                </a:cubicBezTo>
                <a:cubicBezTo>
                  <a:pt x="191316" y="143397"/>
                  <a:pt x="193175" y="142549"/>
                  <a:pt x="195230" y="142549"/>
                </a:cubicBezTo>
                <a:close/>
                <a:moveTo>
                  <a:pt x="149986" y="48180"/>
                </a:moveTo>
                <a:cubicBezTo>
                  <a:pt x="152889" y="48180"/>
                  <a:pt x="155564" y="49354"/>
                  <a:pt x="157456" y="51311"/>
                </a:cubicBezTo>
                <a:cubicBezTo>
                  <a:pt x="159413" y="53236"/>
                  <a:pt x="160588" y="55878"/>
                  <a:pt x="160588" y="58781"/>
                </a:cubicBezTo>
                <a:lnTo>
                  <a:pt x="160588" y="149986"/>
                </a:lnTo>
                <a:cubicBezTo>
                  <a:pt x="160588" y="152889"/>
                  <a:pt x="159413" y="155564"/>
                  <a:pt x="157456" y="157456"/>
                </a:cubicBezTo>
                <a:cubicBezTo>
                  <a:pt x="155564" y="159413"/>
                  <a:pt x="152889" y="160620"/>
                  <a:pt x="149986" y="160620"/>
                </a:cubicBezTo>
                <a:lnTo>
                  <a:pt x="58814" y="160620"/>
                </a:lnTo>
                <a:cubicBezTo>
                  <a:pt x="55878" y="160620"/>
                  <a:pt x="53236" y="159413"/>
                  <a:pt x="51311" y="157456"/>
                </a:cubicBezTo>
                <a:cubicBezTo>
                  <a:pt x="49354" y="155564"/>
                  <a:pt x="48180" y="152889"/>
                  <a:pt x="48180" y="149986"/>
                </a:cubicBezTo>
                <a:lnTo>
                  <a:pt x="48180" y="58781"/>
                </a:lnTo>
                <a:cubicBezTo>
                  <a:pt x="48180" y="55878"/>
                  <a:pt x="49354" y="53236"/>
                  <a:pt x="51311" y="51311"/>
                </a:cubicBezTo>
                <a:cubicBezTo>
                  <a:pt x="53236" y="49354"/>
                  <a:pt x="55878" y="48180"/>
                  <a:pt x="58814" y="48180"/>
                </a:cubicBezTo>
                <a:close/>
                <a:moveTo>
                  <a:pt x="58814" y="187793"/>
                </a:moveTo>
                <a:cubicBezTo>
                  <a:pt x="60869" y="187793"/>
                  <a:pt x="62695" y="188641"/>
                  <a:pt x="64033" y="189978"/>
                </a:cubicBezTo>
                <a:cubicBezTo>
                  <a:pt x="65370" y="191316"/>
                  <a:pt x="66218" y="193175"/>
                  <a:pt x="66218" y="195230"/>
                </a:cubicBezTo>
                <a:cubicBezTo>
                  <a:pt x="66218" y="197285"/>
                  <a:pt x="65370" y="199144"/>
                  <a:pt x="64033" y="200482"/>
                </a:cubicBezTo>
                <a:cubicBezTo>
                  <a:pt x="62695" y="201819"/>
                  <a:pt x="60836" y="202667"/>
                  <a:pt x="58814" y="202667"/>
                </a:cubicBezTo>
                <a:cubicBezTo>
                  <a:pt x="56726" y="202667"/>
                  <a:pt x="54899" y="201819"/>
                  <a:pt x="53529" y="200482"/>
                </a:cubicBezTo>
                <a:cubicBezTo>
                  <a:pt x="52192" y="199144"/>
                  <a:pt x="51376" y="197285"/>
                  <a:pt x="51376" y="195230"/>
                </a:cubicBezTo>
                <a:cubicBezTo>
                  <a:pt x="51376" y="193175"/>
                  <a:pt x="52192" y="191316"/>
                  <a:pt x="53529" y="189978"/>
                </a:cubicBezTo>
                <a:cubicBezTo>
                  <a:pt x="54932" y="188575"/>
                  <a:pt x="56824" y="187793"/>
                  <a:pt x="58814" y="187793"/>
                </a:cubicBezTo>
                <a:close/>
                <a:moveTo>
                  <a:pt x="104384" y="187793"/>
                </a:moveTo>
                <a:cubicBezTo>
                  <a:pt x="106439" y="187793"/>
                  <a:pt x="108298" y="188641"/>
                  <a:pt x="109635" y="189978"/>
                </a:cubicBezTo>
                <a:cubicBezTo>
                  <a:pt x="110973" y="191316"/>
                  <a:pt x="111821" y="193175"/>
                  <a:pt x="111821" y="195230"/>
                </a:cubicBezTo>
                <a:cubicBezTo>
                  <a:pt x="111821" y="197285"/>
                  <a:pt x="110973" y="199144"/>
                  <a:pt x="109635" y="200482"/>
                </a:cubicBezTo>
                <a:cubicBezTo>
                  <a:pt x="108298" y="201819"/>
                  <a:pt x="106439" y="202667"/>
                  <a:pt x="104384" y="202667"/>
                </a:cubicBezTo>
                <a:cubicBezTo>
                  <a:pt x="102329" y="202667"/>
                  <a:pt x="100469" y="201819"/>
                  <a:pt x="99132" y="200482"/>
                </a:cubicBezTo>
                <a:cubicBezTo>
                  <a:pt x="97794" y="199144"/>
                  <a:pt x="96979" y="197285"/>
                  <a:pt x="96979" y="195230"/>
                </a:cubicBezTo>
                <a:cubicBezTo>
                  <a:pt x="96979" y="193175"/>
                  <a:pt x="97794" y="191316"/>
                  <a:pt x="99132" y="189978"/>
                </a:cubicBezTo>
                <a:cubicBezTo>
                  <a:pt x="100534" y="188575"/>
                  <a:pt x="102426" y="187793"/>
                  <a:pt x="104384" y="187793"/>
                </a:cubicBezTo>
                <a:close/>
                <a:moveTo>
                  <a:pt x="149986" y="187793"/>
                </a:moveTo>
                <a:cubicBezTo>
                  <a:pt x="152041" y="187793"/>
                  <a:pt x="153901" y="188641"/>
                  <a:pt x="155238" y="189978"/>
                </a:cubicBezTo>
                <a:cubicBezTo>
                  <a:pt x="156575" y="191316"/>
                  <a:pt x="157391" y="193175"/>
                  <a:pt x="157391" y="195230"/>
                </a:cubicBezTo>
                <a:cubicBezTo>
                  <a:pt x="157391" y="197285"/>
                  <a:pt x="156575" y="199144"/>
                  <a:pt x="155238" y="200482"/>
                </a:cubicBezTo>
                <a:cubicBezTo>
                  <a:pt x="153901" y="201819"/>
                  <a:pt x="152041" y="202667"/>
                  <a:pt x="149986" y="202667"/>
                </a:cubicBezTo>
                <a:cubicBezTo>
                  <a:pt x="147931" y="202667"/>
                  <a:pt x="146072" y="201819"/>
                  <a:pt x="144734" y="200482"/>
                </a:cubicBezTo>
                <a:cubicBezTo>
                  <a:pt x="143364" y="199144"/>
                  <a:pt x="142549" y="197285"/>
                  <a:pt x="142549" y="195230"/>
                </a:cubicBezTo>
                <a:cubicBezTo>
                  <a:pt x="142549" y="193175"/>
                  <a:pt x="143364" y="191316"/>
                  <a:pt x="144734" y="189978"/>
                </a:cubicBezTo>
                <a:cubicBezTo>
                  <a:pt x="146137" y="188575"/>
                  <a:pt x="147996" y="187793"/>
                  <a:pt x="149986" y="187793"/>
                </a:cubicBezTo>
                <a:close/>
                <a:moveTo>
                  <a:pt x="58814" y="0"/>
                </a:moveTo>
                <a:cubicBezTo>
                  <a:pt x="55062" y="0"/>
                  <a:pt x="51670" y="1501"/>
                  <a:pt x="49223" y="3980"/>
                </a:cubicBezTo>
                <a:cubicBezTo>
                  <a:pt x="46777" y="6426"/>
                  <a:pt x="45244" y="9786"/>
                  <a:pt x="45244" y="13537"/>
                </a:cubicBezTo>
                <a:cubicBezTo>
                  <a:pt x="45244" y="17289"/>
                  <a:pt x="46777" y="20681"/>
                  <a:pt x="49223" y="23127"/>
                </a:cubicBezTo>
                <a:cubicBezTo>
                  <a:pt x="50985" y="24889"/>
                  <a:pt x="53236" y="26161"/>
                  <a:pt x="55747" y="26748"/>
                </a:cubicBezTo>
                <a:lnTo>
                  <a:pt x="55747" y="42341"/>
                </a:lnTo>
                <a:cubicBezTo>
                  <a:pt x="52355" y="42960"/>
                  <a:pt x="49321" y="44624"/>
                  <a:pt x="46973" y="46973"/>
                </a:cubicBezTo>
                <a:cubicBezTo>
                  <a:pt x="44624" y="49321"/>
                  <a:pt x="42960" y="52355"/>
                  <a:pt x="42341" y="55747"/>
                </a:cubicBezTo>
                <a:lnTo>
                  <a:pt x="26748" y="55747"/>
                </a:lnTo>
                <a:cubicBezTo>
                  <a:pt x="26161" y="53236"/>
                  <a:pt x="24889" y="50985"/>
                  <a:pt x="23127" y="49223"/>
                </a:cubicBezTo>
                <a:cubicBezTo>
                  <a:pt x="20681" y="46777"/>
                  <a:pt x="17289" y="45244"/>
                  <a:pt x="13537" y="45244"/>
                </a:cubicBezTo>
                <a:cubicBezTo>
                  <a:pt x="9786" y="45244"/>
                  <a:pt x="6426" y="46777"/>
                  <a:pt x="3980" y="49223"/>
                </a:cubicBezTo>
                <a:cubicBezTo>
                  <a:pt x="1501" y="51670"/>
                  <a:pt x="0" y="55062"/>
                  <a:pt x="0" y="58781"/>
                </a:cubicBezTo>
                <a:cubicBezTo>
                  <a:pt x="0" y="62532"/>
                  <a:pt x="1501" y="65925"/>
                  <a:pt x="3980" y="68371"/>
                </a:cubicBezTo>
                <a:cubicBezTo>
                  <a:pt x="6426" y="70818"/>
                  <a:pt x="9786" y="72318"/>
                  <a:pt x="13537" y="72318"/>
                </a:cubicBezTo>
                <a:cubicBezTo>
                  <a:pt x="17289" y="72318"/>
                  <a:pt x="20681" y="70818"/>
                  <a:pt x="23127" y="68371"/>
                </a:cubicBezTo>
                <a:cubicBezTo>
                  <a:pt x="24889" y="66610"/>
                  <a:pt x="26161" y="64359"/>
                  <a:pt x="26748" y="61847"/>
                </a:cubicBezTo>
                <a:lnTo>
                  <a:pt x="42047" y="61847"/>
                </a:lnTo>
                <a:lnTo>
                  <a:pt x="42047" y="78516"/>
                </a:lnTo>
                <a:lnTo>
                  <a:pt x="24041" y="78516"/>
                </a:lnTo>
                <a:cubicBezTo>
                  <a:pt x="22345" y="78516"/>
                  <a:pt x="20975" y="79919"/>
                  <a:pt x="20975" y="81582"/>
                </a:cubicBezTo>
                <a:cubicBezTo>
                  <a:pt x="20975" y="83279"/>
                  <a:pt x="22345" y="84649"/>
                  <a:pt x="24041" y="84649"/>
                </a:cubicBezTo>
                <a:lnTo>
                  <a:pt x="42047" y="84649"/>
                </a:lnTo>
                <a:lnTo>
                  <a:pt x="42047" y="101317"/>
                </a:lnTo>
                <a:lnTo>
                  <a:pt x="26748" y="101317"/>
                </a:lnTo>
                <a:cubicBezTo>
                  <a:pt x="26161" y="98806"/>
                  <a:pt x="24889" y="96555"/>
                  <a:pt x="23127" y="94826"/>
                </a:cubicBezTo>
                <a:cubicBezTo>
                  <a:pt x="20681" y="92379"/>
                  <a:pt x="17289" y="90846"/>
                  <a:pt x="13537" y="90846"/>
                </a:cubicBezTo>
                <a:cubicBezTo>
                  <a:pt x="9786" y="90846"/>
                  <a:pt x="6426" y="92379"/>
                  <a:pt x="3980" y="94826"/>
                </a:cubicBezTo>
                <a:cubicBezTo>
                  <a:pt x="1501" y="97272"/>
                  <a:pt x="0" y="100665"/>
                  <a:pt x="0" y="104384"/>
                </a:cubicBezTo>
                <a:cubicBezTo>
                  <a:pt x="0" y="108135"/>
                  <a:pt x="1501" y="111527"/>
                  <a:pt x="3980" y="113974"/>
                </a:cubicBezTo>
                <a:cubicBezTo>
                  <a:pt x="6426" y="116420"/>
                  <a:pt x="9786" y="117921"/>
                  <a:pt x="13537" y="117921"/>
                </a:cubicBezTo>
                <a:cubicBezTo>
                  <a:pt x="17289" y="117921"/>
                  <a:pt x="20681" y="116420"/>
                  <a:pt x="23127" y="113974"/>
                </a:cubicBezTo>
                <a:cubicBezTo>
                  <a:pt x="24889" y="112212"/>
                  <a:pt x="26161" y="109962"/>
                  <a:pt x="26748" y="107450"/>
                </a:cubicBezTo>
                <a:lnTo>
                  <a:pt x="42047" y="107450"/>
                </a:lnTo>
                <a:lnTo>
                  <a:pt x="42047" y="124119"/>
                </a:lnTo>
                <a:lnTo>
                  <a:pt x="24041" y="124119"/>
                </a:lnTo>
                <a:cubicBezTo>
                  <a:pt x="22345" y="124119"/>
                  <a:pt x="20975" y="125489"/>
                  <a:pt x="20975" y="127185"/>
                </a:cubicBezTo>
                <a:cubicBezTo>
                  <a:pt x="20975" y="128881"/>
                  <a:pt x="22345" y="130251"/>
                  <a:pt x="24041" y="130251"/>
                </a:cubicBezTo>
                <a:lnTo>
                  <a:pt x="42047" y="130251"/>
                </a:lnTo>
                <a:lnTo>
                  <a:pt x="42047" y="146920"/>
                </a:lnTo>
                <a:lnTo>
                  <a:pt x="26748" y="146920"/>
                </a:lnTo>
                <a:cubicBezTo>
                  <a:pt x="26161" y="144408"/>
                  <a:pt x="24889" y="142157"/>
                  <a:pt x="23127" y="140396"/>
                </a:cubicBezTo>
                <a:cubicBezTo>
                  <a:pt x="20681" y="137949"/>
                  <a:pt x="17289" y="136449"/>
                  <a:pt x="13537" y="136449"/>
                </a:cubicBezTo>
                <a:cubicBezTo>
                  <a:pt x="9786" y="136449"/>
                  <a:pt x="6426" y="137949"/>
                  <a:pt x="3980" y="140396"/>
                </a:cubicBezTo>
                <a:cubicBezTo>
                  <a:pt x="1501" y="142842"/>
                  <a:pt x="0" y="146235"/>
                  <a:pt x="0" y="149986"/>
                </a:cubicBezTo>
                <a:cubicBezTo>
                  <a:pt x="0" y="153705"/>
                  <a:pt x="1501" y="157097"/>
                  <a:pt x="3980" y="159544"/>
                </a:cubicBezTo>
                <a:cubicBezTo>
                  <a:pt x="6426" y="161990"/>
                  <a:pt x="9786" y="163523"/>
                  <a:pt x="13537" y="163523"/>
                </a:cubicBezTo>
                <a:cubicBezTo>
                  <a:pt x="17289" y="163523"/>
                  <a:pt x="20681" y="161990"/>
                  <a:pt x="23127" y="159544"/>
                </a:cubicBezTo>
                <a:cubicBezTo>
                  <a:pt x="24889" y="157782"/>
                  <a:pt x="26161" y="155564"/>
                  <a:pt x="26748" y="153020"/>
                </a:cubicBezTo>
                <a:lnTo>
                  <a:pt x="42341" y="153020"/>
                </a:lnTo>
                <a:cubicBezTo>
                  <a:pt x="42960" y="156412"/>
                  <a:pt x="44624" y="159446"/>
                  <a:pt x="46973" y="161795"/>
                </a:cubicBezTo>
                <a:cubicBezTo>
                  <a:pt x="49321" y="164143"/>
                  <a:pt x="52355" y="165807"/>
                  <a:pt x="55747" y="166427"/>
                </a:cubicBezTo>
                <a:lnTo>
                  <a:pt x="55747" y="182019"/>
                </a:lnTo>
                <a:cubicBezTo>
                  <a:pt x="53236" y="182606"/>
                  <a:pt x="50985" y="183878"/>
                  <a:pt x="49223" y="185640"/>
                </a:cubicBezTo>
                <a:cubicBezTo>
                  <a:pt x="46777" y="188086"/>
                  <a:pt x="45244" y="191479"/>
                  <a:pt x="45244" y="195230"/>
                </a:cubicBezTo>
                <a:cubicBezTo>
                  <a:pt x="45244" y="198981"/>
                  <a:pt x="46777" y="202341"/>
                  <a:pt x="49223" y="204788"/>
                </a:cubicBezTo>
                <a:cubicBezTo>
                  <a:pt x="51670" y="207267"/>
                  <a:pt x="55062" y="208767"/>
                  <a:pt x="58781" y="208767"/>
                </a:cubicBezTo>
                <a:cubicBezTo>
                  <a:pt x="62532" y="208767"/>
                  <a:pt x="65925" y="207267"/>
                  <a:pt x="68371" y="204788"/>
                </a:cubicBezTo>
                <a:cubicBezTo>
                  <a:pt x="70818" y="202341"/>
                  <a:pt x="72318" y="198981"/>
                  <a:pt x="72318" y="195230"/>
                </a:cubicBezTo>
                <a:cubicBezTo>
                  <a:pt x="72318" y="191479"/>
                  <a:pt x="70818" y="188086"/>
                  <a:pt x="68371" y="185640"/>
                </a:cubicBezTo>
                <a:cubicBezTo>
                  <a:pt x="66610" y="183878"/>
                  <a:pt x="64359" y="182606"/>
                  <a:pt x="61847" y="182019"/>
                </a:cubicBezTo>
                <a:lnTo>
                  <a:pt x="61847" y="166720"/>
                </a:lnTo>
                <a:lnTo>
                  <a:pt x="78516" y="166720"/>
                </a:lnTo>
                <a:lnTo>
                  <a:pt x="78516" y="184726"/>
                </a:lnTo>
                <a:cubicBezTo>
                  <a:pt x="78516" y="186423"/>
                  <a:pt x="79886" y="187793"/>
                  <a:pt x="81582" y="187793"/>
                </a:cubicBezTo>
                <a:cubicBezTo>
                  <a:pt x="83279" y="187793"/>
                  <a:pt x="84649" y="186423"/>
                  <a:pt x="84649" y="184726"/>
                </a:cubicBezTo>
                <a:lnTo>
                  <a:pt x="84649" y="166720"/>
                </a:lnTo>
                <a:lnTo>
                  <a:pt x="101317" y="166720"/>
                </a:lnTo>
                <a:lnTo>
                  <a:pt x="101317" y="182019"/>
                </a:lnTo>
                <a:cubicBezTo>
                  <a:pt x="98806" y="182606"/>
                  <a:pt x="96555" y="183878"/>
                  <a:pt x="94826" y="185640"/>
                </a:cubicBezTo>
                <a:cubicBezTo>
                  <a:pt x="92379" y="188086"/>
                  <a:pt x="90846" y="191479"/>
                  <a:pt x="90846" y="195230"/>
                </a:cubicBezTo>
                <a:cubicBezTo>
                  <a:pt x="90846" y="198981"/>
                  <a:pt x="92379" y="202341"/>
                  <a:pt x="94826" y="204788"/>
                </a:cubicBezTo>
                <a:cubicBezTo>
                  <a:pt x="97272" y="207267"/>
                  <a:pt x="100665" y="208767"/>
                  <a:pt x="104384" y="208767"/>
                </a:cubicBezTo>
                <a:cubicBezTo>
                  <a:pt x="108135" y="208767"/>
                  <a:pt x="111527" y="207267"/>
                  <a:pt x="113974" y="204788"/>
                </a:cubicBezTo>
                <a:cubicBezTo>
                  <a:pt x="116420" y="202341"/>
                  <a:pt x="117921" y="198981"/>
                  <a:pt x="117921" y="195230"/>
                </a:cubicBezTo>
                <a:cubicBezTo>
                  <a:pt x="117921" y="191479"/>
                  <a:pt x="116420" y="188086"/>
                  <a:pt x="113974" y="185640"/>
                </a:cubicBezTo>
                <a:cubicBezTo>
                  <a:pt x="112212" y="183878"/>
                  <a:pt x="109962" y="182606"/>
                  <a:pt x="107450" y="182019"/>
                </a:cubicBezTo>
                <a:lnTo>
                  <a:pt x="107450" y="166720"/>
                </a:lnTo>
                <a:lnTo>
                  <a:pt x="124119" y="166720"/>
                </a:lnTo>
                <a:lnTo>
                  <a:pt x="124119" y="184726"/>
                </a:lnTo>
                <a:cubicBezTo>
                  <a:pt x="124119" y="186423"/>
                  <a:pt x="125489" y="187793"/>
                  <a:pt x="127185" y="187793"/>
                </a:cubicBezTo>
                <a:cubicBezTo>
                  <a:pt x="128881" y="187793"/>
                  <a:pt x="130251" y="186423"/>
                  <a:pt x="130251" y="184726"/>
                </a:cubicBezTo>
                <a:lnTo>
                  <a:pt x="130251" y="166720"/>
                </a:lnTo>
                <a:lnTo>
                  <a:pt x="146920" y="166720"/>
                </a:lnTo>
                <a:lnTo>
                  <a:pt x="146920" y="182019"/>
                </a:lnTo>
                <a:cubicBezTo>
                  <a:pt x="144408" y="182606"/>
                  <a:pt x="142157" y="183878"/>
                  <a:pt x="140396" y="185640"/>
                </a:cubicBezTo>
                <a:cubicBezTo>
                  <a:pt x="137949" y="188086"/>
                  <a:pt x="136449" y="191479"/>
                  <a:pt x="136449" y="195230"/>
                </a:cubicBezTo>
                <a:cubicBezTo>
                  <a:pt x="136449" y="198981"/>
                  <a:pt x="137949" y="202341"/>
                  <a:pt x="140396" y="204788"/>
                </a:cubicBezTo>
                <a:cubicBezTo>
                  <a:pt x="142842" y="207267"/>
                  <a:pt x="146235" y="208767"/>
                  <a:pt x="149986" y="208767"/>
                </a:cubicBezTo>
                <a:cubicBezTo>
                  <a:pt x="153705" y="208767"/>
                  <a:pt x="157097" y="207267"/>
                  <a:pt x="159544" y="204788"/>
                </a:cubicBezTo>
                <a:cubicBezTo>
                  <a:pt x="161990" y="202341"/>
                  <a:pt x="163523" y="198981"/>
                  <a:pt x="163523" y="195230"/>
                </a:cubicBezTo>
                <a:cubicBezTo>
                  <a:pt x="163523" y="191479"/>
                  <a:pt x="161990" y="188086"/>
                  <a:pt x="159544" y="185640"/>
                </a:cubicBezTo>
                <a:cubicBezTo>
                  <a:pt x="157782" y="183878"/>
                  <a:pt x="155564" y="182606"/>
                  <a:pt x="153020" y="182019"/>
                </a:cubicBezTo>
                <a:lnTo>
                  <a:pt x="153020" y="166427"/>
                </a:lnTo>
                <a:cubicBezTo>
                  <a:pt x="156412" y="165807"/>
                  <a:pt x="159446" y="164143"/>
                  <a:pt x="161795" y="161795"/>
                </a:cubicBezTo>
                <a:cubicBezTo>
                  <a:pt x="164143" y="159446"/>
                  <a:pt x="165807" y="156412"/>
                  <a:pt x="166427" y="153020"/>
                </a:cubicBezTo>
                <a:lnTo>
                  <a:pt x="182019" y="153020"/>
                </a:lnTo>
                <a:cubicBezTo>
                  <a:pt x="182606" y="155564"/>
                  <a:pt x="183878" y="157782"/>
                  <a:pt x="185640" y="159544"/>
                </a:cubicBezTo>
                <a:cubicBezTo>
                  <a:pt x="188086" y="161990"/>
                  <a:pt x="191479" y="163523"/>
                  <a:pt x="195230" y="163523"/>
                </a:cubicBezTo>
                <a:cubicBezTo>
                  <a:pt x="198981" y="163523"/>
                  <a:pt x="202341" y="161990"/>
                  <a:pt x="204788" y="159544"/>
                </a:cubicBezTo>
                <a:cubicBezTo>
                  <a:pt x="207267" y="157097"/>
                  <a:pt x="208767" y="153705"/>
                  <a:pt x="208767" y="149986"/>
                </a:cubicBezTo>
                <a:cubicBezTo>
                  <a:pt x="208767" y="146235"/>
                  <a:pt x="207267" y="142842"/>
                  <a:pt x="204788" y="140396"/>
                </a:cubicBezTo>
                <a:cubicBezTo>
                  <a:pt x="202341" y="137949"/>
                  <a:pt x="198981" y="136449"/>
                  <a:pt x="195230" y="136449"/>
                </a:cubicBezTo>
                <a:cubicBezTo>
                  <a:pt x="191479" y="136449"/>
                  <a:pt x="188086" y="137949"/>
                  <a:pt x="185640" y="140396"/>
                </a:cubicBezTo>
                <a:cubicBezTo>
                  <a:pt x="183878" y="142157"/>
                  <a:pt x="182606" y="144408"/>
                  <a:pt x="182019" y="146920"/>
                </a:cubicBezTo>
                <a:lnTo>
                  <a:pt x="166720" y="146920"/>
                </a:lnTo>
                <a:lnTo>
                  <a:pt x="166720" y="130251"/>
                </a:lnTo>
                <a:lnTo>
                  <a:pt x="184726" y="130251"/>
                </a:lnTo>
                <a:cubicBezTo>
                  <a:pt x="186423" y="130251"/>
                  <a:pt x="187793" y="128881"/>
                  <a:pt x="187793" y="127185"/>
                </a:cubicBezTo>
                <a:cubicBezTo>
                  <a:pt x="187793" y="125489"/>
                  <a:pt x="186423" y="124119"/>
                  <a:pt x="184726" y="124119"/>
                </a:cubicBezTo>
                <a:lnTo>
                  <a:pt x="166720" y="124119"/>
                </a:lnTo>
                <a:lnTo>
                  <a:pt x="166720" y="107450"/>
                </a:lnTo>
                <a:lnTo>
                  <a:pt x="182019" y="107450"/>
                </a:lnTo>
                <a:cubicBezTo>
                  <a:pt x="182606" y="109962"/>
                  <a:pt x="183878" y="112212"/>
                  <a:pt x="185640" y="113974"/>
                </a:cubicBezTo>
                <a:cubicBezTo>
                  <a:pt x="188086" y="116420"/>
                  <a:pt x="191479" y="117921"/>
                  <a:pt x="195230" y="117921"/>
                </a:cubicBezTo>
                <a:cubicBezTo>
                  <a:pt x="198981" y="117921"/>
                  <a:pt x="202341" y="116420"/>
                  <a:pt x="204788" y="113974"/>
                </a:cubicBezTo>
                <a:cubicBezTo>
                  <a:pt x="207267" y="111527"/>
                  <a:pt x="208767" y="108135"/>
                  <a:pt x="208767" y="104384"/>
                </a:cubicBezTo>
                <a:cubicBezTo>
                  <a:pt x="208767" y="100665"/>
                  <a:pt x="207267" y="97272"/>
                  <a:pt x="204820" y="94826"/>
                </a:cubicBezTo>
                <a:cubicBezTo>
                  <a:pt x="202341" y="92379"/>
                  <a:pt x="198981" y="90846"/>
                  <a:pt x="195230" y="90846"/>
                </a:cubicBezTo>
                <a:cubicBezTo>
                  <a:pt x="191479" y="90846"/>
                  <a:pt x="188086" y="92379"/>
                  <a:pt x="185640" y="94826"/>
                </a:cubicBezTo>
                <a:cubicBezTo>
                  <a:pt x="183878" y="96555"/>
                  <a:pt x="182606" y="98806"/>
                  <a:pt x="182019" y="101317"/>
                </a:cubicBezTo>
                <a:lnTo>
                  <a:pt x="166720" y="101317"/>
                </a:lnTo>
                <a:lnTo>
                  <a:pt x="166720" y="84649"/>
                </a:lnTo>
                <a:lnTo>
                  <a:pt x="184726" y="84649"/>
                </a:lnTo>
                <a:cubicBezTo>
                  <a:pt x="186423" y="84649"/>
                  <a:pt x="187793" y="83279"/>
                  <a:pt x="187793" y="81582"/>
                </a:cubicBezTo>
                <a:cubicBezTo>
                  <a:pt x="187793" y="79919"/>
                  <a:pt x="186423" y="78516"/>
                  <a:pt x="184726" y="78516"/>
                </a:cubicBezTo>
                <a:lnTo>
                  <a:pt x="166720" y="78516"/>
                </a:lnTo>
                <a:lnTo>
                  <a:pt x="166720" y="61847"/>
                </a:lnTo>
                <a:lnTo>
                  <a:pt x="182019" y="61847"/>
                </a:lnTo>
                <a:cubicBezTo>
                  <a:pt x="182606" y="64359"/>
                  <a:pt x="183878" y="66610"/>
                  <a:pt x="185640" y="68371"/>
                </a:cubicBezTo>
                <a:cubicBezTo>
                  <a:pt x="188086" y="70818"/>
                  <a:pt x="191479" y="72318"/>
                  <a:pt x="195230" y="72318"/>
                </a:cubicBezTo>
                <a:cubicBezTo>
                  <a:pt x="198981" y="72318"/>
                  <a:pt x="202341" y="70818"/>
                  <a:pt x="204820" y="68371"/>
                </a:cubicBezTo>
                <a:cubicBezTo>
                  <a:pt x="207267" y="65925"/>
                  <a:pt x="208767" y="62532"/>
                  <a:pt x="208767" y="58814"/>
                </a:cubicBezTo>
                <a:cubicBezTo>
                  <a:pt x="208767" y="55062"/>
                  <a:pt x="207267" y="51670"/>
                  <a:pt x="204820" y="49223"/>
                </a:cubicBezTo>
                <a:cubicBezTo>
                  <a:pt x="202341" y="46777"/>
                  <a:pt x="198981" y="45244"/>
                  <a:pt x="195230" y="45244"/>
                </a:cubicBezTo>
                <a:cubicBezTo>
                  <a:pt x="191479" y="45244"/>
                  <a:pt x="188086" y="46777"/>
                  <a:pt x="185640" y="49223"/>
                </a:cubicBezTo>
                <a:cubicBezTo>
                  <a:pt x="183878" y="50985"/>
                  <a:pt x="182606" y="53236"/>
                  <a:pt x="182019" y="55747"/>
                </a:cubicBezTo>
                <a:lnTo>
                  <a:pt x="166427" y="55747"/>
                </a:lnTo>
                <a:cubicBezTo>
                  <a:pt x="165807" y="52355"/>
                  <a:pt x="164143" y="49321"/>
                  <a:pt x="161795" y="46973"/>
                </a:cubicBezTo>
                <a:cubicBezTo>
                  <a:pt x="159446" y="44624"/>
                  <a:pt x="156412" y="42960"/>
                  <a:pt x="153020" y="42341"/>
                </a:cubicBezTo>
                <a:lnTo>
                  <a:pt x="153020" y="26748"/>
                </a:lnTo>
                <a:cubicBezTo>
                  <a:pt x="155564" y="26161"/>
                  <a:pt x="157782" y="24889"/>
                  <a:pt x="159544" y="23127"/>
                </a:cubicBezTo>
                <a:cubicBezTo>
                  <a:pt x="161990" y="20681"/>
                  <a:pt x="163523" y="17289"/>
                  <a:pt x="163523" y="13537"/>
                </a:cubicBezTo>
                <a:cubicBezTo>
                  <a:pt x="163523" y="9786"/>
                  <a:pt x="161990" y="6426"/>
                  <a:pt x="159544" y="3980"/>
                </a:cubicBezTo>
                <a:cubicBezTo>
                  <a:pt x="157097" y="1501"/>
                  <a:pt x="153705" y="0"/>
                  <a:pt x="149986" y="0"/>
                </a:cubicBezTo>
                <a:cubicBezTo>
                  <a:pt x="146235" y="0"/>
                  <a:pt x="142842" y="1501"/>
                  <a:pt x="140396" y="3980"/>
                </a:cubicBezTo>
                <a:cubicBezTo>
                  <a:pt x="137949" y="6426"/>
                  <a:pt x="136449" y="9786"/>
                  <a:pt x="136449" y="13537"/>
                </a:cubicBezTo>
                <a:cubicBezTo>
                  <a:pt x="136449" y="17289"/>
                  <a:pt x="137949" y="20681"/>
                  <a:pt x="140396" y="23127"/>
                </a:cubicBezTo>
                <a:cubicBezTo>
                  <a:pt x="142157" y="24889"/>
                  <a:pt x="144408" y="26161"/>
                  <a:pt x="146920" y="26748"/>
                </a:cubicBezTo>
                <a:lnTo>
                  <a:pt x="146920" y="42047"/>
                </a:lnTo>
                <a:lnTo>
                  <a:pt x="130251" y="42047"/>
                </a:lnTo>
                <a:lnTo>
                  <a:pt x="130251" y="24041"/>
                </a:lnTo>
                <a:cubicBezTo>
                  <a:pt x="130251" y="22345"/>
                  <a:pt x="128881" y="20975"/>
                  <a:pt x="127185" y="20975"/>
                </a:cubicBezTo>
                <a:cubicBezTo>
                  <a:pt x="125489" y="20975"/>
                  <a:pt x="124119" y="22345"/>
                  <a:pt x="124119" y="24041"/>
                </a:cubicBezTo>
                <a:lnTo>
                  <a:pt x="124119" y="42047"/>
                </a:lnTo>
                <a:lnTo>
                  <a:pt x="107450" y="42047"/>
                </a:lnTo>
                <a:lnTo>
                  <a:pt x="107450" y="26748"/>
                </a:lnTo>
                <a:cubicBezTo>
                  <a:pt x="109962" y="26161"/>
                  <a:pt x="112212" y="24889"/>
                  <a:pt x="113974" y="23127"/>
                </a:cubicBezTo>
                <a:cubicBezTo>
                  <a:pt x="116420" y="20681"/>
                  <a:pt x="117921" y="17289"/>
                  <a:pt x="117921" y="13537"/>
                </a:cubicBezTo>
                <a:cubicBezTo>
                  <a:pt x="117921" y="9786"/>
                  <a:pt x="116420" y="6426"/>
                  <a:pt x="113974" y="3980"/>
                </a:cubicBezTo>
                <a:cubicBezTo>
                  <a:pt x="111527" y="1501"/>
                  <a:pt x="108135" y="0"/>
                  <a:pt x="104384" y="0"/>
                </a:cubicBezTo>
                <a:cubicBezTo>
                  <a:pt x="100665" y="0"/>
                  <a:pt x="97272" y="1501"/>
                  <a:pt x="94826" y="3980"/>
                </a:cubicBezTo>
                <a:cubicBezTo>
                  <a:pt x="92379" y="6426"/>
                  <a:pt x="90846" y="9786"/>
                  <a:pt x="90846" y="13537"/>
                </a:cubicBezTo>
                <a:cubicBezTo>
                  <a:pt x="90846" y="17289"/>
                  <a:pt x="92379" y="20681"/>
                  <a:pt x="94826" y="23127"/>
                </a:cubicBezTo>
                <a:cubicBezTo>
                  <a:pt x="96555" y="24889"/>
                  <a:pt x="98806" y="26161"/>
                  <a:pt x="101317" y="26748"/>
                </a:cubicBezTo>
                <a:lnTo>
                  <a:pt x="101317" y="42047"/>
                </a:lnTo>
                <a:lnTo>
                  <a:pt x="84649" y="42047"/>
                </a:lnTo>
                <a:lnTo>
                  <a:pt x="84649" y="24041"/>
                </a:lnTo>
                <a:cubicBezTo>
                  <a:pt x="84649" y="22345"/>
                  <a:pt x="83279" y="20975"/>
                  <a:pt x="81582" y="20975"/>
                </a:cubicBezTo>
                <a:cubicBezTo>
                  <a:pt x="79919" y="20975"/>
                  <a:pt x="78516" y="22345"/>
                  <a:pt x="78516" y="24041"/>
                </a:cubicBezTo>
                <a:lnTo>
                  <a:pt x="78516" y="42047"/>
                </a:lnTo>
                <a:lnTo>
                  <a:pt x="61847" y="42047"/>
                </a:lnTo>
                <a:lnTo>
                  <a:pt x="61847" y="26748"/>
                </a:lnTo>
                <a:cubicBezTo>
                  <a:pt x="64359" y="26161"/>
                  <a:pt x="66610" y="24889"/>
                  <a:pt x="68371" y="23127"/>
                </a:cubicBezTo>
                <a:cubicBezTo>
                  <a:pt x="70818" y="20681"/>
                  <a:pt x="72318" y="17289"/>
                  <a:pt x="72318" y="13537"/>
                </a:cubicBezTo>
                <a:cubicBezTo>
                  <a:pt x="72318" y="9786"/>
                  <a:pt x="70818" y="6426"/>
                  <a:pt x="68371" y="3980"/>
                </a:cubicBezTo>
                <a:cubicBezTo>
                  <a:pt x="65925" y="1501"/>
                  <a:pt x="62532" y="0"/>
                  <a:pt x="58814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F7FD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B95EB-BB90-A195-1D69-C317F1006B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13911" y="3055059"/>
            <a:ext cx="2698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/>
                </a:solidFill>
              </a:rPr>
              <a:t>OpenZeppelin</a:t>
            </a:r>
            <a:r>
              <a:rPr lang="en-US" sz="1600" dirty="0">
                <a:solidFill>
                  <a:schemeClr val="bg2"/>
                </a:solidFill>
              </a:rPr>
              <a:t> libraries, </a:t>
            </a:r>
            <a:r>
              <a:rPr lang="en-US" sz="1600" dirty="0" err="1">
                <a:solidFill>
                  <a:schemeClr val="bg2"/>
                </a:solidFill>
              </a:rPr>
              <a:t>zk</a:t>
            </a:r>
            <a:r>
              <a:rPr lang="en-US" sz="1600" dirty="0">
                <a:solidFill>
                  <a:schemeClr val="bg2"/>
                </a:solidFill>
              </a:rPr>
              <a:t>-SNARKs exploration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oogle Shape;620;p34">
            <a:extLst>
              <a:ext uri="{FF2B5EF4-FFF2-40B4-BE49-F238E27FC236}">
                <a16:creationId xmlns:a16="http://schemas.microsoft.com/office/drawing/2014/main" id="{41389472-812E-D039-16B6-9BF9A5B7A2B9}"/>
              </a:ext>
            </a:extLst>
          </p:cNvPr>
          <p:cNvGrpSpPr/>
          <p:nvPr/>
        </p:nvGrpSpPr>
        <p:grpSpPr>
          <a:xfrm>
            <a:off x="6954072" y="1767765"/>
            <a:ext cx="1074058" cy="1044595"/>
            <a:chOff x="5737775" y="2025425"/>
            <a:chExt cx="1803600" cy="1803600"/>
          </a:xfrm>
        </p:grpSpPr>
        <p:sp>
          <p:nvSpPr>
            <p:cNvPr id="7" name="Google Shape;621;p34">
              <a:extLst>
                <a:ext uri="{FF2B5EF4-FFF2-40B4-BE49-F238E27FC236}">
                  <a16:creationId xmlns:a16="http://schemas.microsoft.com/office/drawing/2014/main" id="{198EB528-028F-AC8D-FE72-FFFFDC5DA4B3}"/>
                </a:ext>
              </a:extLst>
            </p:cNvPr>
            <p:cNvSpPr/>
            <p:nvPr/>
          </p:nvSpPr>
          <p:spPr>
            <a:xfrm>
              <a:off x="6152448" y="2425929"/>
              <a:ext cx="974250" cy="1002608"/>
            </a:xfrm>
            <a:custGeom>
              <a:avLst/>
              <a:gdLst/>
              <a:ahLst/>
              <a:cxnLst/>
              <a:rect l="l" t="t" r="r" b="b"/>
              <a:pathLst>
                <a:path w="202863" h="208768" extrusionOk="0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22;p34">
              <a:extLst>
                <a:ext uri="{FF2B5EF4-FFF2-40B4-BE49-F238E27FC236}">
                  <a16:creationId xmlns:a16="http://schemas.microsoft.com/office/drawing/2014/main" id="{2F071C65-7AAD-1776-527C-567DA0B58369}"/>
                </a:ext>
              </a:extLst>
            </p:cNvPr>
            <p:cNvSpPr/>
            <p:nvPr/>
          </p:nvSpPr>
          <p:spPr>
            <a:xfrm>
              <a:off x="5737775" y="2025425"/>
              <a:ext cx="1803600" cy="1803600"/>
            </a:xfrm>
            <a:prstGeom prst="rect">
              <a:avLst/>
            </a:prstGeom>
            <a:noFill/>
            <a:ln w="19050" cap="flat" cmpd="sng">
              <a:solidFill>
                <a:srgbClr val="775EF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Risks &amp; Mitigation</a:t>
            </a:r>
            <a:endParaRPr dirty="0"/>
          </a:p>
        </p:txBody>
      </p:sp>
      <p:sp>
        <p:nvSpPr>
          <p:cNvPr id="2" name="Google Shape;619;p34">
            <a:extLst>
              <a:ext uri="{FF2B5EF4-FFF2-40B4-BE49-F238E27FC236}">
                <a16:creationId xmlns:a16="http://schemas.microsoft.com/office/drawing/2014/main" id="{3177375E-EC82-0746-F686-66EDC946017E}"/>
              </a:ext>
            </a:extLst>
          </p:cNvPr>
          <p:cNvSpPr txBox="1">
            <a:spLocks/>
          </p:cNvSpPr>
          <p:nvPr/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endParaRPr lang="en-GB" dirty="0">
              <a:solidFill>
                <a:srgbClr val="8E8BD8"/>
              </a:solidFill>
            </a:endParaRPr>
          </a:p>
        </p:txBody>
      </p:sp>
      <p:sp>
        <p:nvSpPr>
          <p:cNvPr id="5" name="Google Shape;619;p34">
            <a:extLst>
              <a:ext uri="{FF2B5EF4-FFF2-40B4-BE49-F238E27FC236}">
                <a16:creationId xmlns:a16="http://schemas.microsoft.com/office/drawing/2014/main" id="{02FFB00B-56B6-6413-14FD-535F594AAC05}"/>
              </a:ext>
            </a:extLst>
          </p:cNvPr>
          <p:cNvSpPr txBox="1">
            <a:spLocks/>
          </p:cNvSpPr>
          <p:nvPr/>
        </p:nvSpPr>
        <p:spPr>
          <a:xfrm>
            <a:off x="2181660" y="1900773"/>
            <a:ext cx="1972400" cy="503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Smart contracts bugs</a:t>
            </a:r>
          </a:p>
        </p:txBody>
      </p:sp>
      <p:grpSp>
        <p:nvGrpSpPr>
          <p:cNvPr id="6" name="Google Shape;1609;p67">
            <a:extLst>
              <a:ext uri="{FF2B5EF4-FFF2-40B4-BE49-F238E27FC236}">
                <a16:creationId xmlns:a16="http://schemas.microsoft.com/office/drawing/2014/main" id="{C0E5E95C-44A9-0D38-D236-7AF7C580D832}"/>
              </a:ext>
            </a:extLst>
          </p:cNvPr>
          <p:cNvGrpSpPr/>
          <p:nvPr/>
        </p:nvGrpSpPr>
        <p:grpSpPr>
          <a:xfrm>
            <a:off x="1451734" y="1893220"/>
            <a:ext cx="555653" cy="557031"/>
            <a:chOff x="4820425" y="1329900"/>
            <a:chExt cx="70175" cy="70350"/>
          </a:xfrm>
        </p:grpSpPr>
        <p:sp>
          <p:nvSpPr>
            <p:cNvPr id="7" name="Google Shape;1610;p67">
              <a:extLst>
                <a:ext uri="{FF2B5EF4-FFF2-40B4-BE49-F238E27FC236}">
                  <a16:creationId xmlns:a16="http://schemas.microsoft.com/office/drawing/2014/main" id="{047950E0-134B-B546-9035-6C29B517BF9A}"/>
                </a:ext>
              </a:extLst>
            </p:cNvPr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11;p67">
              <a:extLst>
                <a:ext uri="{FF2B5EF4-FFF2-40B4-BE49-F238E27FC236}">
                  <a16:creationId xmlns:a16="http://schemas.microsoft.com/office/drawing/2014/main" id="{4DC8491F-3AD7-9BE5-2D7D-D144C7AF4A83}"/>
                </a:ext>
              </a:extLst>
            </p:cNvPr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12;p67">
              <a:extLst>
                <a:ext uri="{FF2B5EF4-FFF2-40B4-BE49-F238E27FC236}">
                  <a16:creationId xmlns:a16="http://schemas.microsoft.com/office/drawing/2014/main" id="{CBCC54E0-CAC0-9E15-BCD6-43A31D055871}"/>
                </a:ext>
              </a:extLst>
            </p:cNvPr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613;p67">
              <a:extLst>
                <a:ext uri="{FF2B5EF4-FFF2-40B4-BE49-F238E27FC236}">
                  <a16:creationId xmlns:a16="http://schemas.microsoft.com/office/drawing/2014/main" id="{B343A62F-6019-FE46-E47F-10C1DA5D925F}"/>
                </a:ext>
              </a:extLst>
            </p:cNvPr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1681;p67">
            <a:extLst>
              <a:ext uri="{FF2B5EF4-FFF2-40B4-BE49-F238E27FC236}">
                <a16:creationId xmlns:a16="http://schemas.microsoft.com/office/drawing/2014/main" id="{D0ED99CB-5F16-73D7-F050-B8B4792564A9}"/>
              </a:ext>
            </a:extLst>
          </p:cNvPr>
          <p:cNvGrpSpPr/>
          <p:nvPr/>
        </p:nvGrpSpPr>
        <p:grpSpPr>
          <a:xfrm>
            <a:off x="4144612" y="2030386"/>
            <a:ext cx="1272094" cy="243988"/>
            <a:chOff x="6336019" y="3733725"/>
            <a:chExt cx="2566206" cy="351310"/>
          </a:xfrm>
        </p:grpSpPr>
        <p:sp>
          <p:nvSpPr>
            <p:cNvPr id="12" name="Google Shape;1682;p67">
              <a:extLst>
                <a:ext uri="{FF2B5EF4-FFF2-40B4-BE49-F238E27FC236}">
                  <a16:creationId xmlns:a16="http://schemas.microsoft.com/office/drawing/2014/main" id="{5026198E-590C-1B2C-BDBB-4D16A5E5CC70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683;p67">
              <a:extLst>
                <a:ext uri="{FF2B5EF4-FFF2-40B4-BE49-F238E27FC236}">
                  <a16:creationId xmlns:a16="http://schemas.microsoft.com/office/drawing/2014/main" id="{CDA22372-3E69-1BF5-2687-4C6E5F41BED9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84;p67">
              <a:extLst>
                <a:ext uri="{FF2B5EF4-FFF2-40B4-BE49-F238E27FC236}">
                  <a16:creationId xmlns:a16="http://schemas.microsoft.com/office/drawing/2014/main" id="{3C416281-17AC-1F1B-7E8A-D48812C6AC53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85;p67">
              <a:extLst>
                <a:ext uri="{FF2B5EF4-FFF2-40B4-BE49-F238E27FC236}">
                  <a16:creationId xmlns:a16="http://schemas.microsoft.com/office/drawing/2014/main" id="{851A0C5B-167C-F602-864C-D3629A43A088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619;p34">
            <a:extLst>
              <a:ext uri="{FF2B5EF4-FFF2-40B4-BE49-F238E27FC236}">
                <a16:creationId xmlns:a16="http://schemas.microsoft.com/office/drawing/2014/main" id="{F6AA712F-6592-0211-A4BA-F4F102C9B1B3}"/>
              </a:ext>
            </a:extLst>
          </p:cNvPr>
          <p:cNvSpPr txBox="1">
            <a:spLocks/>
          </p:cNvSpPr>
          <p:nvPr/>
        </p:nvSpPr>
        <p:spPr>
          <a:xfrm>
            <a:off x="5478375" y="1937363"/>
            <a:ext cx="1089339" cy="466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Code audit </a:t>
            </a:r>
          </a:p>
        </p:txBody>
      </p:sp>
      <p:sp>
        <p:nvSpPr>
          <p:cNvPr id="17" name="Google Shape;619;p34">
            <a:extLst>
              <a:ext uri="{FF2B5EF4-FFF2-40B4-BE49-F238E27FC236}">
                <a16:creationId xmlns:a16="http://schemas.microsoft.com/office/drawing/2014/main" id="{467B49B6-825E-17F7-572B-153B1AE12B69}"/>
              </a:ext>
            </a:extLst>
          </p:cNvPr>
          <p:cNvSpPr txBox="1">
            <a:spLocks/>
          </p:cNvSpPr>
          <p:nvPr/>
        </p:nvSpPr>
        <p:spPr>
          <a:xfrm>
            <a:off x="2172212" y="2758224"/>
            <a:ext cx="1972400" cy="503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Low adoption </a:t>
            </a:r>
          </a:p>
        </p:txBody>
      </p:sp>
      <p:grpSp>
        <p:nvGrpSpPr>
          <p:cNvPr id="18" name="Google Shape;1609;p67">
            <a:extLst>
              <a:ext uri="{FF2B5EF4-FFF2-40B4-BE49-F238E27FC236}">
                <a16:creationId xmlns:a16="http://schemas.microsoft.com/office/drawing/2014/main" id="{16DD41C5-290D-A295-3D0A-BD12E73F6C3D}"/>
              </a:ext>
            </a:extLst>
          </p:cNvPr>
          <p:cNvGrpSpPr/>
          <p:nvPr/>
        </p:nvGrpSpPr>
        <p:grpSpPr>
          <a:xfrm>
            <a:off x="1442286" y="2750671"/>
            <a:ext cx="555653" cy="557031"/>
            <a:chOff x="4820425" y="1329900"/>
            <a:chExt cx="70175" cy="70350"/>
          </a:xfrm>
        </p:grpSpPr>
        <p:sp>
          <p:nvSpPr>
            <p:cNvPr id="19" name="Google Shape;1610;p67">
              <a:extLst>
                <a:ext uri="{FF2B5EF4-FFF2-40B4-BE49-F238E27FC236}">
                  <a16:creationId xmlns:a16="http://schemas.microsoft.com/office/drawing/2014/main" id="{512554C4-007D-AE99-54BB-6504B4A85FC2}"/>
                </a:ext>
              </a:extLst>
            </p:cNvPr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11;p67">
              <a:extLst>
                <a:ext uri="{FF2B5EF4-FFF2-40B4-BE49-F238E27FC236}">
                  <a16:creationId xmlns:a16="http://schemas.microsoft.com/office/drawing/2014/main" id="{804D489C-447A-668B-8875-5F213E8ED833}"/>
                </a:ext>
              </a:extLst>
            </p:cNvPr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12;p67">
              <a:extLst>
                <a:ext uri="{FF2B5EF4-FFF2-40B4-BE49-F238E27FC236}">
                  <a16:creationId xmlns:a16="http://schemas.microsoft.com/office/drawing/2014/main" id="{1CEA9711-F245-37CA-82BE-796DFF9D017C}"/>
                </a:ext>
              </a:extLst>
            </p:cNvPr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13;p67">
              <a:extLst>
                <a:ext uri="{FF2B5EF4-FFF2-40B4-BE49-F238E27FC236}">
                  <a16:creationId xmlns:a16="http://schemas.microsoft.com/office/drawing/2014/main" id="{9E675666-CB07-FDDB-1B10-F1C9EDDDD1B9}"/>
                </a:ext>
              </a:extLst>
            </p:cNvPr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681;p67">
            <a:extLst>
              <a:ext uri="{FF2B5EF4-FFF2-40B4-BE49-F238E27FC236}">
                <a16:creationId xmlns:a16="http://schemas.microsoft.com/office/drawing/2014/main" id="{C13F2DC7-DED6-56C0-6375-99D97D9C87E5}"/>
              </a:ext>
            </a:extLst>
          </p:cNvPr>
          <p:cNvGrpSpPr/>
          <p:nvPr/>
        </p:nvGrpSpPr>
        <p:grpSpPr>
          <a:xfrm>
            <a:off x="4135164" y="2887837"/>
            <a:ext cx="1272094" cy="243988"/>
            <a:chOff x="6336019" y="3733725"/>
            <a:chExt cx="2566206" cy="351310"/>
          </a:xfrm>
        </p:grpSpPr>
        <p:sp>
          <p:nvSpPr>
            <p:cNvPr id="24" name="Google Shape;1682;p67">
              <a:extLst>
                <a:ext uri="{FF2B5EF4-FFF2-40B4-BE49-F238E27FC236}">
                  <a16:creationId xmlns:a16="http://schemas.microsoft.com/office/drawing/2014/main" id="{2A1DC09E-F8E6-7336-969C-AD68391F3B14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683;p67">
              <a:extLst>
                <a:ext uri="{FF2B5EF4-FFF2-40B4-BE49-F238E27FC236}">
                  <a16:creationId xmlns:a16="http://schemas.microsoft.com/office/drawing/2014/main" id="{7037E532-D3BD-7545-D1F9-52C1C2CFBA0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684;p67">
              <a:extLst>
                <a:ext uri="{FF2B5EF4-FFF2-40B4-BE49-F238E27FC236}">
                  <a16:creationId xmlns:a16="http://schemas.microsoft.com/office/drawing/2014/main" id="{CC2E5192-6F76-E526-CB31-4DFB7CB41F7A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85;p67">
              <a:extLst>
                <a:ext uri="{FF2B5EF4-FFF2-40B4-BE49-F238E27FC236}">
                  <a16:creationId xmlns:a16="http://schemas.microsoft.com/office/drawing/2014/main" id="{AE58D90F-78CC-FC2D-4FC9-F5DFDBE6B857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619;p34">
            <a:extLst>
              <a:ext uri="{FF2B5EF4-FFF2-40B4-BE49-F238E27FC236}">
                <a16:creationId xmlns:a16="http://schemas.microsoft.com/office/drawing/2014/main" id="{C6DA4CBB-7280-3514-D823-201A90AF6FF5}"/>
              </a:ext>
            </a:extLst>
          </p:cNvPr>
          <p:cNvSpPr txBox="1">
            <a:spLocks/>
          </p:cNvSpPr>
          <p:nvPr/>
        </p:nvSpPr>
        <p:spPr>
          <a:xfrm>
            <a:off x="5468927" y="2794814"/>
            <a:ext cx="3159816" cy="466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Improvement in UI/UX optimization incentives &amp; rewards </a:t>
            </a:r>
          </a:p>
        </p:txBody>
      </p:sp>
      <p:sp>
        <p:nvSpPr>
          <p:cNvPr id="29" name="Google Shape;619;p34">
            <a:extLst>
              <a:ext uri="{FF2B5EF4-FFF2-40B4-BE49-F238E27FC236}">
                <a16:creationId xmlns:a16="http://schemas.microsoft.com/office/drawing/2014/main" id="{6001CB01-8DEF-743F-CB1F-43FF17639A45}"/>
              </a:ext>
            </a:extLst>
          </p:cNvPr>
          <p:cNvSpPr txBox="1">
            <a:spLocks/>
          </p:cNvSpPr>
          <p:nvPr/>
        </p:nvSpPr>
        <p:spPr>
          <a:xfrm>
            <a:off x="2209267" y="3821774"/>
            <a:ext cx="1972400" cy="5032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Sybil attack</a:t>
            </a:r>
          </a:p>
        </p:txBody>
      </p:sp>
      <p:grpSp>
        <p:nvGrpSpPr>
          <p:cNvPr id="30" name="Google Shape;1609;p67">
            <a:extLst>
              <a:ext uri="{FF2B5EF4-FFF2-40B4-BE49-F238E27FC236}">
                <a16:creationId xmlns:a16="http://schemas.microsoft.com/office/drawing/2014/main" id="{40A8FD81-34FA-1EDF-7979-13DA90956A36}"/>
              </a:ext>
            </a:extLst>
          </p:cNvPr>
          <p:cNvGrpSpPr/>
          <p:nvPr/>
        </p:nvGrpSpPr>
        <p:grpSpPr>
          <a:xfrm>
            <a:off x="1479341" y="3814221"/>
            <a:ext cx="555653" cy="557031"/>
            <a:chOff x="4820425" y="1329900"/>
            <a:chExt cx="70175" cy="70350"/>
          </a:xfrm>
        </p:grpSpPr>
        <p:sp>
          <p:nvSpPr>
            <p:cNvPr id="31" name="Google Shape;1610;p67">
              <a:extLst>
                <a:ext uri="{FF2B5EF4-FFF2-40B4-BE49-F238E27FC236}">
                  <a16:creationId xmlns:a16="http://schemas.microsoft.com/office/drawing/2014/main" id="{5D88E68A-72E2-37F0-A491-95134C225390}"/>
                </a:ext>
              </a:extLst>
            </p:cNvPr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11;p67">
              <a:extLst>
                <a:ext uri="{FF2B5EF4-FFF2-40B4-BE49-F238E27FC236}">
                  <a16:creationId xmlns:a16="http://schemas.microsoft.com/office/drawing/2014/main" id="{497FB117-6C9C-07D0-94FA-E46AF8FB68D8}"/>
                </a:ext>
              </a:extLst>
            </p:cNvPr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12;p67">
              <a:extLst>
                <a:ext uri="{FF2B5EF4-FFF2-40B4-BE49-F238E27FC236}">
                  <a16:creationId xmlns:a16="http://schemas.microsoft.com/office/drawing/2014/main" id="{F7695376-86DA-6BEA-4B03-74364F34AB4C}"/>
                </a:ext>
              </a:extLst>
            </p:cNvPr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3749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13;p67">
              <a:extLst>
                <a:ext uri="{FF2B5EF4-FFF2-40B4-BE49-F238E27FC236}">
                  <a16:creationId xmlns:a16="http://schemas.microsoft.com/office/drawing/2014/main" id="{49E532FC-344A-A7CA-86C5-BC0FBA1B33D3}"/>
                </a:ext>
              </a:extLst>
            </p:cNvPr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681;p67">
            <a:extLst>
              <a:ext uri="{FF2B5EF4-FFF2-40B4-BE49-F238E27FC236}">
                <a16:creationId xmlns:a16="http://schemas.microsoft.com/office/drawing/2014/main" id="{F71635F3-5647-73AB-8D36-7185A42E5E06}"/>
              </a:ext>
            </a:extLst>
          </p:cNvPr>
          <p:cNvGrpSpPr/>
          <p:nvPr/>
        </p:nvGrpSpPr>
        <p:grpSpPr>
          <a:xfrm>
            <a:off x="4172219" y="3951387"/>
            <a:ext cx="1272094" cy="243988"/>
            <a:chOff x="6336019" y="3733725"/>
            <a:chExt cx="2566206" cy="351310"/>
          </a:xfrm>
        </p:grpSpPr>
        <p:sp>
          <p:nvSpPr>
            <p:cNvPr id="36" name="Google Shape;1682;p67">
              <a:extLst>
                <a:ext uri="{FF2B5EF4-FFF2-40B4-BE49-F238E27FC236}">
                  <a16:creationId xmlns:a16="http://schemas.microsoft.com/office/drawing/2014/main" id="{917B7A52-4D61-3058-DF9D-3ACA2CB91F22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3;p67">
              <a:extLst>
                <a:ext uri="{FF2B5EF4-FFF2-40B4-BE49-F238E27FC236}">
                  <a16:creationId xmlns:a16="http://schemas.microsoft.com/office/drawing/2014/main" id="{1A65DE4F-EF47-5864-9A00-83CA5D9A33AB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4;p67">
              <a:extLst>
                <a:ext uri="{FF2B5EF4-FFF2-40B4-BE49-F238E27FC236}">
                  <a16:creationId xmlns:a16="http://schemas.microsoft.com/office/drawing/2014/main" id="{46B9DEBF-4D6D-02FC-17E1-B1409FC584AF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5;p67">
              <a:extLst>
                <a:ext uri="{FF2B5EF4-FFF2-40B4-BE49-F238E27FC236}">
                  <a16:creationId xmlns:a16="http://schemas.microsoft.com/office/drawing/2014/main" id="{09F3A773-FC30-67A4-82BA-2E5C08DC5EC0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619;p34">
            <a:extLst>
              <a:ext uri="{FF2B5EF4-FFF2-40B4-BE49-F238E27FC236}">
                <a16:creationId xmlns:a16="http://schemas.microsoft.com/office/drawing/2014/main" id="{B2BE0980-99F3-0F9F-000E-236858DD818C}"/>
              </a:ext>
            </a:extLst>
          </p:cNvPr>
          <p:cNvSpPr txBox="1">
            <a:spLocks/>
          </p:cNvSpPr>
          <p:nvPr/>
        </p:nvSpPr>
        <p:spPr>
          <a:xfrm>
            <a:off x="5505982" y="3858364"/>
            <a:ext cx="2918018" cy="4666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Identity improvement mechanism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>
          <a:extLst>
            <a:ext uri="{FF2B5EF4-FFF2-40B4-BE49-F238E27FC236}">
              <a16:creationId xmlns:a16="http://schemas.microsoft.com/office/drawing/2014/main" id="{F2B43A72-7F57-0052-5DDB-453CC158B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9;p34">
            <a:extLst>
              <a:ext uri="{FF2B5EF4-FFF2-40B4-BE49-F238E27FC236}">
                <a16:creationId xmlns:a16="http://schemas.microsoft.com/office/drawing/2014/main" id="{19150E29-4DAC-778C-5CDB-41D34FF2BCC2}"/>
              </a:ext>
            </a:extLst>
          </p:cNvPr>
          <p:cNvSpPr txBox="1">
            <a:spLocks/>
          </p:cNvSpPr>
          <p:nvPr/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endParaRPr lang="en-GB" dirty="0">
              <a:solidFill>
                <a:srgbClr val="8E8BD8"/>
              </a:solidFill>
            </a:endParaRPr>
          </a:p>
        </p:txBody>
      </p:sp>
      <p:sp>
        <p:nvSpPr>
          <p:cNvPr id="41" name="Google Shape;1490;p59">
            <a:extLst>
              <a:ext uri="{FF2B5EF4-FFF2-40B4-BE49-F238E27FC236}">
                <a16:creationId xmlns:a16="http://schemas.microsoft.com/office/drawing/2014/main" id="{48832ECA-0749-4E89-03A0-9617E83CF4AD}"/>
              </a:ext>
            </a:extLst>
          </p:cNvPr>
          <p:cNvSpPr txBox="1">
            <a:spLocks/>
          </p:cNvSpPr>
          <p:nvPr/>
        </p:nvSpPr>
        <p:spPr>
          <a:xfrm>
            <a:off x="3500558" y="152834"/>
            <a:ext cx="4981500" cy="1279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4800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2" name="Google Shape;1491;p59">
            <a:extLst>
              <a:ext uri="{FF2B5EF4-FFF2-40B4-BE49-F238E27FC236}">
                <a16:creationId xmlns:a16="http://schemas.microsoft.com/office/drawing/2014/main" id="{9A40F91F-6B70-E5B8-61B4-75CB1F93B6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55143" y="3315290"/>
            <a:ext cx="4526915" cy="1592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x23137517@student.ncirl.ie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2"/>
                </a:solidFill>
              </a:rPr>
              <a:t>Phone No.: 0858277706</a:t>
            </a:r>
            <a:endParaRPr dirty="0">
              <a:solidFill>
                <a:schemeClr val="bg2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TikTok: @itiscoded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43" name="Google Shape;1506;p59">
            <a:extLst>
              <a:ext uri="{FF2B5EF4-FFF2-40B4-BE49-F238E27FC236}">
                <a16:creationId xmlns:a16="http://schemas.microsoft.com/office/drawing/2014/main" id="{F883F8EF-C5A0-F7DE-AA21-2AFF43C26489}"/>
              </a:ext>
            </a:extLst>
          </p:cNvPr>
          <p:cNvSpPr txBox="1">
            <a:spLocks/>
          </p:cNvSpPr>
          <p:nvPr/>
        </p:nvSpPr>
        <p:spPr>
          <a:xfrm>
            <a:off x="1632857" y="1432412"/>
            <a:ext cx="6849201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4000" dirty="0">
                <a:solidFill>
                  <a:schemeClr val="accent6"/>
                </a:solidFill>
              </a:rPr>
              <a:t>Do you have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0707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>
          <a:extLst>
            <a:ext uri="{FF2B5EF4-FFF2-40B4-BE49-F238E27FC236}">
              <a16:creationId xmlns:a16="http://schemas.microsoft.com/office/drawing/2014/main" id="{C5844975-835A-A2BF-15C3-3827874EC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">
            <a:extLst>
              <a:ext uri="{FF2B5EF4-FFF2-40B4-BE49-F238E27FC236}">
                <a16:creationId xmlns:a16="http://schemas.microsoft.com/office/drawing/2014/main" id="{D76E5E44-143C-7C02-D047-809B72467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Contents of this presentation</a:t>
            </a:r>
          </a:p>
        </p:txBody>
      </p:sp>
      <p:sp>
        <p:nvSpPr>
          <p:cNvPr id="588" name="Google Shape;588;p31">
            <a:extLst>
              <a:ext uri="{FF2B5EF4-FFF2-40B4-BE49-F238E27FC236}">
                <a16:creationId xmlns:a16="http://schemas.microsoft.com/office/drawing/2014/main" id="{4B9CC2DA-80EC-7692-F5F4-AF4BA2923A1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8750" y="1522050"/>
            <a:ext cx="7704000" cy="30816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Here’s what we’ll talk about: </a:t>
            </a:r>
          </a:p>
          <a:p>
            <a:pPr marL="13716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1. Current Systems</a:t>
            </a:r>
          </a:p>
          <a:p>
            <a:pPr marL="13716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2. Problem Statement</a:t>
            </a:r>
          </a:p>
          <a:p>
            <a:pPr marL="13716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3. The Solution</a:t>
            </a:r>
          </a:p>
          <a:p>
            <a:pPr marL="137160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4. Key Features</a:t>
            </a:r>
          </a:p>
          <a:p>
            <a:pPr marL="1371600" indent="0">
              <a:spcAft>
                <a:spcPts val="600"/>
              </a:spcAft>
              <a:buNone/>
            </a:pPr>
            <a:r>
              <a:rPr lang="en-GB" dirty="0"/>
              <a:t>5. Technology Stack</a:t>
            </a:r>
          </a:p>
          <a:p>
            <a:pPr marL="1371600" indent="0">
              <a:spcAft>
                <a:spcPts val="600"/>
              </a:spcAft>
              <a:buNone/>
            </a:pPr>
            <a:r>
              <a:rPr lang="en-GB" dirty="0"/>
              <a:t>6. Risks &amp; Mitigation</a:t>
            </a:r>
          </a:p>
          <a:p>
            <a:pPr marL="1371600" indent="0">
              <a:spcAft>
                <a:spcPts val="600"/>
              </a:spcAft>
              <a:buNone/>
            </a:pPr>
            <a:r>
              <a:rPr lang="en-GB" dirty="0"/>
              <a:t>7. Call to Action</a:t>
            </a: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751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systems</a:t>
            </a:r>
            <a:endParaRPr dirty="0"/>
          </a:p>
        </p:txBody>
      </p:sp>
      <p:sp>
        <p:nvSpPr>
          <p:cNvPr id="588" name="Google Shape;588;p31"/>
          <p:cNvSpPr txBox="1">
            <a:spLocks noGrp="1"/>
          </p:cNvSpPr>
          <p:nvPr>
            <p:ph type="body" idx="1"/>
          </p:nvPr>
        </p:nvSpPr>
        <p:spPr>
          <a:xfrm>
            <a:off x="720000" y="1865086"/>
            <a:ext cx="2792457" cy="1680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8E8BD8"/>
                </a:solidFill>
              </a:rPr>
              <a:t>Traditional Banks </a:t>
            </a:r>
            <a:endParaRPr lang="en-GB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8E8BD8"/>
                </a:solidFill>
              </a:rPr>
              <a:t>Companies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8E8BD8"/>
                </a:solidFill>
              </a:rPr>
              <a:t>Institutions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rgbClr val="8E8BD8"/>
              </a:solidFill>
            </a:endParaRPr>
          </a:p>
        </p:txBody>
      </p:sp>
      <p:pic>
        <p:nvPicPr>
          <p:cNvPr id="9" name="Picture 8" descr="A white line drawing of cubes&#10;&#10;AI-generated content may be incorrect.">
            <a:extLst>
              <a:ext uri="{FF2B5EF4-FFF2-40B4-BE49-F238E27FC236}">
                <a16:creationId xmlns:a16="http://schemas.microsoft.com/office/drawing/2014/main" id="{EF6B3EB7-9E6D-6041-2130-F42B51C2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107" y="0"/>
            <a:ext cx="5178425" cy="5143500"/>
          </a:xfrm>
          <a:prstGeom prst="rect">
            <a:avLst/>
          </a:prstGeom>
        </p:spPr>
      </p:pic>
      <p:sp>
        <p:nvSpPr>
          <p:cNvPr id="10" name="Google Shape;588;p31">
            <a:extLst>
              <a:ext uri="{FF2B5EF4-FFF2-40B4-BE49-F238E27FC236}">
                <a16:creationId xmlns:a16="http://schemas.microsoft.com/office/drawing/2014/main" id="{17BEE30B-5311-E5B8-8236-B368BF039011}"/>
              </a:ext>
            </a:extLst>
          </p:cNvPr>
          <p:cNvSpPr txBox="1">
            <a:spLocks/>
          </p:cNvSpPr>
          <p:nvPr/>
        </p:nvSpPr>
        <p:spPr>
          <a:xfrm>
            <a:off x="5987142" y="2125435"/>
            <a:ext cx="1415144" cy="89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BD8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rgbClr val="8E8BD8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indent="0">
              <a:buFont typeface="Livvic"/>
              <a:buNone/>
            </a:pPr>
            <a:r>
              <a:rPr lang="en-GB" sz="3600" dirty="0">
                <a:solidFill>
                  <a:schemeClr val="bg2"/>
                </a:solidFill>
              </a:rPr>
              <a:t>WEB2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Some of the </a:t>
            </a:r>
            <a:r>
              <a:rPr lang="en-US" dirty="0"/>
              <a:t>p</a:t>
            </a:r>
            <a:r>
              <a:rPr lang="en-US" sz="3200" dirty="0"/>
              <a:t>roblems of current systems</a:t>
            </a:r>
            <a:endParaRPr dirty="0"/>
          </a:p>
        </p:txBody>
      </p:sp>
      <p:sp>
        <p:nvSpPr>
          <p:cNvPr id="594" name="Google Shape;594;p32"/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Trust needed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32"/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There is no way to verify, just trust me bro 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title" idx="3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8" name="Google Shape;598;p32"/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Controlled</a:t>
            </a:r>
            <a:endParaRPr dirty="0"/>
          </a:p>
        </p:txBody>
      </p:sp>
      <p:sp>
        <p:nvSpPr>
          <p:cNvPr id="599" name="Google Shape;599;p32"/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They can control your action or shutdown your account.</a:t>
            </a:r>
          </a:p>
        </p:txBody>
      </p:sp>
      <p:sp>
        <p:nvSpPr>
          <p:cNvPr id="600" name="Google Shape;600;p32"/>
          <p:cNvSpPr txBox="1">
            <a:spLocks noGrp="1"/>
          </p:cNvSpPr>
          <p:nvPr>
            <p:ph type="title" idx="6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2"/>
          <p:cNvSpPr txBox="1">
            <a:spLocks noGrp="1"/>
          </p:cNvSpPr>
          <p:nvPr>
            <p:ph type="title" idx="7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2" name="Google Shape;602;p32"/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Centralization</a:t>
            </a:r>
            <a:endParaRPr dirty="0"/>
          </a:p>
        </p:txBody>
      </p:sp>
      <p:sp>
        <p:nvSpPr>
          <p:cNvPr id="603" name="Google Shape;603;p32"/>
          <p:cNvSpPr txBox="1">
            <a:spLocks noGrp="1"/>
          </p:cNvSpPr>
          <p:nvPr>
            <p:ph type="subTitle" idx="9"/>
          </p:nvPr>
        </p:nvSpPr>
        <p:spPr>
          <a:xfrm>
            <a:off x="580571" y="2101875"/>
            <a:ext cx="2376229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All companies depend on centralized servers to handle their operations </a:t>
            </a:r>
            <a:endParaRPr dirty="0"/>
          </a:p>
        </p:txBody>
      </p:sp>
      <p:sp>
        <p:nvSpPr>
          <p:cNvPr id="604" name="Google Shape;604;p32"/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Not transperant</a:t>
            </a:r>
            <a:endParaRPr dirty="0"/>
          </a:p>
        </p:txBody>
      </p:sp>
      <p:sp>
        <p:nvSpPr>
          <p:cNvPr id="605" name="Google Shape;605;p32"/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All the transactions are private and seen only by the insiders</a:t>
            </a:r>
            <a:endParaRPr dirty="0"/>
          </a:p>
        </p:txBody>
      </p:sp>
      <p:cxnSp>
        <p:nvCxnSpPr>
          <p:cNvPr id="606" name="Google Shape;606;p32"/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100013" algn="bl" rotWithShape="0">
              <a:srgbClr val="DFDE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5"/>
          <p:cNvSpPr txBox="1">
            <a:spLocks noGrp="1"/>
          </p:cNvSpPr>
          <p:nvPr>
            <p:ph type="title"/>
          </p:nvPr>
        </p:nvSpPr>
        <p:spPr>
          <a:xfrm>
            <a:off x="2271850" y="1208325"/>
            <a:ext cx="4591500" cy="22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1100"/>
              <a:buFont typeface="Arial"/>
              <a:buNone/>
            </a:pPr>
            <a:r>
              <a:rPr lang="en" dirty="0"/>
              <a:t>“Therefore, if we want to express an opinion or transact value we will be controlled.”</a:t>
            </a:r>
            <a:endParaRPr dirty="0"/>
          </a:p>
        </p:txBody>
      </p:sp>
      <p:sp>
        <p:nvSpPr>
          <p:cNvPr id="628" name="Google Shape;628;p35"/>
          <p:cNvSpPr txBox="1">
            <a:spLocks noGrp="1"/>
          </p:cNvSpPr>
          <p:nvPr>
            <p:ph type="subTitle" idx="1"/>
          </p:nvPr>
        </p:nvSpPr>
        <p:spPr>
          <a:xfrm>
            <a:off x="2173700" y="3582975"/>
            <a:ext cx="4805400" cy="35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I</a:t>
            </a:r>
            <a:endParaRPr dirty="0"/>
          </a:p>
        </p:txBody>
      </p:sp>
      <p:sp>
        <p:nvSpPr>
          <p:cNvPr id="3" name="AutoShape 4" descr="Centralization vs Decentralization - DEV Community">
            <a:extLst>
              <a:ext uri="{FF2B5EF4-FFF2-40B4-BE49-F238E27FC236}">
                <a16:creationId xmlns:a16="http://schemas.microsoft.com/office/drawing/2014/main" id="{4B616339-B5BB-D71D-A185-26F520641A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2971" y="272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>
          <a:extLst>
            <a:ext uri="{FF2B5EF4-FFF2-40B4-BE49-F238E27FC236}">
              <a16:creationId xmlns:a16="http://schemas.microsoft.com/office/drawing/2014/main" id="{EC81046E-2B97-296C-14ED-089AA077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">
            <a:extLst>
              <a:ext uri="{FF2B5EF4-FFF2-40B4-BE49-F238E27FC236}">
                <a16:creationId xmlns:a16="http://schemas.microsoft.com/office/drawing/2014/main" id="{76E0142E-9283-6931-8721-FBEBFCA9E0D5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Solutions of the </a:t>
            </a:r>
            <a:r>
              <a:rPr lang="en-US" dirty="0"/>
              <a:t>p</a:t>
            </a:r>
            <a:r>
              <a:rPr lang="en-US" sz="3200" dirty="0"/>
              <a:t>roblems of current systems</a:t>
            </a:r>
            <a:endParaRPr dirty="0"/>
          </a:p>
        </p:txBody>
      </p:sp>
      <p:sp>
        <p:nvSpPr>
          <p:cNvPr id="594" name="Google Shape;594;p32">
            <a:extLst>
              <a:ext uri="{FF2B5EF4-FFF2-40B4-BE49-F238E27FC236}">
                <a16:creationId xmlns:a16="http://schemas.microsoft.com/office/drawing/2014/main" id="{69CDF096-7005-CB1F-5C0F-7444588753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87075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Trust-less</a:t>
            </a:r>
            <a:endParaRPr dirty="0"/>
          </a:p>
        </p:txBody>
      </p:sp>
      <p:sp>
        <p:nvSpPr>
          <p:cNvPr id="595" name="Google Shape;595;p32">
            <a:extLst>
              <a:ext uri="{FF2B5EF4-FFF2-40B4-BE49-F238E27FC236}">
                <a16:creationId xmlns:a16="http://schemas.microsoft.com/office/drawing/2014/main" id="{2E2E180E-3D70-7EFF-FEAE-A96521FFD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236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6" name="Google Shape;596;p32">
            <a:extLst>
              <a:ext uri="{FF2B5EF4-FFF2-40B4-BE49-F238E27FC236}">
                <a16:creationId xmlns:a16="http://schemas.microsoft.com/office/drawing/2014/main" id="{4B2A964E-5364-413F-45E6-CD05125C477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187075" y="210187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Verify, don’t trust</a:t>
            </a:r>
            <a:endParaRPr dirty="0"/>
          </a:p>
        </p:txBody>
      </p:sp>
      <p:sp>
        <p:nvSpPr>
          <p:cNvPr id="597" name="Google Shape;597;p32">
            <a:extLst>
              <a:ext uri="{FF2B5EF4-FFF2-40B4-BE49-F238E27FC236}">
                <a16:creationId xmlns:a16="http://schemas.microsoft.com/office/drawing/2014/main" id="{6BD7569A-CFDA-42EE-6D02-22A67B49DCF4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78236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8" name="Google Shape;598;p32">
            <a:extLst>
              <a:ext uri="{FF2B5EF4-FFF2-40B4-BE49-F238E27FC236}">
                <a16:creationId xmlns:a16="http://schemas.microsoft.com/office/drawing/2014/main" id="{90F1A747-0E42-4C22-897D-B09A354023E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187075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Can’t be Controlled</a:t>
            </a:r>
            <a:endParaRPr dirty="0"/>
          </a:p>
        </p:txBody>
      </p:sp>
      <p:sp>
        <p:nvSpPr>
          <p:cNvPr id="599" name="Google Shape;599;p32">
            <a:extLst>
              <a:ext uri="{FF2B5EF4-FFF2-40B4-BE49-F238E27FC236}">
                <a16:creationId xmlns:a16="http://schemas.microsoft.com/office/drawing/2014/main" id="{16DF70FF-9A88-D08E-56D8-C6FD11C5157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87075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Only the owner can control their funds, no body else should</a:t>
            </a:r>
          </a:p>
        </p:txBody>
      </p:sp>
      <p:sp>
        <p:nvSpPr>
          <p:cNvPr id="600" name="Google Shape;600;p32">
            <a:extLst>
              <a:ext uri="{FF2B5EF4-FFF2-40B4-BE49-F238E27FC236}">
                <a16:creationId xmlns:a16="http://schemas.microsoft.com/office/drawing/2014/main" id="{F5D092F2-A9F8-B894-5CA8-57A011B0579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3068313" y="176635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32">
            <a:extLst>
              <a:ext uri="{FF2B5EF4-FFF2-40B4-BE49-F238E27FC236}">
                <a16:creationId xmlns:a16="http://schemas.microsoft.com/office/drawing/2014/main" id="{1959D638-1DF0-2FD3-F1BE-274AB01DE6E5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3068313" y="3417300"/>
            <a:ext cx="1288200" cy="11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2" name="Google Shape;602;p32">
            <a:extLst>
              <a:ext uri="{FF2B5EF4-FFF2-40B4-BE49-F238E27FC236}">
                <a16:creationId xmlns:a16="http://schemas.microsoft.com/office/drawing/2014/main" id="{30879270-AB2C-D3C2-EBFF-40F634C1FD01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720000" y="176635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De-Centralization</a:t>
            </a:r>
            <a:endParaRPr dirty="0"/>
          </a:p>
        </p:txBody>
      </p:sp>
      <p:sp>
        <p:nvSpPr>
          <p:cNvPr id="603" name="Google Shape;603;p32">
            <a:extLst>
              <a:ext uri="{FF2B5EF4-FFF2-40B4-BE49-F238E27FC236}">
                <a16:creationId xmlns:a16="http://schemas.microsoft.com/office/drawing/2014/main" id="{5F7E2062-B210-7A62-77CB-D37FC5F71F9F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19315" y="2101875"/>
            <a:ext cx="2637486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 consensus mechism determines if transactions are valide or not </a:t>
            </a:r>
            <a:endParaRPr dirty="0"/>
          </a:p>
        </p:txBody>
      </p:sp>
      <p:sp>
        <p:nvSpPr>
          <p:cNvPr id="604" name="Google Shape;604;p32">
            <a:extLst>
              <a:ext uri="{FF2B5EF4-FFF2-40B4-BE49-F238E27FC236}">
                <a16:creationId xmlns:a16="http://schemas.microsoft.com/office/drawing/2014/main" id="{455BDD20-071A-D25C-B5D7-33885D139EED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20000" y="3417300"/>
            <a:ext cx="22368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Transperant</a:t>
            </a:r>
            <a:endParaRPr dirty="0"/>
          </a:p>
        </p:txBody>
      </p:sp>
      <p:sp>
        <p:nvSpPr>
          <p:cNvPr id="605" name="Google Shape;605;p32">
            <a:extLst>
              <a:ext uri="{FF2B5EF4-FFF2-40B4-BE49-F238E27FC236}">
                <a16:creationId xmlns:a16="http://schemas.microsoft.com/office/drawing/2014/main" id="{A86EA51B-194F-9387-F80B-E6D0C171112F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720000" y="3752825"/>
            <a:ext cx="2236800" cy="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All transaction available to the public</a:t>
            </a:r>
            <a:endParaRPr dirty="0"/>
          </a:p>
        </p:txBody>
      </p:sp>
      <p:cxnSp>
        <p:nvCxnSpPr>
          <p:cNvPr id="606" name="Google Shape;606;p32">
            <a:extLst>
              <a:ext uri="{FF2B5EF4-FFF2-40B4-BE49-F238E27FC236}">
                <a16:creationId xmlns:a16="http://schemas.microsoft.com/office/drawing/2014/main" id="{3ED993E9-2AD1-7B6D-7614-0483F32080BB}"/>
              </a:ext>
            </a:extLst>
          </p:cNvPr>
          <p:cNvCxnSpPr/>
          <p:nvPr/>
        </p:nvCxnSpPr>
        <p:spPr>
          <a:xfrm>
            <a:off x="4582225" y="2272700"/>
            <a:ext cx="0" cy="173910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100013" algn="bl" rotWithShape="0">
              <a:srgbClr val="DFDE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60832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>
          <a:extLst>
            <a:ext uri="{FF2B5EF4-FFF2-40B4-BE49-F238E27FC236}">
              <a16:creationId xmlns:a16="http://schemas.microsoft.com/office/drawing/2014/main" id="{A4DB8ABE-44AC-2A38-968B-75B035CCE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2" name="Google Shape;3522;p68">
            <a:extLst>
              <a:ext uri="{FF2B5EF4-FFF2-40B4-BE49-F238E27FC236}">
                <a16:creationId xmlns:a16="http://schemas.microsoft.com/office/drawing/2014/main" id="{DC49AE13-CEE5-9610-AE11-99AEEBC669B7}"/>
              </a:ext>
            </a:extLst>
          </p:cNvPr>
          <p:cNvGrpSpPr/>
          <p:nvPr/>
        </p:nvGrpSpPr>
        <p:grpSpPr>
          <a:xfrm>
            <a:off x="494918" y="357501"/>
            <a:ext cx="4411308" cy="2214242"/>
            <a:chOff x="233350" y="949250"/>
            <a:chExt cx="7137300" cy="3802300"/>
          </a:xfrm>
        </p:grpSpPr>
        <p:sp>
          <p:nvSpPr>
            <p:cNvPr id="3523" name="Google Shape;3523;p68">
              <a:extLst>
                <a:ext uri="{FF2B5EF4-FFF2-40B4-BE49-F238E27FC236}">
                  <a16:creationId xmlns:a16="http://schemas.microsoft.com/office/drawing/2014/main" id="{84B2C29F-14C2-FABE-5FA3-C6C4C52FFA43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68">
              <a:extLst>
                <a:ext uri="{FF2B5EF4-FFF2-40B4-BE49-F238E27FC236}">
                  <a16:creationId xmlns:a16="http://schemas.microsoft.com/office/drawing/2014/main" id="{4F36A97D-438A-175F-1600-5A65E6BDF278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68">
              <a:extLst>
                <a:ext uri="{FF2B5EF4-FFF2-40B4-BE49-F238E27FC236}">
                  <a16:creationId xmlns:a16="http://schemas.microsoft.com/office/drawing/2014/main" id="{2899A764-A018-BE08-25F0-1E4D3F53F754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68">
              <a:extLst>
                <a:ext uri="{FF2B5EF4-FFF2-40B4-BE49-F238E27FC236}">
                  <a16:creationId xmlns:a16="http://schemas.microsoft.com/office/drawing/2014/main" id="{F350B10A-7A8A-22A3-DF45-EF403196809A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68">
              <a:extLst>
                <a:ext uri="{FF2B5EF4-FFF2-40B4-BE49-F238E27FC236}">
                  <a16:creationId xmlns:a16="http://schemas.microsoft.com/office/drawing/2014/main" id="{BABF42AC-A06A-57FF-078C-6FD1196BA15A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68">
              <a:extLst>
                <a:ext uri="{FF2B5EF4-FFF2-40B4-BE49-F238E27FC236}">
                  <a16:creationId xmlns:a16="http://schemas.microsoft.com/office/drawing/2014/main" id="{18371F89-9493-9C0F-3C60-4C3737571D48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68">
              <a:extLst>
                <a:ext uri="{FF2B5EF4-FFF2-40B4-BE49-F238E27FC236}">
                  <a16:creationId xmlns:a16="http://schemas.microsoft.com/office/drawing/2014/main" id="{E6D8F186-9F29-E965-1C93-D746A1AC11E8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68">
              <a:extLst>
                <a:ext uri="{FF2B5EF4-FFF2-40B4-BE49-F238E27FC236}">
                  <a16:creationId xmlns:a16="http://schemas.microsoft.com/office/drawing/2014/main" id="{F859F7FF-7801-EF32-146D-C89BAAB89714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68">
              <a:extLst>
                <a:ext uri="{FF2B5EF4-FFF2-40B4-BE49-F238E27FC236}">
                  <a16:creationId xmlns:a16="http://schemas.microsoft.com/office/drawing/2014/main" id="{5D160D82-72BA-28FF-8916-EBE672C86E3A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68">
              <a:extLst>
                <a:ext uri="{FF2B5EF4-FFF2-40B4-BE49-F238E27FC236}">
                  <a16:creationId xmlns:a16="http://schemas.microsoft.com/office/drawing/2014/main" id="{97D9C8E7-A798-2E12-70FC-22079BC4C03E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68">
              <a:extLst>
                <a:ext uri="{FF2B5EF4-FFF2-40B4-BE49-F238E27FC236}">
                  <a16:creationId xmlns:a16="http://schemas.microsoft.com/office/drawing/2014/main" id="{C6E32187-382C-8242-B0C1-A2E175526649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68">
              <a:extLst>
                <a:ext uri="{FF2B5EF4-FFF2-40B4-BE49-F238E27FC236}">
                  <a16:creationId xmlns:a16="http://schemas.microsoft.com/office/drawing/2014/main" id="{316545D4-2C7F-958F-BD91-62BD4B2E4D51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68">
              <a:extLst>
                <a:ext uri="{FF2B5EF4-FFF2-40B4-BE49-F238E27FC236}">
                  <a16:creationId xmlns:a16="http://schemas.microsoft.com/office/drawing/2014/main" id="{83EBDEE9-8346-EB27-1987-88B080B0F67D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68">
              <a:extLst>
                <a:ext uri="{FF2B5EF4-FFF2-40B4-BE49-F238E27FC236}">
                  <a16:creationId xmlns:a16="http://schemas.microsoft.com/office/drawing/2014/main" id="{7E15F125-EB6F-4A19-4E66-5A2666ECD913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68">
              <a:extLst>
                <a:ext uri="{FF2B5EF4-FFF2-40B4-BE49-F238E27FC236}">
                  <a16:creationId xmlns:a16="http://schemas.microsoft.com/office/drawing/2014/main" id="{23EBA4DD-641D-1453-E229-55F5536A4FB7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68">
              <a:extLst>
                <a:ext uri="{FF2B5EF4-FFF2-40B4-BE49-F238E27FC236}">
                  <a16:creationId xmlns:a16="http://schemas.microsoft.com/office/drawing/2014/main" id="{52C7093B-62E7-3F0B-9A73-A4932E022FF6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68">
              <a:extLst>
                <a:ext uri="{FF2B5EF4-FFF2-40B4-BE49-F238E27FC236}">
                  <a16:creationId xmlns:a16="http://schemas.microsoft.com/office/drawing/2014/main" id="{A282B344-031F-0434-D902-4D1D29E1077A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68">
              <a:extLst>
                <a:ext uri="{FF2B5EF4-FFF2-40B4-BE49-F238E27FC236}">
                  <a16:creationId xmlns:a16="http://schemas.microsoft.com/office/drawing/2014/main" id="{B89E4E58-5324-9EA6-C0C2-F8662C1B2940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68">
              <a:extLst>
                <a:ext uri="{FF2B5EF4-FFF2-40B4-BE49-F238E27FC236}">
                  <a16:creationId xmlns:a16="http://schemas.microsoft.com/office/drawing/2014/main" id="{1946777F-2A69-AEFB-8B85-B682F2B7F791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68">
              <a:extLst>
                <a:ext uri="{FF2B5EF4-FFF2-40B4-BE49-F238E27FC236}">
                  <a16:creationId xmlns:a16="http://schemas.microsoft.com/office/drawing/2014/main" id="{EA8D0590-12CB-B060-7D00-7F6452495BF6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68">
              <a:extLst>
                <a:ext uri="{FF2B5EF4-FFF2-40B4-BE49-F238E27FC236}">
                  <a16:creationId xmlns:a16="http://schemas.microsoft.com/office/drawing/2014/main" id="{1C666305-A1F5-0C48-2770-FD63CA025C7B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68">
              <a:extLst>
                <a:ext uri="{FF2B5EF4-FFF2-40B4-BE49-F238E27FC236}">
                  <a16:creationId xmlns:a16="http://schemas.microsoft.com/office/drawing/2014/main" id="{68104D6F-E1CC-0B18-794E-5119916B9307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68">
              <a:extLst>
                <a:ext uri="{FF2B5EF4-FFF2-40B4-BE49-F238E27FC236}">
                  <a16:creationId xmlns:a16="http://schemas.microsoft.com/office/drawing/2014/main" id="{4C28E8DB-3F31-D8F5-AA3F-B7CA8FC2B297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8">
              <a:extLst>
                <a:ext uri="{FF2B5EF4-FFF2-40B4-BE49-F238E27FC236}">
                  <a16:creationId xmlns:a16="http://schemas.microsoft.com/office/drawing/2014/main" id="{A591DAE6-0923-FE01-0BE5-0D8ABC7EDCE6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8">
              <a:extLst>
                <a:ext uri="{FF2B5EF4-FFF2-40B4-BE49-F238E27FC236}">
                  <a16:creationId xmlns:a16="http://schemas.microsoft.com/office/drawing/2014/main" id="{992EBA91-CB05-E05E-E202-B15D646C0538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8">
              <a:extLst>
                <a:ext uri="{FF2B5EF4-FFF2-40B4-BE49-F238E27FC236}">
                  <a16:creationId xmlns:a16="http://schemas.microsoft.com/office/drawing/2014/main" id="{1A58465E-B3A6-9365-F47D-A84CAAA4C7D6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8">
              <a:extLst>
                <a:ext uri="{FF2B5EF4-FFF2-40B4-BE49-F238E27FC236}">
                  <a16:creationId xmlns:a16="http://schemas.microsoft.com/office/drawing/2014/main" id="{B0D3D1A3-8E25-67D3-F467-DF32C06E460D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8">
              <a:extLst>
                <a:ext uri="{FF2B5EF4-FFF2-40B4-BE49-F238E27FC236}">
                  <a16:creationId xmlns:a16="http://schemas.microsoft.com/office/drawing/2014/main" id="{EC8ED693-D7CD-2217-B687-A2BFF943FEDE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68">
              <a:extLst>
                <a:ext uri="{FF2B5EF4-FFF2-40B4-BE49-F238E27FC236}">
                  <a16:creationId xmlns:a16="http://schemas.microsoft.com/office/drawing/2014/main" id="{804328B5-B2D4-C9B6-B11B-CD4E1277F89E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68">
              <a:extLst>
                <a:ext uri="{FF2B5EF4-FFF2-40B4-BE49-F238E27FC236}">
                  <a16:creationId xmlns:a16="http://schemas.microsoft.com/office/drawing/2014/main" id="{B1F7205C-315C-C06F-F2F9-B91C346D9AF1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8">
              <a:extLst>
                <a:ext uri="{FF2B5EF4-FFF2-40B4-BE49-F238E27FC236}">
                  <a16:creationId xmlns:a16="http://schemas.microsoft.com/office/drawing/2014/main" id="{9B8782E7-D26E-B673-6611-D4DC1E39AF95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8">
              <a:extLst>
                <a:ext uri="{FF2B5EF4-FFF2-40B4-BE49-F238E27FC236}">
                  <a16:creationId xmlns:a16="http://schemas.microsoft.com/office/drawing/2014/main" id="{634A4EC3-A740-CB73-9452-B3E71C973F6C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8">
              <a:extLst>
                <a:ext uri="{FF2B5EF4-FFF2-40B4-BE49-F238E27FC236}">
                  <a16:creationId xmlns:a16="http://schemas.microsoft.com/office/drawing/2014/main" id="{18A95416-52EC-015D-9AEA-5A29C8441A6E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8">
              <a:extLst>
                <a:ext uri="{FF2B5EF4-FFF2-40B4-BE49-F238E27FC236}">
                  <a16:creationId xmlns:a16="http://schemas.microsoft.com/office/drawing/2014/main" id="{56B6CA52-F5E2-7C29-EA0F-BCCF4116F742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8">
              <a:extLst>
                <a:ext uri="{FF2B5EF4-FFF2-40B4-BE49-F238E27FC236}">
                  <a16:creationId xmlns:a16="http://schemas.microsoft.com/office/drawing/2014/main" id="{272C459E-52C1-A8C1-37DB-5606E113702E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8">
              <a:extLst>
                <a:ext uri="{FF2B5EF4-FFF2-40B4-BE49-F238E27FC236}">
                  <a16:creationId xmlns:a16="http://schemas.microsoft.com/office/drawing/2014/main" id="{37DB37FA-1AB1-5E25-622A-40F0B7F09656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68">
              <a:extLst>
                <a:ext uri="{FF2B5EF4-FFF2-40B4-BE49-F238E27FC236}">
                  <a16:creationId xmlns:a16="http://schemas.microsoft.com/office/drawing/2014/main" id="{6E0ED541-DCE0-CA93-5DD4-401AF39FEAAF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68">
              <a:extLst>
                <a:ext uri="{FF2B5EF4-FFF2-40B4-BE49-F238E27FC236}">
                  <a16:creationId xmlns:a16="http://schemas.microsoft.com/office/drawing/2014/main" id="{AE4EABAA-1BF8-5212-A2F4-3DA1EF53B134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68">
              <a:extLst>
                <a:ext uri="{FF2B5EF4-FFF2-40B4-BE49-F238E27FC236}">
                  <a16:creationId xmlns:a16="http://schemas.microsoft.com/office/drawing/2014/main" id="{7280E49A-2B05-78D6-1C76-862DC63CBFAA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68">
              <a:extLst>
                <a:ext uri="{FF2B5EF4-FFF2-40B4-BE49-F238E27FC236}">
                  <a16:creationId xmlns:a16="http://schemas.microsoft.com/office/drawing/2014/main" id="{79A17E67-336C-6900-1780-DDC8A281CDF9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68">
              <a:extLst>
                <a:ext uri="{FF2B5EF4-FFF2-40B4-BE49-F238E27FC236}">
                  <a16:creationId xmlns:a16="http://schemas.microsoft.com/office/drawing/2014/main" id="{241FE760-4819-DA75-E5CD-B6240561B0B5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68">
              <a:extLst>
                <a:ext uri="{FF2B5EF4-FFF2-40B4-BE49-F238E27FC236}">
                  <a16:creationId xmlns:a16="http://schemas.microsoft.com/office/drawing/2014/main" id="{35D18D3B-6B76-BDF2-AD07-FC294ACFF52D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68">
              <a:extLst>
                <a:ext uri="{FF2B5EF4-FFF2-40B4-BE49-F238E27FC236}">
                  <a16:creationId xmlns:a16="http://schemas.microsoft.com/office/drawing/2014/main" id="{29476E47-F86F-70E7-7D6D-CD6EC93B63CD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68">
              <a:extLst>
                <a:ext uri="{FF2B5EF4-FFF2-40B4-BE49-F238E27FC236}">
                  <a16:creationId xmlns:a16="http://schemas.microsoft.com/office/drawing/2014/main" id="{41124BC3-1062-8979-2F55-A493D02C0A72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68">
              <a:extLst>
                <a:ext uri="{FF2B5EF4-FFF2-40B4-BE49-F238E27FC236}">
                  <a16:creationId xmlns:a16="http://schemas.microsoft.com/office/drawing/2014/main" id="{F22F50D3-D571-E685-3757-75DF3D5F5A2A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68">
              <a:extLst>
                <a:ext uri="{FF2B5EF4-FFF2-40B4-BE49-F238E27FC236}">
                  <a16:creationId xmlns:a16="http://schemas.microsoft.com/office/drawing/2014/main" id="{3C7E3169-62FB-A421-4219-16705C00BA0B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68">
              <a:extLst>
                <a:ext uri="{FF2B5EF4-FFF2-40B4-BE49-F238E27FC236}">
                  <a16:creationId xmlns:a16="http://schemas.microsoft.com/office/drawing/2014/main" id="{6A37D660-8FC5-7363-3896-BD59CB134DD7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68">
              <a:extLst>
                <a:ext uri="{FF2B5EF4-FFF2-40B4-BE49-F238E27FC236}">
                  <a16:creationId xmlns:a16="http://schemas.microsoft.com/office/drawing/2014/main" id="{014E4D4B-AE93-5171-6502-C7D9339F317E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68">
              <a:extLst>
                <a:ext uri="{FF2B5EF4-FFF2-40B4-BE49-F238E27FC236}">
                  <a16:creationId xmlns:a16="http://schemas.microsoft.com/office/drawing/2014/main" id="{0DF94ED0-897C-7FB9-8AEE-EABBFF6DD6E6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68">
              <a:extLst>
                <a:ext uri="{FF2B5EF4-FFF2-40B4-BE49-F238E27FC236}">
                  <a16:creationId xmlns:a16="http://schemas.microsoft.com/office/drawing/2014/main" id="{71C62247-0DCD-E773-211F-81E7F8A56B17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68">
              <a:extLst>
                <a:ext uri="{FF2B5EF4-FFF2-40B4-BE49-F238E27FC236}">
                  <a16:creationId xmlns:a16="http://schemas.microsoft.com/office/drawing/2014/main" id="{6C7E742C-1D7A-88AD-B6EA-131EB8D77B55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6" name="Google Shape;7626;p68">
            <a:extLst>
              <a:ext uri="{FF2B5EF4-FFF2-40B4-BE49-F238E27FC236}">
                <a16:creationId xmlns:a16="http://schemas.microsoft.com/office/drawing/2014/main" id="{26DECFBC-AABE-29CE-9E40-D288E452AE35}"/>
              </a:ext>
            </a:extLst>
          </p:cNvPr>
          <p:cNvGrpSpPr/>
          <p:nvPr/>
        </p:nvGrpSpPr>
        <p:grpSpPr>
          <a:xfrm>
            <a:off x="630935" y="2843507"/>
            <a:ext cx="4275291" cy="2007772"/>
            <a:chOff x="3597785" y="3065882"/>
            <a:chExt cx="2241344" cy="1330656"/>
          </a:xfrm>
        </p:grpSpPr>
        <p:grpSp>
          <p:nvGrpSpPr>
            <p:cNvPr id="7627" name="Google Shape;7627;p68">
              <a:extLst>
                <a:ext uri="{FF2B5EF4-FFF2-40B4-BE49-F238E27FC236}">
                  <a16:creationId xmlns:a16="http://schemas.microsoft.com/office/drawing/2014/main" id="{2B379661-54B0-76F0-A252-4FE56FD374B5}"/>
                </a:ext>
              </a:extLst>
            </p:cNvPr>
            <p:cNvGrpSpPr/>
            <p:nvPr/>
          </p:nvGrpSpPr>
          <p:grpSpPr>
            <a:xfrm>
              <a:off x="5296908" y="3937355"/>
              <a:ext cx="143198" cy="32380"/>
              <a:chOff x="5296908" y="3937355"/>
              <a:chExt cx="143198" cy="32380"/>
            </a:xfrm>
          </p:grpSpPr>
          <p:sp>
            <p:nvSpPr>
              <p:cNvPr id="7628" name="Google Shape;7628;p68">
                <a:extLst>
                  <a:ext uri="{FF2B5EF4-FFF2-40B4-BE49-F238E27FC236}">
                    <a16:creationId xmlns:a16="http://schemas.microsoft.com/office/drawing/2014/main" id="{CF4CAFE3-6027-0BEE-2631-35F0DF21D259}"/>
                  </a:ext>
                </a:extLst>
              </p:cNvPr>
              <p:cNvSpPr/>
              <p:nvPr/>
            </p:nvSpPr>
            <p:spPr>
              <a:xfrm>
                <a:off x="5319457" y="3952794"/>
                <a:ext cx="111895" cy="8"/>
              </a:xfrm>
              <a:custGeom>
                <a:avLst/>
                <a:gdLst/>
                <a:ahLst/>
                <a:cxnLst/>
                <a:rect l="l" t="t" r="r" b="b"/>
                <a:pathLst>
                  <a:path w="14227" h="1" fill="none" extrusionOk="0">
                    <a:moveTo>
                      <a:pt x="1" y="0"/>
                    </a:moveTo>
                    <a:lnTo>
                      <a:pt x="14227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29" name="Google Shape;7629;p68">
                <a:extLst>
                  <a:ext uri="{FF2B5EF4-FFF2-40B4-BE49-F238E27FC236}">
                    <a16:creationId xmlns:a16="http://schemas.microsoft.com/office/drawing/2014/main" id="{79807522-66F7-A814-1C7E-7677E76015B3}"/>
                  </a:ext>
                </a:extLst>
              </p:cNvPr>
              <p:cNvGrpSpPr/>
              <p:nvPr/>
            </p:nvGrpSpPr>
            <p:grpSpPr>
              <a:xfrm>
                <a:off x="5402331" y="3937355"/>
                <a:ext cx="37776" cy="32380"/>
                <a:chOff x="5402331" y="3937355"/>
                <a:chExt cx="37776" cy="32380"/>
              </a:xfrm>
            </p:grpSpPr>
            <p:sp>
              <p:nvSpPr>
                <p:cNvPr id="7630" name="Google Shape;7630;p68">
                  <a:extLst>
                    <a:ext uri="{FF2B5EF4-FFF2-40B4-BE49-F238E27FC236}">
                      <a16:creationId xmlns:a16="http://schemas.microsoft.com/office/drawing/2014/main" id="{2918CEAF-7B6E-46D5-8953-2BFA3F0B2B0A}"/>
                    </a:ext>
                  </a:extLst>
                </p:cNvPr>
                <p:cNvSpPr/>
                <p:nvPr/>
              </p:nvSpPr>
              <p:spPr>
                <a:xfrm>
                  <a:off x="5402331" y="3937355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4" y="609"/>
                      </a:cubicBezTo>
                      <a:cubicBezTo>
                        <a:pt x="0" y="1903"/>
                        <a:pt x="919" y="4117"/>
                        <a:pt x="2746" y="4117"/>
                      </a:cubicBezTo>
                      <a:cubicBezTo>
                        <a:pt x="3883" y="4117"/>
                        <a:pt x="4802" y="3185"/>
                        <a:pt x="4802" y="2060"/>
                      </a:cubicBezTo>
                      <a:cubicBezTo>
                        <a:pt x="4802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1" name="Google Shape;7631;p68">
                  <a:extLst>
                    <a:ext uri="{FF2B5EF4-FFF2-40B4-BE49-F238E27FC236}">
                      <a16:creationId xmlns:a16="http://schemas.microsoft.com/office/drawing/2014/main" id="{4532893E-6AEF-AD69-B008-4AA7C2FB3801}"/>
                    </a:ext>
                  </a:extLst>
                </p:cNvPr>
                <p:cNvSpPr/>
                <p:nvPr/>
              </p:nvSpPr>
              <p:spPr>
                <a:xfrm>
                  <a:off x="5415174" y="3946990"/>
                  <a:ext cx="15321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8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32" y="1416"/>
                      </a:cubicBezTo>
                      <a:cubicBezTo>
                        <a:pt x="701" y="1585"/>
                        <a:pt x="910" y="1661"/>
                        <a:pt x="1114" y="1661"/>
                      </a:cubicBezTo>
                      <a:cubicBezTo>
                        <a:pt x="1540" y="1661"/>
                        <a:pt x="1948" y="1333"/>
                        <a:pt x="1948" y="835"/>
                      </a:cubicBezTo>
                      <a:cubicBezTo>
                        <a:pt x="1948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2" name="Google Shape;7632;p68">
                <a:extLst>
                  <a:ext uri="{FF2B5EF4-FFF2-40B4-BE49-F238E27FC236}">
                    <a16:creationId xmlns:a16="http://schemas.microsoft.com/office/drawing/2014/main" id="{1EFC6467-2C41-774C-F5CB-1ACAAE925BC6}"/>
                  </a:ext>
                </a:extLst>
              </p:cNvPr>
              <p:cNvGrpSpPr/>
              <p:nvPr/>
            </p:nvGrpSpPr>
            <p:grpSpPr>
              <a:xfrm>
                <a:off x="5296908" y="3937355"/>
                <a:ext cx="37783" cy="32380"/>
                <a:chOff x="5296908" y="3937355"/>
                <a:chExt cx="37783" cy="32380"/>
              </a:xfrm>
            </p:grpSpPr>
            <p:sp>
              <p:nvSpPr>
                <p:cNvPr id="7633" name="Google Shape;7633;p68">
                  <a:extLst>
                    <a:ext uri="{FF2B5EF4-FFF2-40B4-BE49-F238E27FC236}">
                      <a16:creationId xmlns:a16="http://schemas.microsoft.com/office/drawing/2014/main" id="{E2A754B8-161D-AB6E-25B9-599867C6DB22}"/>
                    </a:ext>
                  </a:extLst>
                </p:cNvPr>
                <p:cNvSpPr/>
                <p:nvPr/>
              </p:nvSpPr>
              <p:spPr>
                <a:xfrm>
                  <a:off x="5296908" y="3937355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47" y="4117"/>
                      </a:cubicBezTo>
                      <a:cubicBezTo>
                        <a:pt x="3884" y="4117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4" name="Google Shape;7634;p68">
                  <a:extLst>
                    <a:ext uri="{FF2B5EF4-FFF2-40B4-BE49-F238E27FC236}">
                      <a16:creationId xmlns:a16="http://schemas.microsoft.com/office/drawing/2014/main" id="{86309673-8328-01AF-D735-A791294029FF}"/>
                    </a:ext>
                  </a:extLst>
                </p:cNvPr>
                <p:cNvSpPr/>
                <p:nvPr/>
              </p:nvSpPr>
              <p:spPr>
                <a:xfrm>
                  <a:off x="5309846" y="3946990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02" y="1"/>
                      </a:moveTo>
                      <a:cubicBezTo>
                        <a:pt x="364" y="1"/>
                        <a:pt x="1" y="896"/>
                        <a:pt x="521" y="1416"/>
                      </a:cubicBezTo>
                      <a:cubicBezTo>
                        <a:pt x="690" y="1585"/>
                        <a:pt x="899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61" y="1"/>
                        <a:pt x="11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5" name="Google Shape;7635;p68">
              <a:extLst>
                <a:ext uri="{FF2B5EF4-FFF2-40B4-BE49-F238E27FC236}">
                  <a16:creationId xmlns:a16="http://schemas.microsoft.com/office/drawing/2014/main" id="{17202B34-AAD7-426F-C026-F2798A4EF17B}"/>
                </a:ext>
              </a:extLst>
            </p:cNvPr>
            <p:cNvGrpSpPr/>
            <p:nvPr/>
          </p:nvGrpSpPr>
          <p:grpSpPr>
            <a:xfrm>
              <a:off x="4724163" y="3119631"/>
              <a:ext cx="120838" cy="84218"/>
              <a:chOff x="4724163" y="3119631"/>
              <a:chExt cx="120838" cy="84218"/>
            </a:xfrm>
          </p:grpSpPr>
          <p:grpSp>
            <p:nvGrpSpPr>
              <p:cNvPr id="7636" name="Google Shape;7636;p68">
                <a:extLst>
                  <a:ext uri="{FF2B5EF4-FFF2-40B4-BE49-F238E27FC236}">
                    <a16:creationId xmlns:a16="http://schemas.microsoft.com/office/drawing/2014/main" id="{EC9F4F22-22A4-963C-D585-8F9DA3B7FE5A}"/>
                  </a:ext>
                </a:extLst>
              </p:cNvPr>
              <p:cNvGrpSpPr/>
              <p:nvPr/>
            </p:nvGrpSpPr>
            <p:grpSpPr>
              <a:xfrm>
                <a:off x="4746712" y="3132773"/>
                <a:ext cx="86869" cy="56424"/>
                <a:chOff x="4746712" y="3132773"/>
                <a:chExt cx="86869" cy="56424"/>
              </a:xfrm>
            </p:grpSpPr>
            <p:sp>
              <p:nvSpPr>
                <p:cNvPr id="7637" name="Google Shape;7637;p68">
                  <a:extLst>
                    <a:ext uri="{FF2B5EF4-FFF2-40B4-BE49-F238E27FC236}">
                      <a16:creationId xmlns:a16="http://schemas.microsoft.com/office/drawing/2014/main" id="{A10707AA-A620-5074-6B41-5B347E45D747}"/>
                    </a:ext>
                  </a:extLst>
                </p:cNvPr>
                <p:cNvSpPr/>
                <p:nvPr/>
              </p:nvSpPr>
              <p:spPr>
                <a:xfrm>
                  <a:off x="4746712" y="3132773"/>
                  <a:ext cx="86869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5" h="7174" fill="none" extrusionOk="0">
                      <a:moveTo>
                        <a:pt x="0" y="1597"/>
                      </a:moveTo>
                      <a:cubicBezTo>
                        <a:pt x="242" y="1743"/>
                        <a:pt x="3532" y="7174"/>
                        <a:pt x="3532" y="7174"/>
                      </a:cubicBezTo>
                      <a:lnTo>
                        <a:pt x="6290" y="3315"/>
                      </a:lnTo>
                      <a:lnTo>
                        <a:pt x="11044" y="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38" name="Google Shape;7638;p68">
                  <a:extLst>
                    <a:ext uri="{FF2B5EF4-FFF2-40B4-BE49-F238E27FC236}">
                      <a16:creationId xmlns:a16="http://schemas.microsoft.com/office/drawing/2014/main" id="{2CCEB81E-6BC8-E7CC-5CD1-6AEA8DA27D4B}"/>
                    </a:ext>
                  </a:extLst>
                </p:cNvPr>
                <p:cNvSpPr/>
                <p:nvPr/>
              </p:nvSpPr>
              <p:spPr>
                <a:xfrm>
                  <a:off x="4746712" y="3145334"/>
                  <a:ext cx="49479" cy="13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1" h="1719" fill="none" extrusionOk="0">
                      <a:moveTo>
                        <a:pt x="0" y="0"/>
                      </a:moveTo>
                      <a:lnTo>
                        <a:pt x="6290" y="171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9" name="Google Shape;7639;p68">
                <a:extLst>
                  <a:ext uri="{FF2B5EF4-FFF2-40B4-BE49-F238E27FC236}">
                    <a16:creationId xmlns:a16="http://schemas.microsoft.com/office/drawing/2014/main" id="{4DBEAEDB-C2EE-5C00-4535-850E6450C014}"/>
                  </a:ext>
                </a:extLst>
              </p:cNvPr>
              <p:cNvGrpSpPr/>
              <p:nvPr/>
            </p:nvGrpSpPr>
            <p:grpSpPr>
              <a:xfrm>
                <a:off x="4773634" y="3143336"/>
                <a:ext cx="37776" cy="32451"/>
                <a:chOff x="4773634" y="3143336"/>
                <a:chExt cx="37776" cy="32451"/>
              </a:xfrm>
            </p:grpSpPr>
            <p:sp>
              <p:nvSpPr>
                <p:cNvPr id="7640" name="Google Shape;7640;p68">
                  <a:extLst>
                    <a:ext uri="{FF2B5EF4-FFF2-40B4-BE49-F238E27FC236}">
                      <a16:creationId xmlns:a16="http://schemas.microsoft.com/office/drawing/2014/main" id="{5E7D5159-A802-47BF-64CC-CDAEB1435A71}"/>
                    </a:ext>
                  </a:extLst>
                </p:cNvPr>
                <p:cNvSpPr/>
                <p:nvPr/>
              </p:nvSpPr>
              <p:spPr>
                <a:xfrm>
                  <a:off x="4773634" y="3143336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900"/>
                        <a:pt x="920" y="4125"/>
                        <a:pt x="2746" y="4125"/>
                      </a:cubicBezTo>
                      <a:cubicBezTo>
                        <a:pt x="3884" y="4125"/>
                        <a:pt x="4803" y="3206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1" name="Google Shape;7641;p68">
                  <a:extLst>
                    <a:ext uri="{FF2B5EF4-FFF2-40B4-BE49-F238E27FC236}">
                      <a16:creationId xmlns:a16="http://schemas.microsoft.com/office/drawing/2014/main" id="{CAE9BD0A-DD42-FB87-EE2A-EE5DF19A376D}"/>
                    </a:ext>
                  </a:extLst>
                </p:cNvPr>
                <p:cNvSpPr/>
                <p:nvPr/>
              </p:nvSpPr>
              <p:spPr>
                <a:xfrm>
                  <a:off x="4788664" y="315304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7"/>
                        <a:pt x="835" y="1657"/>
                      </a:cubicBezTo>
                      <a:cubicBezTo>
                        <a:pt x="1295" y="1657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42" name="Google Shape;7642;p68">
                <a:extLst>
                  <a:ext uri="{FF2B5EF4-FFF2-40B4-BE49-F238E27FC236}">
                    <a16:creationId xmlns:a16="http://schemas.microsoft.com/office/drawing/2014/main" id="{7AE2D4EC-3349-68E7-B4D3-A04C8EF77602}"/>
                  </a:ext>
                </a:extLst>
              </p:cNvPr>
              <p:cNvGrpSpPr/>
              <p:nvPr/>
            </p:nvGrpSpPr>
            <p:grpSpPr>
              <a:xfrm>
                <a:off x="4724163" y="3131248"/>
                <a:ext cx="37776" cy="32459"/>
                <a:chOff x="4724163" y="3131248"/>
                <a:chExt cx="37776" cy="32459"/>
              </a:xfrm>
            </p:grpSpPr>
            <p:sp>
              <p:nvSpPr>
                <p:cNvPr id="7643" name="Google Shape;7643;p68">
                  <a:extLst>
                    <a:ext uri="{FF2B5EF4-FFF2-40B4-BE49-F238E27FC236}">
                      <a16:creationId xmlns:a16="http://schemas.microsoft.com/office/drawing/2014/main" id="{B42A8072-56A1-94D1-A8C2-6E0F90CEF62A}"/>
                    </a:ext>
                  </a:extLst>
                </p:cNvPr>
                <p:cNvSpPr/>
                <p:nvPr/>
              </p:nvSpPr>
              <p:spPr>
                <a:xfrm>
                  <a:off x="4724163" y="3131248"/>
                  <a:ext cx="37776" cy="32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7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00"/>
                        <a:pt x="920" y="4114"/>
                        <a:pt x="2746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4" name="Google Shape;7644;p68">
                  <a:extLst>
                    <a:ext uri="{FF2B5EF4-FFF2-40B4-BE49-F238E27FC236}">
                      <a16:creationId xmlns:a16="http://schemas.microsoft.com/office/drawing/2014/main" id="{7C3AAE66-4746-0B55-18CC-C6600F71176D}"/>
                    </a:ext>
                  </a:extLst>
                </p:cNvPr>
                <p:cNvSpPr/>
                <p:nvPr/>
              </p:nvSpPr>
              <p:spPr>
                <a:xfrm>
                  <a:off x="4739288" y="314095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45" name="Google Shape;7645;p68">
                <a:extLst>
                  <a:ext uri="{FF2B5EF4-FFF2-40B4-BE49-F238E27FC236}">
                    <a16:creationId xmlns:a16="http://schemas.microsoft.com/office/drawing/2014/main" id="{7B34ACF2-9B3E-A3AF-49E9-09793EE086AB}"/>
                  </a:ext>
                </a:extLst>
              </p:cNvPr>
              <p:cNvGrpSpPr/>
              <p:nvPr/>
            </p:nvGrpSpPr>
            <p:grpSpPr>
              <a:xfrm>
                <a:off x="4755081" y="3176054"/>
                <a:ext cx="32357" cy="27795"/>
                <a:chOff x="4755081" y="3176054"/>
                <a:chExt cx="32357" cy="27795"/>
              </a:xfrm>
            </p:grpSpPr>
            <p:sp>
              <p:nvSpPr>
                <p:cNvPr id="7646" name="Google Shape;7646;p68">
                  <a:extLst>
                    <a:ext uri="{FF2B5EF4-FFF2-40B4-BE49-F238E27FC236}">
                      <a16:creationId xmlns:a16="http://schemas.microsoft.com/office/drawing/2014/main" id="{B228E85F-B524-F093-A74A-F45238887F3D}"/>
                    </a:ext>
                  </a:extLst>
                </p:cNvPr>
                <p:cNvSpPr/>
                <p:nvPr/>
              </p:nvSpPr>
              <p:spPr>
                <a:xfrm>
                  <a:off x="4755081" y="3176054"/>
                  <a:ext cx="32357" cy="27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4" h="3534" extrusionOk="0">
                      <a:moveTo>
                        <a:pt x="2338" y="0"/>
                      </a:moveTo>
                      <a:cubicBezTo>
                        <a:pt x="1904" y="0"/>
                        <a:pt x="1462" y="162"/>
                        <a:pt x="1101" y="522"/>
                      </a:cubicBezTo>
                      <a:cubicBezTo>
                        <a:pt x="1" y="1635"/>
                        <a:pt x="787" y="3534"/>
                        <a:pt x="2360" y="3534"/>
                      </a:cubicBezTo>
                      <a:cubicBezTo>
                        <a:pt x="3327" y="3534"/>
                        <a:pt x="4114" y="2735"/>
                        <a:pt x="4114" y="1768"/>
                      </a:cubicBezTo>
                      <a:cubicBezTo>
                        <a:pt x="4114" y="704"/>
                        <a:pt x="3245" y="0"/>
                        <a:pt x="23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47" name="Google Shape;7647;p68">
                  <a:extLst>
                    <a:ext uri="{FF2B5EF4-FFF2-40B4-BE49-F238E27FC236}">
                      <a16:creationId xmlns:a16="http://schemas.microsoft.com/office/drawing/2014/main" id="{A64ACBC2-5B5E-EEED-7CE8-CA481F48A843}"/>
                    </a:ext>
                  </a:extLst>
                </p:cNvPr>
                <p:cNvSpPr/>
                <p:nvPr/>
              </p:nvSpPr>
              <p:spPr>
                <a:xfrm>
                  <a:off x="4767924" y="3185768"/>
                  <a:ext cx="9902" cy="8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" h="1067" extrusionOk="0">
                      <a:moveTo>
                        <a:pt x="714" y="0"/>
                      </a:moveTo>
                      <a:cubicBezTo>
                        <a:pt x="243" y="0"/>
                        <a:pt x="1" y="569"/>
                        <a:pt x="339" y="908"/>
                      </a:cubicBezTo>
                      <a:cubicBezTo>
                        <a:pt x="449" y="1017"/>
                        <a:pt x="584" y="1066"/>
                        <a:pt x="716" y="1066"/>
                      </a:cubicBezTo>
                      <a:cubicBezTo>
                        <a:pt x="993" y="1066"/>
                        <a:pt x="1259" y="852"/>
                        <a:pt x="1259" y="533"/>
                      </a:cubicBezTo>
                      <a:cubicBezTo>
                        <a:pt x="1259" y="230"/>
                        <a:pt x="1017" y="0"/>
                        <a:pt x="7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48" name="Google Shape;7648;p68">
                <a:extLst>
                  <a:ext uri="{FF2B5EF4-FFF2-40B4-BE49-F238E27FC236}">
                    <a16:creationId xmlns:a16="http://schemas.microsoft.com/office/drawing/2014/main" id="{CC2A54BE-A4C1-C228-72BD-89C625718DBF}"/>
                  </a:ext>
                </a:extLst>
              </p:cNvPr>
              <p:cNvGrpSpPr/>
              <p:nvPr/>
            </p:nvGrpSpPr>
            <p:grpSpPr>
              <a:xfrm>
                <a:off x="4812550" y="3119631"/>
                <a:ext cx="32451" cy="27803"/>
                <a:chOff x="4812550" y="3119631"/>
                <a:chExt cx="32451" cy="27803"/>
              </a:xfrm>
            </p:grpSpPr>
            <p:sp>
              <p:nvSpPr>
                <p:cNvPr id="7649" name="Google Shape;7649;p68">
                  <a:extLst>
                    <a:ext uri="{FF2B5EF4-FFF2-40B4-BE49-F238E27FC236}">
                      <a16:creationId xmlns:a16="http://schemas.microsoft.com/office/drawing/2014/main" id="{E559A0B6-9174-172B-CE81-F42A2F7F2ADA}"/>
                    </a:ext>
                  </a:extLst>
                </p:cNvPr>
                <p:cNvSpPr/>
                <p:nvPr/>
              </p:nvSpPr>
              <p:spPr>
                <a:xfrm>
                  <a:off x="4812550" y="3119631"/>
                  <a:ext cx="32451" cy="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6" h="3535" extrusionOk="0">
                      <a:moveTo>
                        <a:pt x="2350" y="1"/>
                      </a:moveTo>
                      <a:cubicBezTo>
                        <a:pt x="1916" y="1"/>
                        <a:pt x="1473" y="162"/>
                        <a:pt x="1113" y="522"/>
                      </a:cubicBezTo>
                      <a:cubicBezTo>
                        <a:pt x="0" y="1635"/>
                        <a:pt x="798" y="3534"/>
                        <a:pt x="2371" y="3534"/>
                      </a:cubicBezTo>
                      <a:cubicBezTo>
                        <a:pt x="3339" y="3534"/>
                        <a:pt x="4125" y="2748"/>
                        <a:pt x="4125" y="1768"/>
                      </a:cubicBezTo>
                      <a:cubicBezTo>
                        <a:pt x="4125" y="705"/>
                        <a:pt x="3256" y="1"/>
                        <a:pt x="235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0" name="Google Shape;7650;p68">
                  <a:extLst>
                    <a:ext uri="{FF2B5EF4-FFF2-40B4-BE49-F238E27FC236}">
                      <a16:creationId xmlns:a16="http://schemas.microsoft.com/office/drawing/2014/main" id="{5EA771D4-A89E-506B-A3DF-55935A78C460}"/>
                    </a:ext>
                  </a:extLst>
                </p:cNvPr>
                <p:cNvSpPr/>
                <p:nvPr/>
              </p:nvSpPr>
              <p:spPr>
                <a:xfrm>
                  <a:off x="4826912" y="3129352"/>
                  <a:ext cx="8478" cy="8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8" h="1065" extrusionOk="0">
                      <a:moveTo>
                        <a:pt x="533" y="0"/>
                      </a:moveTo>
                      <a:cubicBezTo>
                        <a:pt x="243" y="0"/>
                        <a:pt x="1" y="242"/>
                        <a:pt x="1" y="532"/>
                      </a:cubicBezTo>
                      <a:cubicBezTo>
                        <a:pt x="1" y="835"/>
                        <a:pt x="243" y="1065"/>
                        <a:pt x="533" y="1065"/>
                      </a:cubicBezTo>
                      <a:cubicBezTo>
                        <a:pt x="835" y="1065"/>
                        <a:pt x="1077" y="835"/>
                        <a:pt x="1077" y="532"/>
                      </a:cubicBezTo>
                      <a:cubicBezTo>
                        <a:pt x="1077" y="242"/>
                        <a:pt x="835" y="0"/>
                        <a:pt x="53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51" name="Google Shape;7651;p68">
              <a:extLst>
                <a:ext uri="{FF2B5EF4-FFF2-40B4-BE49-F238E27FC236}">
                  <a16:creationId xmlns:a16="http://schemas.microsoft.com/office/drawing/2014/main" id="{CE910A5E-0641-BF01-EDD1-507547B55F12}"/>
                </a:ext>
              </a:extLst>
            </p:cNvPr>
            <p:cNvGrpSpPr/>
            <p:nvPr/>
          </p:nvGrpSpPr>
          <p:grpSpPr>
            <a:xfrm>
              <a:off x="5382826" y="4027197"/>
              <a:ext cx="268967" cy="250422"/>
              <a:chOff x="5382826" y="4027197"/>
              <a:chExt cx="268967" cy="250422"/>
            </a:xfrm>
          </p:grpSpPr>
          <p:grpSp>
            <p:nvGrpSpPr>
              <p:cNvPr id="7652" name="Google Shape;7652;p68">
                <a:extLst>
                  <a:ext uri="{FF2B5EF4-FFF2-40B4-BE49-F238E27FC236}">
                    <a16:creationId xmlns:a16="http://schemas.microsoft.com/office/drawing/2014/main" id="{52D1F451-4F41-5970-700B-2650A91A9C6D}"/>
                  </a:ext>
                </a:extLst>
              </p:cNvPr>
              <p:cNvGrpSpPr/>
              <p:nvPr/>
            </p:nvGrpSpPr>
            <p:grpSpPr>
              <a:xfrm>
                <a:off x="5405280" y="4042510"/>
                <a:ext cx="237570" cy="218647"/>
                <a:chOff x="5405280" y="4042510"/>
                <a:chExt cx="237570" cy="218647"/>
              </a:xfrm>
            </p:grpSpPr>
            <p:sp>
              <p:nvSpPr>
                <p:cNvPr id="7653" name="Google Shape;7653;p68">
                  <a:extLst>
                    <a:ext uri="{FF2B5EF4-FFF2-40B4-BE49-F238E27FC236}">
                      <a16:creationId xmlns:a16="http://schemas.microsoft.com/office/drawing/2014/main" id="{EB57656B-DF9C-813E-A1B1-44F90F88416B}"/>
                    </a:ext>
                  </a:extLst>
                </p:cNvPr>
                <p:cNvSpPr/>
                <p:nvPr/>
              </p:nvSpPr>
              <p:spPr>
                <a:xfrm>
                  <a:off x="5405280" y="4042510"/>
                  <a:ext cx="144999" cy="173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36" h="22102" fill="none" extrusionOk="0">
                      <a:moveTo>
                        <a:pt x="0" y="12037"/>
                      </a:moveTo>
                      <a:cubicBezTo>
                        <a:pt x="702" y="12073"/>
                        <a:pt x="12302" y="22101"/>
                        <a:pt x="12302" y="22101"/>
                      </a:cubicBezTo>
                      <a:lnTo>
                        <a:pt x="11819" y="13005"/>
                      </a:lnTo>
                      <a:lnTo>
                        <a:pt x="18435" y="1"/>
                      </a:lnTo>
                      <a:lnTo>
                        <a:pt x="0" y="125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4" name="Google Shape;7654;p68">
                  <a:extLst>
                    <a:ext uri="{FF2B5EF4-FFF2-40B4-BE49-F238E27FC236}">
                      <a16:creationId xmlns:a16="http://schemas.microsoft.com/office/drawing/2014/main" id="{57AD073B-0CCA-AD0E-4E96-2913DF3E1FFA}"/>
                    </a:ext>
                  </a:extLst>
                </p:cNvPr>
                <p:cNvSpPr/>
                <p:nvPr/>
              </p:nvSpPr>
              <p:spPr>
                <a:xfrm>
                  <a:off x="5502036" y="4125093"/>
                  <a:ext cx="134350" cy="1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2" h="17239" fill="none" extrusionOk="0">
                      <a:moveTo>
                        <a:pt x="13513" y="17239"/>
                      </a:moveTo>
                      <a:lnTo>
                        <a:pt x="12690" y="8614"/>
                      </a:lnTo>
                      <a:lnTo>
                        <a:pt x="17081" y="1"/>
                      </a:lnTo>
                      <a:lnTo>
                        <a:pt x="0" y="2021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5" name="Google Shape;7655;p68">
                  <a:extLst>
                    <a:ext uri="{FF2B5EF4-FFF2-40B4-BE49-F238E27FC236}">
                      <a16:creationId xmlns:a16="http://schemas.microsoft.com/office/drawing/2014/main" id="{18E86375-3ACC-A59C-C5F0-EAFF47120D58}"/>
                    </a:ext>
                  </a:extLst>
                </p:cNvPr>
                <p:cNvSpPr/>
                <p:nvPr/>
              </p:nvSpPr>
              <p:spPr>
                <a:xfrm>
                  <a:off x="5543704" y="4042990"/>
                  <a:ext cx="99146" cy="816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06" h="10380" fill="none" extrusionOk="0">
                      <a:moveTo>
                        <a:pt x="1" y="0"/>
                      </a:moveTo>
                      <a:lnTo>
                        <a:pt x="12606" y="1037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6" name="Google Shape;7656;p68">
                  <a:extLst>
                    <a:ext uri="{FF2B5EF4-FFF2-40B4-BE49-F238E27FC236}">
                      <a16:creationId xmlns:a16="http://schemas.microsoft.com/office/drawing/2014/main" id="{56C20F16-A6FB-9E95-E55B-03A30576D504}"/>
                    </a:ext>
                  </a:extLst>
                </p:cNvPr>
                <p:cNvSpPr/>
                <p:nvPr/>
              </p:nvSpPr>
              <p:spPr>
                <a:xfrm>
                  <a:off x="5501941" y="4140980"/>
                  <a:ext cx="103708" cy="5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86" h="6594" fill="none" extrusionOk="0">
                      <a:moveTo>
                        <a:pt x="13186" y="659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7" name="Google Shape;7657;p68">
                  <a:extLst>
                    <a:ext uri="{FF2B5EF4-FFF2-40B4-BE49-F238E27FC236}">
                      <a16:creationId xmlns:a16="http://schemas.microsoft.com/office/drawing/2014/main" id="{FEBF5CDE-A54E-0694-5024-7283D65D7221}"/>
                    </a:ext>
                  </a:extLst>
                </p:cNvPr>
                <p:cNvSpPr/>
                <p:nvPr/>
              </p:nvSpPr>
              <p:spPr>
                <a:xfrm>
                  <a:off x="5495854" y="4211010"/>
                  <a:ext cx="105989" cy="50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6" h="6376" fill="none" extrusionOk="0">
                      <a:moveTo>
                        <a:pt x="0" y="0"/>
                      </a:moveTo>
                      <a:lnTo>
                        <a:pt x="13476" y="637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58" name="Google Shape;7658;p68">
                  <a:extLst>
                    <a:ext uri="{FF2B5EF4-FFF2-40B4-BE49-F238E27FC236}">
                      <a16:creationId xmlns:a16="http://schemas.microsoft.com/office/drawing/2014/main" id="{48FEC450-EABD-731A-3E5F-CDA0F6177ECA}"/>
                    </a:ext>
                  </a:extLst>
                </p:cNvPr>
                <p:cNvSpPr/>
                <p:nvPr/>
              </p:nvSpPr>
              <p:spPr>
                <a:xfrm>
                  <a:off x="5405280" y="4134420"/>
                  <a:ext cx="96669" cy="6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91" h="835" fill="none" extrusionOk="0">
                      <a:moveTo>
                        <a:pt x="12290" y="83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59" name="Google Shape;7659;p68">
                <a:extLst>
                  <a:ext uri="{FF2B5EF4-FFF2-40B4-BE49-F238E27FC236}">
                    <a16:creationId xmlns:a16="http://schemas.microsoft.com/office/drawing/2014/main" id="{E4EE5935-91CA-39AE-FF03-92C2F2273B02}"/>
                  </a:ext>
                </a:extLst>
              </p:cNvPr>
              <p:cNvGrpSpPr/>
              <p:nvPr/>
            </p:nvGrpSpPr>
            <p:grpSpPr>
              <a:xfrm>
                <a:off x="5382826" y="4125549"/>
                <a:ext cx="37776" cy="32380"/>
                <a:chOff x="5382826" y="4125549"/>
                <a:chExt cx="37776" cy="32380"/>
              </a:xfrm>
            </p:grpSpPr>
            <p:sp>
              <p:nvSpPr>
                <p:cNvPr id="7660" name="Google Shape;7660;p68">
                  <a:extLst>
                    <a:ext uri="{FF2B5EF4-FFF2-40B4-BE49-F238E27FC236}">
                      <a16:creationId xmlns:a16="http://schemas.microsoft.com/office/drawing/2014/main" id="{87105306-D149-AE04-F87A-663866F0BFB7}"/>
                    </a:ext>
                  </a:extLst>
                </p:cNvPr>
                <p:cNvSpPr/>
                <p:nvPr/>
              </p:nvSpPr>
              <p:spPr>
                <a:xfrm>
                  <a:off x="5382826" y="4125549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4" y="0"/>
                      </a:moveTo>
                      <a:cubicBezTo>
                        <a:pt x="2229" y="0"/>
                        <a:pt x="1714" y="188"/>
                        <a:pt x="1295" y="608"/>
                      </a:cubicBezTo>
                      <a:cubicBezTo>
                        <a:pt x="0" y="1902"/>
                        <a:pt x="907" y="4116"/>
                        <a:pt x="2746" y="4116"/>
                      </a:cubicBezTo>
                      <a:cubicBezTo>
                        <a:pt x="3871" y="4116"/>
                        <a:pt x="4790" y="3197"/>
                        <a:pt x="4803" y="2060"/>
                      </a:cubicBezTo>
                      <a:cubicBezTo>
                        <a:pt x="4794" y="817"/>
                        <a:pt x="3787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1" name="Google Shape;7661;p68">
                  <a:extLst>
                    <a:ext uri="{FF2B5EF4-FFF2-40B4-BE49-F238E27FC236}">
                      <a16:creationId xmlns:a16="http://schemas.microsoft.com/office/drawing/2014/main" id="{0C1B728C-FA9F-6AC6-C990-6AECD31EDDB5}"/>
                    </a:ext>
                  </a:extLst>
                </p:cNvPr>
                <p:cNvSpPr/>
                <p:nvPr/>
              </p:nvSpPr>
              <p:spPr>
                <a:xfrm>
                  <a:off x="5395669" y="4135176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62" name="Google Shape;7662;p68">
                <a:extLst>
                  <a:ext uri="{FF2B5EF4-FFF2-40B4-BE49-F238E27FC236}">
                    <a16:creationId xmlns:a16="http://schemas.microsoft.com/office/drawing/2014/main" id="{0BFF1241-D3E0-A712-14A9-D30401826E26}"/>
                  </a:ext>
                </a:extLst>
              </p:cNvPr>
              <p:cNvGrpSpPr/>
              <p:nvPr/>
            </p:nvGrpSpPr>
            <p:grpSpPr>
              <a:xfrm>
                <a:off x="5475680" y="4195587"/>
                <a:ext cx="37783" cy="32364"/>
                <a:chOff x="5475680" y="4195587"/>
                <a:chExt cx="37783" cy="32364"/>
              </a:xfrm>
            </p:grpSpPr>
            <p:sp>
              <p:nvSpPr>
                <p:cNvPr id="7663" name="Google Shape;7663;p68">
                  <a:extLst>
                    <a:ext uri="{FF2B5EF4-FFF2-40B4-BE49-F238E27FC236}">
                      <a16:creationId xmlns:a16="http://schemas.microsoft.com/office/drawing/2014/main" id="{CBA3B054-9307-FFA7-0C30-3B28B2800275}"/>
                    </a:ext>
                  </a:extLst>
                </p:cNvPr>
                <p:cNvSpPr/>
                <p:nvPr/>
              </p:nvSpPr>
              <p:spPr>
                <a:xfrm>
                  <a:off x="5475680" y="4195587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1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4" name="Google Shape;7664;p68">
                  <a:extLst>
                    <a:ext uri="{FF2B5EF4-FFF2-40B4-BE49-F238E27FC236}">
                      <a16:creationId xmlns:a16="http://schemas.microsoft.com/office/drawing/2014/main" id="{D95A00D6-6359-DEEF-FE19-73D0CF82B24A}"/>
                    </a:ext>
                  </a:extLst>
                </p:cNvPr>
                <p:cNvSpPr/>
                <p:nvPr/>
              </p:nvSpPr>
              <p:spPr>
                <a:xfrm>
                  <a:off x="5488523" y="4205300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16"/>
                      </a:cubicBezTo>
                      <a:cubicBezTo>
                        <a:pt x="700" y="1583"/>
                        <a:pt x="905" y="1657"/>
                        <a:pt x="1106" y="1657"/>
                      </a:cubicBezTo>
                      <a:cubicBezTo>
                        <a:pt x="1531" y="1657"/>
                        <a:pt x="1940" y="1324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65" name="Google Shape;7665;p68">
                <a:extLst>
                  <a:ext uri="{FF2B5EF4-FFF2-40B4-BE49-F238E27FC236}">
                    <a16:creationId xmlns:a16="http://schemas.microsoft.com/office/drawing/2014/main" id="{DA8C7FB5-D7FD-8078-0A83-5778EE7C422D}"/>
                  </a:ext>
                </a:extLst>
              </p:cNvPr>
              <p:cNvGrpSpPr/>
              <p:nvPr/>
            </p:nvGrpSpPr>
            <p:grpSpPr>
              <a:xfrm>
                <a:off x="5532575" y="4027197"/>
                <a:ext cx="33308" cy="32262"/>
                <a:chOff x="5532575" y="4027197"/>
                <a:chExt cx="33308" cy="32262"/>
              </a:xfrm>
            </p:grpSpPr>
            <p:sp>
              <p:nvSpPr>
                <p:cNvPr id="7666" name="Google Shape;7666;p68">
                  <a:extLst>
                    <a:ext uri="{FF2B5EF4-FFF2-40B4-BE49-F238E27FC236}">
                      <a16:creationId xmlns:a16="http://schemas.microsoft.com/office/drawing/2014/main" id="{8DBE87AB-6F1E-A29D-BE1F-B16972844D35}"/>
                    </a:ext>
                  </a:extLst>
                </p:cNvPr>
                <p:cNvSpPr/>
                <p:nvPr/>
              </p:nvSpPr>
              <p:spPr>
                <a:xfrm>
                  <a:off x="5532575" y="4027197"/>
                  <a:ext cx="33308" cy="32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" h="4102" extrusionOk="0">
                      <a:moveTo>
                        <a:pt x="1984" y="0"/>
                      </a:moveTo>
                      <a:cubicBezTo>
                        <a:pt x="871" y="49"/>
                        <a:pt x="0" y="1004"/>
                        <a:pt x="37" y="2117"/>
                      </a:cubicBezTo>
                      <a:cubicBezTo>
                        <a:pt x="73" y="3227"/>
                        <a:pt x="980" y="4101"/>
                        <a:pt x="2084" y="4101"/>
                      </a:cubicBezTo>
                      <a:cubicBezTo>
                        <a:pt x="2099" y="4101"/>
                        <a:pt x="2114" y="4101"/>
                        <a:pt x="2130" y="4101"/>
                      </a:cubicBezTo>
                      <a:lnTo>
                        <a:pt x="2275" y="4101"/>
                      </a:lnTo>
                      <a:cubicBezTo>
                        <a:pt x="3375" y="4028"/>
                        <a:pt x="4234" y="3085"/>
                        <a:pt x="4186" y="1984"/>
                      </a:cubicBezTo>
                      <a:cubicBezTo>
                        <a:pt x="4150" y="871"/>
                        <a:pt x="3242" y="0"/>
                        <a:pt x="21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7" name="Google Shape;7667;p68">
                  <a:extLst>
                    <a:ext uri="{FF2B5EF4-FFF2-40B4-BE49-F238E27FC236}">
                      <a16:creationId xmlns:a16="http://schemas.microsoft.com/office/drawing/2014/main" id="{E90B08C0-7EF5-D9AC-C2A2-D93ECC657D85}"/>
                    </a:ext>
                  </a:extLst>
                </p:cNvPr>
                <p:cNvSpPr/>
                <p:nvPr/>
              </p:nvSpPr>
              <p:spPr>
                <a:xfrm>
                  <a:off x="5540661" y="4036792"/>
                  <a:ext cx="15502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" h="1661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50"/>
                        <a:pt x="1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8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68" name="Google Shape;7668;p68">
                <a:extLst>
                  <a:ext uri="{FF2B5EF4-FFF2-40B4-BE49-F238E27FC236}">
                    <a16:creationId xmlns:a16="http://schemas.microsoft.com/office/drawing/2014/main" id="{02AD525A-3E22-8A4E-3D76-3FB0AA5D7F5F}"/>
                  </a:ext>
                </a:extLst>
              </p:cNvPr>
              <p:cNvGrpSpPr/>
              <p:nvPr/>
            </p:nvGrpSpPr>
            <p:grpSpPr>
              <a:xfrm>
                <a:off x="5590706" y="4245348"/>
                <a:ext cx="33497" cy="32270"/>
                <a:chOff x="5590706" y="4245348"/>
                <a:chExt cx="33497" cy="32270"/>
              </a:xfrm>
            </p:grpSpPr>
            <p:sp>
              <p:nvSpPr>
                <p:cNvPr id="7669" name="Google Shape;7669;p68">
                  <a:extLst>
                    <a:ext uri="{FF2B5EF4-FFF2-40B4-BE49-F238E27FC236}">
                      <a16:creationId xmlns:a16="http://schemas.microsoft.com/office/drawing/2014/main" id="{3FF6AD7F-64A6-DC37-3457-84BA9F925DDE}"/>
                    </a:ext>
                  </a:extLst>
                </p:cNvPr>
                <p:cNvSpPr/>
                <p:nvPr/>
              </p:nvSpPr>
              <p:spPr>
                <a:xfrm>
                  <a:off x="5590706" y="4245348"/>
                  <a:ext cx="33497" cy="3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4103" extrusionOk="0">
                      <a:moveTo>
                        <a:pt x="2175" y="0"/>
                      </a:moveTo>
                      <a:cubicBezTo>
                        <a:pt x="2160" y="0"/>
                        <a:pt x="2145" y="1"/>
                        <a:pt x="2130" y="1"/>
                      </a:cubicBezTo>
                      <a:lnTo>
                        <a:pt x="1984" y="1"/>
                      </a:lnTo>
                      <a:cubicBezTo>
                        <a:pt x="872" y="49"/>
                        <a:pt x="1" y="993"/>
                        <a:pt x="37" y="2118"/>
                      </a:cubicBezTo>
                      <a:cubicBezTo>
                        <a:pt x="73" y="3228"/>
                        <a:pt x="980" y="4102"/>
                        <a:pt x="2085" y="4102"/>
                      </a:cubicBezTo>
                      <a:cubicBezTo>
                        <a:pt x="2100" y="4102"/>
                        <a:pt x="2115" y="4102"/>
                        <a:pt x="2130" y="4102"/>
                      </a:cubicBezTo>
                      <a:lnTo>
                        <a:pt x="2275" y="4102"/>
                      </a:lnTo>
                      <a:cubicBezTo>
                        <a:pt x="3388" y="4041"/>
                        <a:pt x="4259" y="3098"/>
                        <a:pt x="4222" y="1985"/>
                      </a:cubicBezTo>
                      <a:cubicBezTo>
                        <a:pt x="4175" y="875"/>
                        <a:pt x="3279" y="0"/>
                        <a:pt x="21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0" name="Google Shape;7670;p68">
                  <a:extLst>
                    <a:ext uri="{FF2B5EF4-FFF2-40B4-BE49-F238E27FC236}">
                      <a16:creationId xmlns:a16="http://schemas.microsoft.com/office/drawing/2014/main" id="{4379DB69-D5EF-8C41-F219-A9AFCE484BC7}"/>
                    </a:ext>
                  </a:extLst>
                </p:cNvPr>
                <p:cNvSpPr/>
                <p:nvPr/>
              </p:nvSpPr>
              <p:spPr>
                <a:xfrm>
                  <a:off x="5598791" y="4254944"/>
                  <a:ext cx="1540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9" h="1659" extrusionOk="0">
                      <a:moveTo>
                        <a:pt x="1106" y="0"/>
                      </a:moveTo>
                      <a:cubicBezTo>
                        <a:pt x="1085" y="0"/>
                        <a:pt x="1063" y="1"/>
                        <a:pt x="1041" y="3"/>
                      </a:cubicBezTo>
                      <a:cubicBezTo>
                        <a:pt x="303" y="51"/>
                        <a:pt x="1" y="970"/>
                        <a:pt x="557" y="1454"/>
                      </a:cubicBezTo>
                      <a:cubicBezTo>
                        <a:pt x="720" y="1596"/>
                        <a:pt x="909" y="1659"/>
                        <a:pt x="1093" y="1659"/>
                      </a:cubicBezTo>
                      <a:cubicBezTo>
                        <a:pt x="1538" y="1659"/>
                        <a:pt x="1958" y="1290"/>
                        <a:pt x="1924" y="777"/>
                      </a:cubicBezTo>
                      <a:cubicBezTo>
                        <a:pt x="1901" y="339"/>
                        <a:pt x="1538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1" name="Google Shape;7671;p68">
                <a:extLst>
                  <a:ext uri="{FF2B5EF4-FFF2-40B4-BE49-F238E27FC236}">
                    <a16:creationId xmlns:a16="http://schemas.microsoft.com/office/drawing/2014/main" id="{64DD62D3-AB6C-9E72-7DA5-01B18D84F67E}"/>
                  </a:ext>
                </a:extLst>
              </p:cNvPr>
              <p:cNvGrpSpPr/>
              <p:nvPr/>
            </p:nvGrpSpPr>
            <p:grpSpPr>
              <a:xfrm>
                <a:off x="5618681" y="4109677"/>
                <a:ext cx="33112" cy="32357"/>
                <a:chOff x="5618681" y="4109677"/>
                <a:chExt cx="33112" cy="32357"/>
              </a:xfrm>
            </p:grpSpPr>
            <p:sp>
              <p:nvSpPr>
                <p:cNvPr id="7672" name="Google Shape;7672;p68">
                  <a:extLst>
                    <a:ext uri="{FF2B5EF4-FFF2-40B4-BE49-F238E27FC236}">
                      <a16:creationId xmlns:a16="http://schemas.microsoft.com/office/drawing/2014/main" id="{AF37BBCC-5A2F-B2D5-6497-536FB62CD0C9}"/>
                    </a:ext>
                  </a:extLst>
                </p:cNvPr>
                <p:cNvSpPr/>
                <p:nvPr/>
              </p:nvSpPr>
              <p:spPr>
                <a:xfrm>
                  <a:off x="5618681" y="4109677"/>
                  <a:ext cx="33112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0" h="4114" extrusionOk="0">
                      <a:moveTo>
                        <a:pt x="1984" y="1"/>
                      </a:moveTo>
                      <a:cubicBezTo>
                        <a:pt x="871" y="61"/>
                        <a:pt x="0" y="1005"/>
                        <a:pt x="36" y="2130"/>
                      </a:cubicBezTo>
                      <a:cubicBezTo>
                        <a:pt x="84" y="3235"/>
                        <a:pt x="992" y="4114"/>
                        <a:pt x="2106" y="4114"/>
                      </a:cubicBezTo>
                      <a:cubicBezTo>
                        <a:pt x="2114" y="4114"/>
                        <a:pt x="2121" y="4114"/>
                        <a:pt x="2129" y="4114"/>
                      </a:cubicBezTo>
                      <a:lnTo>
                        <a:pt x="2274" y="4114"/>
                      </a:lnTo>
                      <a:cubicBezTo>
                        <a:pt x="3375" y="4029"/>
                        <a:pt x="4210" y="3086"/>
                        <a:pt x="4173" y="1985"/>
                      </a:cubicBezTo>
                      <a:cubicBezTo>
                        <a:pt x="4137" y="884"/>
                        <a:pt x="3230" y="13"/>
                        <a:pt x="21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3" name="Google Shape;7673;p68">
                  <a:extLst>
                    <a:ext uri="{FF2B5EF4-FFF2-40B4-BE49-F238E27FC236}">
                      <a16:creationId xmlns:a16="http://schemas.microsoft.com/office/drawing/2014/main" id="{E355E49E-1046-1E9A-9A66-B3B341D9F226}"/>
                    </a:ext>
                  </a:extLst>
                </p:cNvPr>
                <p:cNvSpPr/>
                <p:nvPr/>
              </p:nvSpPr>
              <p:spPr>
                <a:xfrm>
                  <a:off x="5626767" y="4119280"/>
                  <a:ext cx="15494" cy="13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0" h="1660" extrusionOk="0">
                      <a:moveTo>
                        <a:pt x="1098" y="1"/>
                      </a:moveTo>
                      <a:cubicBezTo>
                        <a:pt x="1083" y="1"/>
                        <a:pt x="1068" y="1"/>
                        <a:pt x="1053" y="2"/>
                      </a:cubicBezTo>
                      <a:cubicBezTo>
                        <a:pt x="315" y="62"/>
                        <a:pt x="0" y="970"/>
                        <a:pt x="557" y="1453"/>
                      </a:cubicBezTo>
                      <a:cubicBezTo>
                        <a:pt x="721" y="1596"/>
                        <a:pt x="913" y="1660"/>
                        <a:pt x="1100" y="1660"/>
                      </a:cubicBezTo>
                      <a:cubicBezTo>
                        <a:pt x="1547" y="1660"/>
                        <a:pt x="1970" y="1296"/>
                        <a:pt x="1936" y="776"/>
                      </a:cubicBezTo>
                      <a:cubicBezTo>
                        <a:pt x="1901" y="332"/>
                        <a:pt x="1527" y="1"/>
                        <a:pt x="109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4" name="Google Shape;7674;p68">
                <a:extLst>
                  <a:ext uri="{FF2B5EF4-FFF2-40B4-BE49-F238E27FC236}">
                    <a16:creationId xmlns:a16="http://schemas.microsoft.com/office/drawing/2014/main" id="{4D1AE95B-BDD3-D083-CA85-C6AB3CC0E606}"/>
                  </a:ext>
                </a:extLst>
              </p:cNvPr>
              <p:cNvGrpSpPr/>
              <p:nvPr/>
            </p:nvGrpSpPr>
            <p:grpSpPr>
              <a:xfrm>
                <a:off x="5479298" y="4128262"/>
                <a:ext cx="31405" cy="26906"/>
                <a:chOff x="5479298" y="4128262"/>
                <a:chExt cx="31405" cy="26906"/>
              </a:xfrm>
            </p:grpSpPr>
            <p:sp>
              <p:nvSpPr>
                <p:cNvPr id="7675" name="Google Shape;7675;p68">
                  <a:extLst>
                    <a:ext uri="{FF2B5EF4-FFF2-40B4-BE49-F238E27FC236}">
                      <a16:creationId xmlns:a16="http://schemas.microsoft.com/office/drawing/2014/main" id="{AB2B4EC0-C644-F24A-070B-9354147C3837}"/>
                    </a:ext>
                  </a:extLst>
                </p:cNvPr>
                <p:cNvSpPr/>
                <p:nvPr/>
              </p:nvSpPr>
              <p:spPr>
                <a:xfrm>
                  <a:off x="5479298" y="4128262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6" name="Google Shape;7676;p68">
                  <a:extLst>
                    <a:ext uri="{FF2B5EF4-FFF2-40B4-BE49-F238E27FC236}">
                      <a16:creationId xmlns:a16="http://schemas.microsoft.com/office/drawing/2014/main" id="{BFE1D01F-C2C8-E42B-5A54-E74C152CC7E8}"/>
                    </a:ext>
                  </a:extLst>
                </p:cNvPr>
                <p:cNvSpPr/>
                <p:nvPr/>
              </p:nvSpPr>
              <p:spPr>
                <a:xfrm>
                  <a:off x="5493471" y="413793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8" y="1"/>
                        <a:pt x="1" y="218"/>
                        <a:pt x="1" y="485"/>
                      </a:cubicBezTo>
                      <a:cubicBezTo>
                        <a:pt x="1" y="751"/>
                        <a:pt x="218" y="968"/>
                        <a:pt x="485" y="968"/>
                      </a:cubicBezTo>
                      <a:cubicBezTo>
                        <a:pt x="751" y="968"/>
                        <a:pt x="968" y="751"/>
                        <a:pt x="968" y="485"/>
                      </a:cubicBezTo>
                      <a:cubicBezTo>
                        <a:pt x="968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77" name="Google Shape;7677;p68">
                <a:extLst>
                  <a:ext uri="{FF2B5EF4-FFF2-40B4-BE49-F238E27FC236}">
                    <a16:creationId xmlns:a16="http://schemas.microsoft.com/office/drawing/2014/main" id="{57269B2D-0901-9EEE-E6BD-A49911355A26}"/>
                  </a:ext>
                </a:extLst>
              </p:cNvPr>
              <p:cNvGrpSpPr/>
              <p:nvPr/>
            </p:nvGrpSpPr>
            <p:grpSpPr>
              <a:xfrm>
                <a:off x="5582903" y="4180116"/>
                <a:ext cx="31499" cy="26898"/>
                <a:chOff x="5582903" y="4180116"/>
                <a:chExt cx="31499" cy="26898"/>
              </a:xfrm>
            </p:grpSpPr>
            <p:sp>
              <p:nvSpPr>
                <p:cNvPr id="7678" name="Google Shape;7678;p68">
                  <a:extLst>
                    <a:ext uri="{FF2B5EF4-FFF2-40B4-BE49-F238E27FC236}">
                      <a16:creationId xmlns:a16="http://schemas.microsoft.com/office/drawing/2014/main" id="{42072D78-EE4E-09C0-401C-9071A0CB6240}"/>
                    </a:ext>
                  </a:extLst>
                </p:cNvPr>
                <p:cNvSpPr/>
                <p:nvPr/>
              </p:nvSpPr>
              <p:spPr>
                <a:xfrm>
                  <a:off x="5582903" y="4180116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1"/>
                      </a:moveTo>
                      <a:cubicBezTo>
                        <a:pt x="1855" y="1"/>
                        <a:pt x="1425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9" name="Google Shape;7679;p68">
                  <a:extLst>
                    <a:ext uri="{FF2B5EF4-FFF2-40B4-BE49-F238E27FC236}">
                      <a16:creationId xmlns:a16="http://schemas.microsoft.com/office/drawing/2014/main" id="{AC6379CA-A893-1E44-F4F7-482961AA0FA1}"/>
                    </a:ext>
                  </a:extLst>
                </p:cNvPr>
                <p:cNvSpPr/>
                <p:nvPr/>
              </p:nvSpPr>
              <p:spPr>
                <a:xfrm>
                  <a:off x="5597084" y="4189790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80" name="Google Shape;7680;p68">
              <a:extLst>
                <a:ext uri="{FF2B5EF4-FFF2-40B4-BE49-F238E27FC236}">
                  <a16:creationId xmlns:a16="http://schemas.microsoft.com/office/drawing/2014/main" id="{8824059A-DA5C-74EA-A57A-5738A136D3E5}"/>
                </a:ext>
              </a:extLst>
            </p:cNvPr>
            <p:cNvGrpSpPr/>
            <p:nvPr/>
          </p:nvGrpSpPr>
          <p:grpSpPr>
            <a:xfrm>
              <a:off x="3977681" y="3230323"/>
              <a:ext cx="94584" cy="84085"/>
              <a:chOff x="3977681" y="3230323"/>
              <a:chExt cx="94584" cy="84085"/>
            </a:xfrm>
          </p:grpSpPr>
          <p:grpSp>
            <p:nvGrpSpPr>
              <p:cNvPr id="7681" name="Google Shape;7681;p68">
                <a:extLst>
                  <a:ext uri="{FF2B5EF4-FFF2-40B4-BE49-F238E27FC236}">
                    <a16:creationId xmlns:a16="http://schemas.microsoft.com/office/drawing/2014/main" id="{038E5441-1819-5111-BC5A-07A48BC52BF3}"/>
                  </a:ext>
                </a:extLst>
              </p:cNvPr>
              <p:cNvGrpSpPr/>
              <p:nvPr/>
            </p:nvGrpSpPr>
            <p:grpSpPr>
              <a:xfrm>
                <a:off x="4000135" y="3243041"/>
                <a:ext cx="59570" cy="57186"/>
                <a:chOff x="4000135" y="3243041"/>
                <a:chExt cx="59570" cy="57186"/>
              </a:xfrm>
            </p:grpSpPr>
            <p:sp>
              <p:nvSpPr>
                <p:cNvPr id="7682" name="Google Shape;7682;p68">
                  <a:extLst>
                    <a:ext uri="{FF2B5EF4-FFF2-40B4-BE49-F238E27FC236}">
                      <a16:creationId xmlns:a16="http://schemas.microsoft.com/office/drawing/2014/main" id="{CCCBFE1D-FB40-71B0-8643-35F851A9382D}"/>
                    </a:ext>
                  </a:extLst>
                </p:cNvPr>
                <p:cNvSpPr/>
                <p:nvPr/>
              </p:nvSpPr>
              <p:spPr>
                <a:xfrm>
                  <a:off x="4000135" y="3243041"/>
                  <a:ext cx="59570" cy="57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259" fill="none" extrusionOk="0">
                      <a:moveTo>
                        <a:pt x="1" y="2323"/>
                      </a:moveTo>
                      <a:lnTo>
                        <a:pt x="2577" y="7259"/>
                      </a:lnTo>
                      <a:lnTo>
                        <a:pt x="7573" y="4114"/>
                      </a:lnTo>
                      <a:lnTo>
                        <a:pt x="5541" y="1"/>
                      </a:lnTo>
                      <a:lnTo>
                        <a:pt x="352" y="232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3" name="Google Shape;7683;p68">
                  <a:extLst>
                    <a:ext uri="{FF2B5EF4-FFF2-40B4-BE49-F238E27FC236}">
                      <a16:creationId xmlns:a16="http://schemas.microsoft.com/office/drawing/2014/main" id="{02C2436F-7546-E8D1-5425-1CBA4CD2C434}"/>
                    </a:ext>
                  </a:extLst>
                </p:cNvPr>
                <p:cNvSpPr/>
                <p:nvPr/>
              </p:nvSpPr>
              <p:spPr>
                <a:xfrm>
                  <a:off x="4024210" y="3246847"/>
                  <a:ext cx="15706" cy="53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7" h="6787" fill="none" extrusionOk="0">
                      <a:moveTo>
                        <a:pt x="0" y="6787"/>
                      </a:moveTo>
                      <a:lnTo>
                        <a:pt x="199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4" name="Google Shape;7684;p68">
                  <a:extLst>
                    <a:ext uri="{FF2B5EF4-FFF2-40B4-BE49-F238E27FC236}">
                      <a16:creationId xmlns:a16="http://schemas.microsoft.com/office/drawing/2014/main" id="{17E4E4FE-2BC6-0605-7DE4-46D01F703D02}"/>
                    </a:ext>
                  </a:extLst>
                </p:cNvPr>
                <p:cNvSpPr/>
                <p:nvPr/>
              </p:nvSpPr>
              <p:spPr>
                <a:xfrm>
                  <a:off x="4002896" y="3261311"/>
                  <a:ext cx="56809" cy="14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3" h="1791" fill="none" extrusionOk="0">
                      <a:moveTo>
                        <a:pt x="7222" y="179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85" name="Google Shape;7685;p68">
                <a:extLst>
                  <a:ext uri="{FF2B5EF4-FFF2-40B4-BE49-F238E27FC236}">
                    <a16:creationId xmlns:a16="http://schemas.microsoft.com/office/drawing/2014/main" id="{6A63F674-DBBE-81EF-B261-BEF1B4BB8D80}"/>
                  </a:ext>
                </a:extLst>
              </p:cNvPr>
              <p:cNvGrpSpPr/>
              <p:nvPr/>
            </p:nvGrpSpPr>
            <p:grpSpPr>
              <a:xfrm>
                <a:off x="3977681" y="3245872"/>
                <a:ext cx="37783" cy="32380"/>
                <a:chOff x="3977681" y="3245872"/>
                <a:chExt cx="37783" cy="32380"/>
              </a:xfrm>
            </p:grpSpPr>
            <p:sp>
              <p:nvSpPr>
                <p:cNvPr id="7686" name="Google Shape;7686;p68">
                  <a:extLst>
                    <a:ext uri="{FF2B5EF4-FFF2-40B4-BE49-F238E27FC236}">
                      <a16:creationId xmlns:a16="http://schemas.microsoft.com/office/drawing/2014/main" id="{1C21C81C-339A-6395-F525-F6114E09BBC8}"/>
                    </a:ext>
                  </a:extLst>
                </p:cNvPr>
                <p:cNvSpPr/>
                <p:nvPr/>
              </p:nvSpPr>
              <p:spPr>
                <a:xfrm>
                  <a:off x="3977681" y="3245872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26" y="1"/>
                      </a:moveTo>
                      <a:cubicBezTo>
                        <a:pt x="2219" y="1"/>
                        <a:pt x="1703" y="189"/>
                        <a:pt x="1283" y="608"/>
                      </a:cubicBezTo>
                      <a:cubicBezTo>
                        <a:pt x="1" y="1903"/>
                        <a:pt x="908" y="4117"/>
                        <a:pt x="2747" y="4117"/>
                      </a:cubicBezTo>
                      <a:cubicBezTo>
                        <a:pt x="3872" y="4104"/>
                        <a:pt x="4791" y="3185"/>
                        <a:pt x="4803" y="2060"/>
                      </a:cubicBezTo>
                      <a:cubicBezTo>
                        <a:pt x="4795" y="818"/>
                        <a:pt x="3782" y="1"/>
                        <a:pt x="27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7" name="Google Shape;7687;p68">
                  <a:extLst>
                    <a:ext uri="{FF2B5EF4-FFF2-40B4-BE49-F238E27FC236}">
                      <a16:creationId xmlns:a16="http://schemas.microsoft.com/office/drawing/2014/main" id="{31D8F5E8-B734-9C0D-2AC0-81924530A258}"/>
                    </a:ext>
                  </a:extLst>
                </p:cNvPr>
                <p:cNvSpPr/>
                <p:nvPr/>
              </p:nvSpPr>
              <p:spPr>
                <a:xfrm>
                  <a:off x="3992718" y="325550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88" name="Google Shape;7688;p68">
                <a:extLst>
                  <a:ext uri="{FF2B5EF4-FFF2-40B4-BE49-F238E27FC236}">
                    <a16:creationId xmlns:a16="http://schemas.microsoft.com/office/drawing/2014/main" id="{AF188335-E653-8BDE-C794-5095E8A6A8C7}"/>
                  </a:ext>
                </a:extLst>
              </p:cNvPr>
              <p:cNvGrpSpPr/>
              <p:nvPr/>
            </p:nvGrpSpPr>
            <p:grpSpPr>
              <a:xfrm>
                <a:off x="4040860" y="3262672"/>
                <a:ext cx="31405" cy="27001"/>
                <a:chOff x="4040860" y="3262672"/>
                <a:chExt cx="31405" cy="27001"/>
              </a:xfrm>
            </p:grpSpPr>
            <p:sp>
              <p:nvSpPr>
                <p:cNvPr id="7689" name="Google Shape;7689;p68">
                  <a:extLst>
                    <a:ext uri="{FF2B5EF4-FFF2-40B4-BE49-F238E27FC236}">
                      <a16:creationId xmlns:a16="http://schemas.microsoft.com/office/drawing/2014/main" id="{35B84EF0-E966-FDF4-4B03-4A45C7A4DA28}"/>
                    </a:ext>
                  </a:extLst>
                </p:cNvPr>
                <p:cNvSpPr/>
                <p:nvPr/>
              </p:nvSpPr>
              <p:spPr>
                <a:xfrm>
                  <a:off x="4040860" y="326267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0" name="Google Shape;7690;p68">
                  <a:extLst>
                    <a:ext uri="{FF2B5EF4-FFF2-40B4-BE49-F238E27FC236}">
                      <a16:creationId xmlns:a16="http://schemas.microsoft.com/office/drawing/2014/main" id="{4B3DE5E2-1BAC-3A97-3908-AE45F65C1DD3}"/>
                    </a:ext>
                  </a:extLst>
                </p:cNvPr>
                <p:cNvSpPr/>
                <p:nvPr/>
              </p:nvSpPr>
              <p:spPr>
                <a:xfrm>
                  <a:off x="4054938" y="327234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91" name="Google Shape;7691;p68">
                <a:extLst>
                  <a:ext uri="{FF2B5EF4-FFF2-40B4-BE49-F238E27FC236}">
                    <a16:creationId xmlns:a16="http://schemas.microsoft.com/office/drawing/2014/main" id="{4CED5B5F-7932-20D8-CAC1-F59842ABFCE0}"/>
                  </a:ext>
                </a:extLst>
              </p:cNvPr>
              <p:cNvGrpSpPr/>
              <p:nvPr/>
            </p:nvGrpSpPr>
            <p:grpSpPr>
              <a:xfrm>
                <a:off x="4021072" y="3230323"/>
                <a:ext cx="31397" cy="26906"/>
                <a:chOff x="4021072" y="3230323"/>
                <a:chExt cx="31397" cy="26906"/>
              </a:xfrm>
            </p:grpSpPr>
            <p:sp>
              <p:nvSpPr>
                <p:cNvPr id="7692" name="Google Shape;7692;p68">
                  <a:extLst>
                    <a:ext uri="{FF2B5EF4-FFF2-40B4-BE49-F238E27FC236}">
                      <a16:creationId xmlns:a16="http://schemas.microsoft.com/office/drawing/2014/main" id="{6811BB80-EF07-BECE-296A-E66DAD025133}"/>
                    </a:ext>
                  </a:extLst>
                </p:cNvPr>
                <p:cNvSpPr/>
                <p:nvPr/>
              </p:nvSpPr>
              <p:spPr>
                <a:xfrm>
                  <a:off x="4021072" y="3230323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3" name="Google Shape;7693;p68">
                  <a:extLst>
                    <a:ext uri="{FF2B5EF4-FFF2-40B4-BE49-F238E27FC236}">
                      <a16:creationId xmlns:a16="http://schemas.microsoft.com/office/drawing/2014/main" id="{33ED7F9E-CA58-B0A6-815C-8AFB10B40277}"/>
                    </a:ext>
                  </a:extLst>
                </p:cNvPr>
                <p:cNvSpPr/>
                <p:nvPr/>
              </p:nvSpPr>
              <p:spPr>
                <a:xfrm>
                  <a:off x="403524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94" name="Google Shape;7694;p68">
                <a:extLst>
                  <a:ext uri="{FF2B5EF4-FFF2-40B4-BE49-F238E27FC236}">
                    <a16:creationId xmlns:a16="http://schemas.microsoft.com/office/drawing/2014/main" id="{E144BA35-1352-3BCA-3DFB-6FCAC2B738D2}"/>
                  </a:ext>
                </a:extLst>
              </p:cNvPr>
              <p:cNvGrpSpPr/>
              <p:nvPr/>
            </p:nvGrpSpPr>
            <p:grpSpPr>
              <a:xfrm>
                <a:off x="4001472" y="3287462"/>
                <a:ext cx="31499" cy="26945"/>
                <a:chOff x="4001472" y="3287462"/>
                <a:chExt cx="31499" cy="26945"/>
              </a:xfrm>
            </p:grpSpPr>
            <p:sp>
              <p:nvSpPr>
                <p:cNvPr id="7695" name="Google Shape;7695;p68">
                  <a:extLst>
                    <a:ext uri="{FF2B5EF4-FFF2-40B4-BE49-F238E27FC236}">
                      <a16:creationId xmlns:a16="http://schemas.microsoft.com/office/drawing/2014/main" id="{8A9EF487-6FBC-A205-614E-EC9824A05879}"/>
                    </a:ext>
                  </a:extLst>
                </p:cNvPr>
                <p:cNvSpPr/>
                <p:nvPr/>
              </p:nvSpPr>
              <p:spPr>
                <a:xfrm>
                  <a:off x="4001472" y="3287462"/>
                  <a:ext cx="31499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6" extrusionOk="0">
                      <a:moveTo>
                        <a:pt x="2276" y="1"/>
                      </a:moveTo>
                      <a:cubicBezTo>
                        <a:pt x="1854" y="1"/>
                        <a:pt x="1425" y="158"/>
                        <a:pt x="1077" y="510"/>
                      </a:cubicBezTo>
                      <a:cubicBezTo>
                        <a:pt x="0" y="1587"/>
                        <a:pt x="762" y="3425"/>
                        <a:pt x="2286" y="3425"/>
                      </a:cubicBezTo>
                      <a:cubicBezTo>
                        <a:pt x="3230" y="3425"/>
                        <a:pt x="3992" y="2663"/>
                        <a:pt x="4004" y="1720"/>
                      </a:cubicBezTo>
                      <a:cubicBezTo>
                        <a:pt x="4004" y="688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6" name="Google Shape;7696;p68">
                  <a:extLst>
                    <a:ext uri="{FF2B5EF4-FFF2-40B4-BE49-F238E27FC236}">
                      <a16:creationId xmlns:a16="http://schemas.microsoft.com/office/drawing/2014/main" id="{F98707CE-2E8E-4F4F-9AF5-EFC70CE0BE42}"/>
                    </a:ext>
                  </a:extLst>
                </p:cNvPr>
                <p:cNvSpPr/>
                <p:nvPr/>
              </p:nvSpPr>
              <p:spPr>
                <a:xfrm>
                  <a:off x="4014410" y="3297175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06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97" name="Google Shape;7697;p68">
              <a:extLst>
                <a:ext uri="{FF2B5EF4-FFF2-40B4-BE49-F238E27FC236}">
                  <a16:creationId xmlns:a16="http://schemas.microsoft.com/office/drawing/2014/main" id="{58699556-0154-5DFD-E0EF-385B06D5FFFB}"/>
                </a:ext>
              </a:extLst>
            </p:cNvPr>
            <p:cNvGrpSpPr/>
            <p:nvPr/>
          </p:nvGrpSpPr>
          <p:grpSpPr>
            <a:xfrm>
              <a:off x="4084715" y="3258865"/>
              <a:ext cx="184961" cy="137268"/>
              <a:chOff x="4084715" y="3258865"/>
              <a:chExt cx="184961" cy="137268"/>
            </a:xfrm>
          </p:grpSpPr>
          <p:grpSp>
            <p:nvGrpSpPr>
              <p:cNvPr id="7698" name="Google Shape;7698;p68">
                <a:extLst>
                  <a:ext uri="{FF2B5EF4-FFF2-40B4-BE49-F238E27FC236}">
                    <a16:creationId xmlns:a16="http://schemas.microsoft.com/office/drawing/2014/main" id="{AD5653B3-4F5D-1D65-92C1-433541B87889}"/>
                  </a:ext>
                </a:extLst>
              </p:cNvPr>
              <p:cNvGrpSpPr/>
              <p:nvPr/>
            </p:nvGrpSpPr>
            <p:grpSpPr>
              <a:xfrm>
                <a:off x="4107453" y="3271583"/>
                <a:ext cx="153470" cy="110275"/>
                <a:chOff x="4107453" y="3271583"/>
                <a:chExt cx="153470" cy="110275"/>
              </a:xfrm>
            </p:grpSpPr>
            <p:sp>
              <p:nvSpPr>
                <p:cNvPr id="7699" name="Google Shape;7699;p68">
                  <a:extLst>
                    <a:ext uri="{FF2B5EF4-FFF2-40B4-BE49-F238E27FC236}">
                      <a16:creationId xmlns:a16="http://schemas.microsoft.com/office/drawing/2014/main" id="{E147ED33-6FFA-EF0E-9E7A-E2FE4C1FF4B3}"/>
                    </a:ext>
                  </a:extLst>
                </p:cNvPr>
                <p:cNvSpPr/>
                <p:nvPr/>
              </p:nvSpPr>
              <p:spPr>
                <a:xfrm>
                  <a:off x="4107453" y="3271583"/>
                  <a:ext cx="153470" cy="11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3" h="14021" fill="none" extrusionOk="0">
                      <a:moveTo>
                        <a:pt x="19513" y="14021"/>
                      </a:moveTo>
                      <a:lnTo>
                        <a:pt x="14844" y="968"/>
                      </a:lnTo>
                      <a:lnTo>
                        <a:pt x="5674" y="1"/>
                      </a:lnTo>
                      <a:lnTo>
                        <a:pt x="1" y="968"/>
                      </a:lnTo>
                      <a:lnTo>
                        <a:pt x="8977" y="2674"/>
                      </a:lnTo>
                      <a:lnTo>
                        <a:pt x="14360" y="10102"/>
                      </a:lnTo>
                      <a:lnTo>
                        <a:pt x="19029" y="14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0" name="Google Shape;7700;p68">
                  <a:extLst>
                    <a:ext uri="{FF2B5EF4-FFF2-40B4-BE49-F238E27FC236}">
                      <a16:creationId xmlns:a16="http://schemas.microsoft.com/office/drawing/2014/main" id="{4578BAB8-48A6-A140-42B0-AF3474A0DB37}"/>
                    </a:ext>
                  </a:extLst>
                </p:cNvPr>
                <p:cNvSpPr/>
                <p:nvPr/>
              </p:nvSpPr>
              <p:spPr>
                <a:xfrm>
                  <a:off x="4155886" y="3271968"/>
                  <a:ext cx="22171" cy="2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9" h="2614" fill="none" extrusionOk="0">
                      <a:moveTo>
                        <a:pt x="2819" y="2613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1" name="Google Shape;7701;p68">
                  <a:extLst>
                    <a:ext uri="{FF2B5EF4-FFF2-40B4-BE49-F238E27FC236}">
                      <a16:creationId xmlns:a16="http://schemas.microsoft.com/office/drawing/2014/main" id="{F1C25ABC-1E6B-AC64-B051-62499279F705}"/>
                    </a:ext>
                  </a:extLst>
                </p:cNvPr>
                <p:cNvSpPr/>
                <p:nvPr/>
              </p:nvSpPr>
              <p:spPr>
                <a:xfrm>
                  <a:off x="4178049" y="3279196"/>
                  <a:ext cx="42345" cy="1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1695" fill="none" extrusionOk="0">
                      <a:moveTo>
                        <a:pt x="1" y="1694"/>
                      </a:moveTo>
                      <a:lnTo>
                        <a:pt x="538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2" name="Google Shape;7702;p68">
                  <a:extLst>
                    <a:ext uri="{FF2B5EF4-FFF2-40B4-BE49-F238E27FC236}">
                      <a16:creationId xmlns:a16="http://schemas.microsoft.com/office/drawing/2014/main" id="{D63F887E-0C7E-ACAD-1349-AB9870DE6396}"/>
                    </a:ext>
                  </a:extLst>
                </p:cNvPr>
                <p:cNvSpPr/>
                <p:nvPr/>
              </p:nvSpPr>
              <p:spPr>
                <a:xfrm>
                  <a:off x="4220387" y="3279196"/>
                  <a:ext cx="8" cy="7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9122" fill="none" extrusionOk="0">
                      <a:moveTo>
                        <a:pt x="1" y="0"/>
                      </a:moveTo>
                      <a:lnTo>
                        <a:pt x="1" y="91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03" name="Google Shape;7703;p68">
                <a:extLst>
                  <a:ext uri="{FF2B5EF4-FFF2-40B4-BE49-F238E27FC236}">
                    <a16:creationId xmlns:a16="http://schemas.microsoft.com/office/drawing/2014/main" id="{2A342835-F3CA-C711-7334-B82D48EF162B}"/>
                  </a:ext>
                </a:extLst>
              </p:cNvPr>
              <p:cNvGrpSpPr/>
              <p:nvPr/>
            </p:nvGrpSpPr>
            <p:grpSpPr>
              <a:xfrm>
                <a:off x="4136947" y="3258865"/>
                <a:ext cx="31499" cy="27001"/>
                <a:chOff x="4136947" y="3258865"/>
                <a:chExt cx="31499" cy="27001"/>
              </a:xfrm>
            </p:grpSpPr>
            <p:sp>
              <p:nvSpPr>
                <p:cNvPr id="7704" name="Google Shape;7704;p68">
                  <a:extLst>
                    <a:ext uri="{FF2B5EF4-FFF2-40B4-BE49-F238E27FC236}">
                      <a16:creationId xmlns:a16="http://schemas.microsoft.com/office/drawing/2014/main" id="{328D9529-4D37-C798-4C80-C6FD0D6381C0}"/>
                    </a:ext>
                  </a:extLst>
                </p:cNvPr>
                <p:cNvSpPr/>
                <p:nvPr/>
              </p:nvSpPr>
              <p:spPr>
                <a:xfrm>
                  <a:off x="4136947" y="3258865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32"/>
                        <a:pt x="2299" y="3432"/>
                      </a:cubicBezTo>
                      <a:cubicBezTo>
                        <a:pt x="3243" y="3420"/>
                        <a:pt x="4005" y="2658"/>
                        <a:pt x="4005" y="1715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5" name="Google Shape;7705;p68">
                  <a:extLst>
                    <a:ext uri="{FF2B5EF4-FFF2-40B4-BE49-F238E27FC236}">
                      <a16:creationId xmlns:a16="http://schemas.microsoft.com/office/drawing/2014/main" id="{7937A6C9-3F6D-7EEA-714F-4AD890BBBC86}"/>
                    </a:ext>
                  </a:extLst>
                </p:cNvPr>
                <p:cNvSpPr/>
                <p:nvPr/>
              </p:nvSpPr>
              <p:spPr>
                <a:xfrm>
                  <a:off x="4151222" y="3268539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06" y="1"/>
                        <a:pt x="0" y="218"/>
                        <a:pt x="0" y="485"/>
                      </a:cubicBezTo>
                      <a:cubicBezTo>
                        <a:pt x="0" y="751"/>
                        <a:pt x="206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06" name="Google Shape;7706;p68">
                <a:extLst>
                  <a:ext uri="{FF2B5EF4-FFF2-40B4-BE49-F238E27FC236}">
                    <a16:creationId xmlns:a16="http://schemas.microsoft.com/office/drawing/2014/main" id="{2CFFB88C-5F1A-A88E-E1AF-B8ABE16C78E2}"/>
                  </a:ext>
                </a:extLst>
              </p:cNvPr>
              <p:cNvGrpSpPr/>
              <p:nvPr/>
            </p:nvGrpSpPr>
            <p:grpSpPr>
              <a:xfrm>
                <a:off x="4084715" y="3266478"/>
                <a:ext cx="31468" cy="26898"/>
                <a:chOff x="4084715" y="3266478"/>
                <a:chExt cx="31468" cy="26898"/>
              </a:xfrm>
            </p:grpSpPr>
            <p:sp>
              <p:nvSpPr>
                <p:cNvPr id="7707" name="Google Shape;7707;p68">
                  <a:extLst>
                    <a:ext uri="{FF2B5EF4-FFF2-40B4-BE49-F238E27FC236}">
                      <a16:creationId xmlns:a16="http://schemas.microsoft.com/office/drawing/2014/main" id="{545EF292-5EFC-32C1-04F0-007E9653F645}"/>
                    </a:ext>
                  </a:extLst>
                </p:cNvPr>
                <p:cNvSpPr/>
                <p:nvPr/>
              </p:nvSpPr>
              <p:spPr>
                <a:xfrm>
                  <a:off x="4084715" y="3266478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9" y="1"/>
                      </a:moveTo>
                      <a:cubicBezTo>
                        <a:pt x="1859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26"/>
                      </a:cubicBezTo>
                      <a:cubicBezTo>
                        <a:pt x="4001" y="686"/>
                        <a:pt x="3161" y="1"/>
                        <a:pt x="227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8" name="Google Shape;7708;p68">
                  <a:extLst>
                    <a:ext uri="{FF2B5EF4-FFF2-40B4-BE49-F238E27FC236}">
                      <a16:creationId xmlns:a16="http://schemas.microsoft.com/office/drawing/2014/main" id="{D1BE0CA0-DD8C-A110-55F0-26BB5CAD12FF}"/>
                    </a:ext>
                  </a:extLst>
                </p:cNvPr>
                <p:cNvSpPr/>
                <p:nvPr/>
              </p:nvSpPr>
              <p:spPr>
                <a:xfrm>
                  <a:off x="4098896" y="327615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09" name="Google Shape;7709;p68">
                <a:extLst>
                  <a:ext uri="{FF2B5EF4-FFF2-40B4-BE49-F238E27FC236}">
                    <a16:creationId xmlns:a16="http://schemas.microsoft.com/office/drawing/2014/main" id="{94414A60-7042-3192-0379-9E2E297D24D4}"/>
                  </a:ext>
                </a:extLst>
              </p:cNvPr>
              <p:cNvGrpSpPr/>
              <p:nvPr/>
            </p:nvGrpSpPr>
            <p:grpSpPr>
              <a:xfrm>
                <a:off x="4159213" y="3279849"/>
                <a:ext cx="31405" cy="26945"/>
                <a:chOff x="4159213" y="3279849"/>
                <a:chExt cx="31405" cy="26945"/>
              </a:xfrm>
            </p:grpSpPr>
            <p:sp>
              <p:nvSpPr>
                <p:cNvPr id="7710" name="Google Shape;7710;p68">
                  <a:extLst>
                    <a:ext uri="{FF2B5EF4-FFF2-40B4-BE49-F238E27FC236}">
                      <a16:creationId xmlns:a16="http://schemas.microsoft.com/office/drawing/2014/main" id="{1FCEB3BA-98FB-52B2-40DF-399A27CB129D}"/>
                    </a:ext>
                  </a:extLst>
                </p:cNvPr>
                <p:cNvSpPr/>
                <p:nvPr/>
              </p:nvSpPr>
              <p:spPr>
                <a:xfrm>
                  <a:off x="4159213" y="3279849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6"/>
                        <a:pt x="2287" y="3426"/>
                      </a:cubicBezTo>
                      <a:cubicBezTo>
                        <a:pt x="3230" y="3426"/>
                        <a:pt x="3992" y="2663"/>
                        <a:pt x="3992" y="1720"/>
                      </a:cubicBezTo>
                      <a:cubicBezTo>
                        <a:pt x="3992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1" name="Google Shape;7711;p68">
                  <a:extLst>
                    <a:ext uri="{FF2B5EF4-FFF2-40B4-BE49-F238E27FC236}">
                      <a16:creationId xmlns:a16="http://schemas.microsoft.com/office/drawing/2014/main" id="{5B90B86A-909F-9D49-0991-76D7B42423B0}"/>
                    </a:ext>
                  </a:extLst>
                </p:cNvPr>
                <p:cNvSpPr/>
                <p:nvPr/>
              </p:nvSpPr>
              <p:spPr>
                <a:xfrm>
                  <a:off x="4173385" y="3289570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12" name="Google Shape;7712;p68">
                <a:extLst>
                  <a:ext uri="{FF2B5EF4-FFF2-40B4-BE49-F238E27FC236}">
                    <a16:creationId xmlns:a16="http://schemas.microsoft.com/office/drawing/2014/main" id="{70BF484D-DB13-45F5-21AF-5ECD16CB793F}"/>
                  </a:ext>
                </a:extLst>
              </p:cNvPr>
              <p:cNvGrpSpPr/>
              <p:nvPr/>
            </p:nvGrpSpPr>
            <p:grpSpPr>
              <a:xfrm>
                <a:off x="4201550" y="3266502"/>
                <a:ext cx="31405" cy="26883"/>
                <a:chOff x="4201550" y="3266502"/>
                <a:chExt cx="31405" cy="26883"/>
              </a:xfrm>
            </p:grpSpPr>
            <p:sp>
              <p:nvSpPr>
                <p:cNvPr id="7713" name="Google Shape;7713;p68">
                  <a:extLst>
                    <a:ext uri="{FF2B5EF4-FFF2-40B4-BE49-F238E27FC236}">
                      <a16:creationId xmlns:a16="http://schemas.microsoft.com/office/drawing/2014/main" id="{32F3C16C-A63F-C163-546A-2D4875EE9D4B}"/>
                    </a:ext>
                  </a:extLst>
                </p:cNvPr>
                <p:cNvSpPr/>
                <p:nvPr/>
              </p:nvSpPr>
              <p:spPr>
                <a:xfrm>
                  <a:off x="4201550" y="3266502"/>
                  <a:ext cx="31405" cy="268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18" extrusionOk="0">
                      <a:moveTo>
                        <a:pt x="2266" y="1"/>
                      </a:moveTo>
                      <a:cubicBezTo>
                        <a:pt x="1849" y="1"/>
                        <a:pt x="1423" y="155"/>
                        <a:pt x="1077" y="502"/>
                      </a:cubicBezTo>
                      <a:cubicBezTo>
                        <a:pt x="1" y="1566"/>
                        <a:pt x="751" y="3417"/>
                        <a:pt x="2275" y="3417"/>
                      </a:cubicBezTo>
                      <a:cubicBezTo>
                        <a:pt x="2282" y="3417"/>
                        <a:pt x="2290" y="3417"/>
                        <a:pt x="2297" y="3417"/>
                      </a:cubicBezTo>
                      <a:cubicBezTo>
                        <a:pt x="3230" y="3417"/>
                        <a:pt x="3993" y="2660"/>
                        <a:pt x="3993" y="1723"/>
                      </a:cubicBezTo>
                      <a:cubicBezTo>
                        <a:pt x="3993" y="689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4" name="Google Shape;7714;p68">
                  <a:extLst>
                    <a:ext uri="{FF2B5EF4-FFF2-40B4-BE49-F238E27FC236}">
                      <a16:creationId xmlns:a16="http://schemas.microsoft.com/office/drawing/2014/main" id="{9E800198-AC79-7C9B-C2EC-17A23E6A7A05}"/>
                    </a:ext>
                  </a:extLst>
                </p:cNvPr>
                <p:cNvSpPr/>
                <p:nvPr/>
              </p:nvSpPr>
              <p:spPr>
                <a:xfrm>
                  <a:off x="4214331" y="3276247"/>
                  <a:ext cx="8919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4" extrusionOk="0">
                      <a:moveTo>
                        <a:pt x="635" y="0"/>
                      </a:moveTo>
                      <a:cubicBezTo>
                        <a:pt x="209" y="0"/>
                        <a:pt x="0" y="512"/>
                        <a:pt x="311" y="823"/>
                      </a:cubicBezTo>
                      <a:cubicBezTo>
                        <a:pt x="408" y="920"/>
                        <a:pt x="528" y="964"/>
                        <a:pt x="646" y="964"/>
                      </a:cubicBezTo>
                      <a:cubicBezTo>
                        <a:pt x="895" y="964"/>
                        <a:pt x="1134" y="771"/>
                        <a:pt x="1134" y="484"/>
                      </a:cubicBezTo>
                      <a:cubicBezTo>
                        <a:pt x="1134" y="206"/>
                        <a:pt x="916" y="0"/>
                        <a:pt x="650" y="0"/>
                      </a:cubicBezTo>
                      <a:cubicBezTo>
                        <a:pt x="645" y="0"/>
                        <a:pt x="640" y="0"/>
                        <a:pt x="6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15" name="Google Shape;7715;p68">
                <a:extLst>
                  <a:ext uri="{FF2B5EF4-FFF2-40B4-BE49-F238E27FC236}">
                    <a16:creationId xmlns:a16="http://schemas.microsoft.com/office/drawing/2014/main" id="{97E5825D-E1E3-A72B-322F-13EAB515EEB2}"/>
                  </a:ext>
                </a:extLst>
              </p:cNvPr>
              <p:cNvGrpSpPr/>
              <p:nvPr/>
            </p:nvGrpSpPr>
            <p:grpSpPr>
              <a:xfrm>
                <a:off x="4201550" y="3338278"/>
                <a:ext cx="31405" cy="26930"/>
                <a:chOff x="4201550" y="3338278"/>
                <a:chExt cx="31405" cy="26930"/>
              </a:xfrm>
            </p:grpSpPr>
            <p:sp>
              <p:nvSpPr>
                <p:cNvPr id="7716" name="Google Shape;7716;p68">
                  <a:extLst>
                    <a:ext uri="{FF2B5EF4-FFF2-40B4-BE49-F238E27FC236}">
                      <a16:creationId xmlns:a16="http://schemas.microsoft.com/office/drawing/2014/main" id="{AC84B5AF-539E-05AD-9AA5-06343C32F5F9}"/>
                    </a:ext>
                  </a:extLst>
                </p:cNvPr>
                <p:cNvSpPr/>
                <p:nvPr/>
              </p:nvSpPr>
              <p:spPr>
                <a:xfrm>
                  <a:off x="4201550" y="3338278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6" y="1"/>
                      </a:moveTo>
                      <a:cubicBezTo>
                        <a:pt x="1848" y="1"/>
                        <a:pt x="1423" y="154"/>
                        <a:pt x="1077" y="497"/>
                      </a:cubicBezTo>
                      <a:cubicBezTo>
                        <a:pt x="1" y="1573"/>
                        <a:pt x="751" y="3412"/>
                        <a:pt x="2275" y="3424"/>
                      </a:cubicBezTo>
                      <a:cubicBezTo>
                        <a:pt x="3218" y="3424"/>
                        <a:pt x="3993" y="2662"/>
                        <a:pt x="3993" y="1718"/>
                      </a:cubicBezTo>
                      <a:cubicBezTo>
                        <a:pt x="3993" y="684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7" name="Google Shape;7717;p68">
                  <a:extLst>
                    <a:ext uri="{FF2B5EF4-FFF2-40B4-BE49-F238E27FC236}">
                      <a16:creationId xmlns:a16="http://schemas.microsoft.com/office/drawing/2014/main" id="{EEDBE58D-8D1A-4849-915F-FC82E9673931}"/>
                    </a:ext>
                  </a:extLst>
                </p:cNvPr>
                <p:cNvSpPr/>
                <p:nvPr/>
              </p:nvSpPr>
              <p:spPr>
                <a:xfrm>
                  <a:off x="4214331" y="3347976"/>
                  <a:ext cx="8919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965" extrusionOk="0">
                      <a:moveTo>
                        <a:pt x="671" y="1"/>
                      </a:moveTo>
                      <a:cubicBezTo>
                        <a:pt x="664" y="1"/>
                        <a:pt x="657" y="1"/>
                        <a:pt x="650" y="1"/>
                      </a:cubicBezTo>
                      <a:cubicBezTo>
                        <a:pt x="645" y="1"/>
                        <a:pt x="640" y="1"/>
                        <a:pt x="635" y="1"/>
                      </a:cubicBezTo>
                      <a:cubicBezTo>
                        <a:pt x="209" y="1"/>
                        <a:pt x="0" y="513"/>
                        <a:pt x="311" y="824"/>
                      </a:cubicBezTo>
                      <a:cubicBezTo>
                        <a:pt x="408" y="921"/>
                        <a:pt x="528" y="965"/>
                        <a:pt x="646" y="965"/>
                      </a:cubicBezTo>
                      <a:cubicBezTo>
                        <a:pt x="895" y="965"/>
                        <a:pt x="1134" y="772"/>
                        <a:pt x="1134" y="485"/>
                      </a:cubicBezTo>
                      <a:cubicBezTo>
                        <a:pt x="1134" y="214"/>
                        <a:pt x="927" y="1"/>
                        <a:pt x="67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18" name="Google Shape;7718;p68">
                <a:extLst>
                  <a:ext uri="{FF2B5EF4-FFF2-40B4-BE49-F238E27FC236}">
                    <a16:creationId xmlns:a16="http://schemas.microsoft.com/office/drawing/2014/main" id="{B0AEC60E-AE1D-8791-49E7-047C8DCF3FDD}"/>
                  </a:ext>
                </a:extLst>
              </p:cNvPr>
              <p:cNvGrpSpPr/>
              <p:nvPr/>
            </p:nvGrpSpPr>
            <p:grpSpPr>
              <a:xfrm>
                <a:off x="4238272" y="3369132"/>
                <a:ext cx="31405" cy="27001"/>
                <a:chOff x="4238272" y="3369132"/>
                <a:chExt cx="31405" cy="27001"/>
              </a:xfrm>
            </p:grpSpPr>
            <p:sp>
              <p:nvSpPr>
                <p:cNvPr id="7719" name="Google Shape;7719;p68">
                  <a:extLst>
                    <a:ext uri="{FF2B5EF4-FFF2-40B4-BE49-F238E27FC236}">
                      <a16:creationId xmlns:a16="http://schemas.microsoft.com/office/drawing/2014/main" id="{62F4075B-59CC-B0A3-8B18-B0DF5AD1B244}"/>
                    </a:ext>
                  </a:extLst>
                </p:cNvPr>
                <p:cNvSpPr/>
                <p:nvPr/>
              </p:nvSpPr>
              <p:spPr>
                <a:xfrm>
                  <a:off x="4238272" y="33691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4" y="1"/>
                        <a:pt x="1426" y="157"/>
                        <a:pt x="1078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0" name="Google Shape;7720;p68">
                  <a:extLst>
                    <a:ext uri="{FF2B5EF4-FFF2-40B4-BE49-F238E27FC236}">
                      <a16:creationId xmlns:a16="http://schemas.microsoft.com/office/drawing/2014/main" id="{837FE97E-74E0-64BF-B07D-A1289EC6CFE6}"/>
                    </a:ext>
                  </a:extLst>
                </p:cNvPr>
                <p:cNvSpPr/>
                <p:nvPr/>
              </p:nvSpPr>
              <p:spPr>
                <a:xfrm>
                  <a:off x="4251217" y="3378806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3"/>
                      </a:cubicBezTo>
                      <a:cubicBezTo>
                        <a:pt x="401" y="922"/>
                        <a:pt x="524" y="967"/>
                        <a:pt x="643" y="967"/>
                      </a:cubicBezTo>
                      <a:cubicBezTo>
                        <a:pt x="889" y="967"/>
                        <a:pt x="1125" y="778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21" name="Google Shape;7721;p68">
              <a:extLst>
                <a:ext uri="{FF2B5EF4-FFF2-40B4-BE49-F238E27FC236}">
                  <a16:creationId xmlns:a16="http://schemas.microsoft.com/office/drawing/2014/main" id="{E6F29A26-E3C6-D4FE-FA57-6728779596A3}"/>
                </a:ext>
              </a:extLst>
            </p:cNvPr>
            <p:cNvGrpSpPr/>
            <p:nvPr/>
          </p:nvGrpSpPr>
          <p:grpSpPr>
            <a:xfrm>
              <a:off x="4068639" y="3200169"/>
              <a:ext cx="77643" cy="37272"/>
              <a:chOff x="4068639" y="3200169"/>
              <a:chExt cx="77643" cy="37272"/>
            </a:xfrm>
          </p:grpSpPr>
          <p:sp>
            <p:nvSpPr>
              <p:cNvPr id="7722" name="Google Shape;7722;p68">
                <a:extLst>
                  <a:ext uri="{FF2B5EF4-FFF2-40B4-BE49-F238E27FC236}">
                    <a16:creationId xmlns:a16="http://schemas.microsoft.com/office/drawing/2014/main" id="{A9188B9B-B481-6B23-F90B-AC10B5A055DF}"/>
                  </a:ext>
                </a:extLst>
              </p:cNvPr>
              <p:cNvSpPr/>
              <p:nvPr/>
            </p:nvSpPr>
            <p:spPr>
              <a:xfrm>
                <a:off x="4087570" y="3212886"/>
                <a:ext cx="49958" cy="10374"/>
              </a:xfrm>
              <a:custGeom>
                <a:avLst/>
                <a:gdLst/>
                <a:ahLst/>
                <a:cxnLst/>
                <a:rect l="l" t="t" r="r" b="b"/>
                <a:pathLst>
                  <a:path w="6352" h="1319" fill="none" extrusionOk="0">
                    <a:moveTo>
                      <a:pt x="1" y="1319"/>
                    </a:moveTo>
                    <a:lnTo>
                      <a:pt x="6351" y="0"/>
                    </a:lnTo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23" name="Google Shape;7723;p68">
                <a:extLst>
                  <a:ext uri="{FF2B5EF4-FFF2-40B4-BE49-F238E27FC236}">
                    <a16:creationId xmlns:a16="http://schemas.microsoft.com/office/drawing/2014/main" id="{CB0F545A-52F9-1661-3E3B-3B840C51886D}"/>
                  </a:ext>
                </a:extLst>
              </p:cNvPr>
              <p:cNvGrpSpPr/>
              <p:nvPr/>
            </p:nvGrpSpPr>
            <p:grpSpPr>
              <a:xfrm>
                <a:off x="4114878" y="3200169"/>
                <a:ext cx="31405" cy="26993"/>
                <a:chOff x="4114878" y="3200169"/>
                <a:chExt cx="31405" cy="26993"/>
              </a:xfrm>
            </p:grpSpPr>
            <p:sp>
              <p:nvSpPr>
                <p:cNvPr id="7724" name="Google Shape;7724;p68">
                  <a:extLst>
                    <a:ext uri="{FF2B5EF4-FFF2-40B4-BE49-F238E27FC236}">
                      <a16:creationId xmlns:a16="http://schemas.microsoft.com/office/drawing/2014/main" id="{D357CB26-6B35-CF59-CD2E-92C80EF13F41}"/>
                    </a:ext>
                  </a:extLst>
                </p:cNvPr>
                <p:cNvSpPr/>
                <p:nvPr/>
              </p:nvSpPr>
              <p:spPr>
                <a:xfrm>
                  <a:off x="4114878" y="3200169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7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5" name="Google Shape;7725;p68">
                  <a:extLst>
                    <a:ext uri="{FF2B5EF4-FFF2-40B4-BE49-F238E27FC236}">
                      <a16:creationId xmlns:a16="http://schemas.microsoft.com/office/drawing/2014/main" id="{9BB10A07-2AE1-334A-1368-9473C220F4B5}"/>
                    </a:ext>
                  </a:extLst>
                </p:cNvPr>
                <p:cNvSpPr/>
                <p:nvPr/>
              </p:nvSpPr>
              <p:spPr>
                <a:xfrm>
                  <a:off x="4127721" y="320983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36"/>
                      </a:cubicBezTo>
                      <a:cubicBezTo>
                        <a:pt x="400" y="933"/>
                        <a:pt x="519" y="976"/>
                        <a:pt x="637" y="976"/>
                      </a:cubicBezTo>
                      <a:cubicBezTo>
                        <a:pt x="887" y="976"/>
                        <a:pt x="1129" y="781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26" name="Google Shape;7726;p68">
                <a:extLst>
                  <a:ext uri="{FF2B5EF4-FFF2-40B4-BE49-F238E27FC236}">
                    <a16:creationId xmlns:a16="http://schemas.microsoft.com/office/drawing/2014/main" id="{B0B6E0DE-0034-8449-1128-1951BEAD0B06}"/>
                  </a:ext>
                </a:extLst>
              </p:cNvPr>
              <p:cNvGrpSpPr/>
              <p:nvPr/>
            </p:nvGrpSpPr>
            <p:grpSpPr>
              <a:xfrm>
                <a:off x="4068639" y="3210535"/>
                <a:ext cx="31499" cy="26906"/>
                <a:chOff x="4068639" y="3210535"/>
                <a:chExt cx="31499" cy="26906"/>
              </a:xfrm>
            </p:grpSpPr>
            <p:sp>
              <p:nvSpPr>
                <p:cNvPr id="7727" name="Google Shape;7727;p68">
                  <a:extLst>
                    <a:ext uri="{FF2B5EF4-FFF2-40B4-BE49-F238E27FC236}">
                      <a16:creationId xmlns:a16="http://schemas.microsoft.com/office/drawing/2014/main" id="{7139C5EB-4039-33FE-389E-7D9E406C12D8}"/>
                    </a:ext>
                  </a:extLst>
                </p:cNvPr>
                <p:cNvSpPr/>
                <p:nvPr/>
              </p:nvSpPr>
              <p:spPr>
                <a:xfrm>
                  <a:off x="4068639" y="321053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8" name="Google Shape;7728;p68">
                  <a:extLst>
                    <a:ext uri="{FF2B5EF4-FFF2-40B4-BE49-F238E27FC236}">
                      <a16:creationId xmlns:a16="http://schemas.microsoft.com/office/drawing/2014/main" id="{4AEDF970-E1B8-8CC3-30FD-9BFF4741D9D4}"/>
                    </a:ext>
                  </a:extLst>
                </p:cNvPr>
                <p:cNvSpPr/>
                <p:nvPr/>
              </p:nvSpPr>
              <p:spPr>
                <a:xfrm>
                  <a:off x="4081577" y="3220209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7" y="964"/>
                        <a:pt x="1126" y="771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29" name="Google Shape;7729;p68">
              <a:extLst>
                <a:ext uri="{FF2B5EF4-FFF2-40B4-BE49-F238E27FC236}">
                  <a16:creationId xmlns:a16="http://schemas.microsoft.com/office/drawing/2014/main" id="{AD0C196E-D815-6BB6-4FB6-055BF9DB1F8E}"/>
                </a:ext>
              </a:extLst>
            </p:cNvPr>
            <p:cNvGrpSpPr/>
            <p:nvPr/>
          </p:nvGrpSpPr>
          <p:grpSpPr>
            <a:xfrm>
              <a:off x="3869702" y="3066935"/>
              <a:ext cx="382664" cy="190294"/>
              <a:chOff x="3869702" y="3066935"/>
              <a:chExt cx="382664" cy="190294"/>
            </a:xfrm>
          </p:grpSpPr>
          <p:grpSp>
            <p:nvGrpSpPr>
              <p:cNvPr id="7730" name="Google Shape;7730;p68">
                <a:extLst>
                  <a:ext uri="{FF2B5EF4-FFF2-40B4-BE49-F238E27FC236}">
                    <a16:creationId xmlns:a16="http://schemas.microsoft.com/office/drawing/2014/main" id="{5913046B-BFAE-4EEE-7519-472930A3C45A}"/>
                  </a:ext>
                </a:extLst>
              </p:cNvPr>
              <p:cNvGrpSpPr/>
              <p:nvPr/>
            </p:nvGrpSpPr>
            <p:grpSpPr>
              <a:xfrm>
                <a:off x="3888633" y="3082351"/>
                <a:ext cx="351172" cy="160698"/>
                <a:chOff x="3888633" y="3082351"/>
                <a:chExt cx="351172" cy="160698"/>
              </a:xfrm>
            </p:grpSpPr>
            <p:sp>
              <p:nvSpPr>
                <p:cNvPr id="7731" name="Google Shape;7731;p68">
                  <a:extLst>
                    <a:ext uri="{FF2B5EF4-FFF2-40B4-BE49-F238E27FC236}">
                      <a16:creationId xmlns:a16="http://schemas.microsoft.com/office/drawing/2014/main" id="{2D354EF7-222E-BBE6-4E36-7F1FC2B0D64E}"/>
                    </a:ext>
                  </a:extLst>
                </p:cNvPr>
                <p:cNvSpPr/>
                <p:nvPr/>
              </p:nvSpPr>
              <p:spPr>
                <a:xfrm>
                  <a:off x="3892440" y="3082351"/>
                  <a:ext cx="347366" cy="160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66" h="20432" fill="none" extrusionOk="0">
                      <a:moveTo>
                        <a:pt x="7041" y="11529"/>
                      </a:moveTo>
                      <a:lnTo>
                        <a:pt x="22440" y="4162"/>
                      </a:lnTo>
                      <a:lnTo>
                        <a:pt x="34815" y="0"/>
                      </a:lnTo>
                      <a:lnTo>
                        <a:pt x="44166" y="484"/>
                      </a:lnTo>
                      <a:lnTo>
                        <a:pt x="38964" y="8565"/>
                      </a:lnTo>
                      <a:lnTo>
                        <a:pt x="33012" y="10065"/>
                      </a:lnTo>
                      <a:lnTo>
                        <a:pt x="22440" y="4839"/>
                      </a:lnTo>
                      <a:lnTo>
                        <a:pt x="18750" y="15424"/>
                      </a:lnTo>
                      <a:cubicBezTo>
                        <a:pt x="18750" y="15424"/>
                        <a:pt x="6206" y="11154"/>
                        <a:pt x="6557" y="11516"/>
                      </a:cubicBezTo>
                      <a:lnTo>
                        <a:pt x="0" y="204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2" name="Google Shape;7732;p68">
                  <a:extLst>
                    <a:ext uri="{FF2B5EF4-FFF2-40B4-BE49-F238E27FC236}">
                      <a16:creationId xmlns:a16="http://schemas.microsoft.com/office/drawing/2014/main" id="{35251864-8588-E7CF-F71C-0A4730745246}"/>
                    </a:ext>
                  </a:extLst>
                </p:cNvPr>
                <p:cNvSpPr/>
                <p:nvPr/>
              </p:nvSpPr>
              <p:spPr>
                <a:xfrm>
                  <a:off x="3888633" y="3172924"/>
                  <a:ext cx="72979" cy="70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79" h="8916" fill="none" extrusionOk="0">
                      <a:moveTo>
                        <a:pt x="0" y="8916"/>
                      </a:moveTo>
                      <a:lnTo>
                        <a:pt x="9279" y="6883"/>
                      </a:lnTo>
                      <a:lnTo>
                        <a:pt x="7041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3" name="Google Shape;7733;p68">
                  <a:extLst>
                    <a:ext uri="{FF2B5EF4-FFF2-40B4-BE49-F238E27FC236}">
                      <a16:creationId xmlns:a16="http://schemas.microsoft.com/office/drawing/2014/main" id="{C686CFDB-47B2-F096-E6AA-8BE267705D5D}"/>
                    </a:ext>
                  </a:extLst>
                </p:cNvPr>
                <p:cNvSpPr/>
                <p:nvPr/>
              </p:nvSpPr>
              <p:spPr>
                <a:xfrm>
                  <a:off x="3960370" y="3203653"/>
                  <a:ext cx="79547" cy="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4" h="2493" fill="none" extrusionOk="0">
                      <a:moveTo>
                        <a:pt x="0" y="2493"/>
                      </a:moveTo>
                      <a:lnTo>
                        <a:pt x="1011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4" name="Google Shape;7734;p68">
                  <a:extLst>
                    <a:ext uri="{FF2B5EF4-FFF2-40B4-BE49-F238E27FC236}">
                      <a16:creationId xmlns:a16="http://schemas.microsoft.com/office/drawing/2014/main" id="{A5E5EBA7-7552-8FB2-8FC2-D261BD38D61B}"/>
                    </a:ext>
                  </a:extLst>
                </p:cNvPr>
                <p:cNvSpPr/>
                <p:nvPr/>
              </p:nvSpPr>
              <p:spPr>
                <a:xfrm>
                  <a:off x="4043613" y="3161504"/>
                  <a:ext cx="108474" cy="42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92" h="5360" fill="none" extrusionOk="0">
                      <a:moveTo>
                        <a:pt x="1" y="5360"/>
                      </a:moveTo>
                      <a:lnTo>
                        <a:pt x="1379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5" name="Google Shape;7735;p68">
                  <a:extLst>
                    <a:ext uri="{FF2B5EF4-FFF2-40B4-BE49-F238E27FC236}">
                      <a16:creationId xmlns:a16="http://schemas.microsoft.com/office/drawing/2014/main" id="{93D01E7E-FDB8-DC9F-7B74-8F99BF647097}"/>
                    </a:ext>
                  </a:extLst>
                </p:cNvPr>
                <p:cNvSpPr/>
                <p:nvPr/>
              </p:nvSpPr>
              <p:spPr>
                <a:xfrm>
                  <a:off x="4152079" y="3082351"/>
                  <a:ext cx="17224" cy="82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0" h="10549" fill="none" extrusionOk="0">
                      <a:moveTo>
                        <a:pt x="0" y="10549"/>
                      </a:moveTo>
                      <a:lnTo>
                        <a:pt x="219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6" name="Google Shape;7736;p68">
                  <a:extLst>
                    <a:ext uri="{FF2B5EF4-FFF2-40B4-BE49-F238E27FC236}">
                      <a16:creationId xmlns:a16="http://schemas.microsoft.com/office/drawing/2014/main" id="{E617286C-62A1-F424-71EF-8BE4EE6929B8}"/>
                    </a:ext>
                  </a:extLst>
                </p:cNvPr>
                <p:cNvSpPr/>
                <p:nvPr/>
              </p:nvSpPr>
              <p:spPr>
                <a:xfrm>
                  <a:off x="4169296" y="3082351"/>
                  <a:ext cx="25797" cy="63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0" h="8081" fill="none" extrusionOk="0">
                      <a:moveTo>
                        <a:pt x="1" y="0"/>
                      </a:moveTo>
                      <a:lnTo>
                        <a:pt x="3279" y="808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37" name="Google Shape;7737;p68">
                <a:extLst>
                  <a:ext uri="{FF2B5EF4-FFF2-40B4-BE49-F238E27FC236}">
                    <a16:creationId xmlns:a16="http://schemas.microsoft.com/office/drawing/2014/main" id="{B6FF4E3A-CAAC-7DC8-916A-C64B8A97C24C}"/>
                  </a:ext>
                </a:extLst>
              </p:cNvPr>
              <p:cNvGrpSpPr/>
              <p:nvPr/>
            </p:nvGrpSpPr>
            <p:grpSpPr>
              <a:xfrm>
                <a:off x="4143703" y="3066935"/>
                <a:ext cx="37783" cy="32357"/>
                <a:chOff x="4143703" y="3066935"/>
                <a:chExt cx="37783" cy="32357"/>
              </a:xfrm>
            </p:grpSpPr>
            <p:sp>
              <p:nvSpPr>
                <p:cNvPr id="7738" name="Google Shape;7738;p68">
                  <a:extLst>
                    <a:ext uri="{FF2B5EF4-FFF2-40B4-BE49-F238E27FC236}">
                      <a16:creationId xmlns:a16="http://schemas.microsoft.com/office/drawing/2014/main" id="{4E586D95-A574-ED5A-828D-977691BA9425}"/>
                    </a:ext>
                  </a:extLst>
                </p:cNvPr>
                <p:cNvSpPr/>
                <p:nvPr/>
              </p:nvSpPr>
              <p:spPr>
                <a:xfrm>
                  <a:off x="4143703" y="306693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1" y="0"/>
                      </a:moveTo>
                      <a:cubicBezTo>
                        <a:pt x="2227" y="0"/>
                        <a:pt x="1713" y="188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9" name="Google Shape;7739;p68">
                  <a:extLst>
                    <a:ext uri="{FF2B5EF4-FFF2-40B4-BE49-F238E27FC236}">
                      <a16:creationId xmlns:a16="http://schemas.microsoft.com/office/drawing/2014/main" id="{79BFBBB7-24B3-6C1F-5494-530D4F0059EE}"/>
                    </a:ext>
                  </a:extLst>
                </p:cNvPr>
                <p:cNvSpPr/>
                <p:nvPr/>
              </p:nvSpPr>
              <p:spPr>
                <a:xfrm>
                  <a:off x="4158741" y="3076641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4" y="1658"/>
                        <a:pt x="1657" y="1283"/>
                        <a:pt x="1657" y="823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0" name="Google Shape;7740;p68">
                <a:extLst>
                  <a:ext uri="{FF2B5EF4-FFF2-40B4-BE49-F238E27FC236}">
                    <a16:creationId xmlns:a16="http://schemas.microsoft.com/office/drawing/2014/main" id="{D4518AB8-8919-DE07-637E-661A59483C3B}"/>
                  </a:ext>
                </a:extLst>
              </p:cNvPr>
              <p:cNvGrpSpPr/>
              <p:nvPr/>
            </p:nvGrpSpPr>
            <p:grpSpPr>
              <a:xfrm>
                <a:off x="4044565" y="3103563"/>
                <a:ext cx="37783" cy="32451"/>
                <a:chOff x="4044565" y="3103563"/>
                <a:chExt cx="37783" cy="32451"/>
              </a:xfrm>
            </p:grpSpPr>
            <p:sp>
              <p:nvSpPr>
                <p:cNvPr id="7741" name="Google Shape;7741;p68">
                  <a:extLst>
                    <a:ext uri="{FF2B5EF4-FFF2-40B4-BE49-F238E27FC236}">
                      <a16:creationId xmlns:a16="http://schemas.microsoft.com/office/drawing/2014/main" id="{A3272570-98E5-35F6-24C0-00DCC9B012B5}"/>
                    </a:ext>
                  </a:extLst>
                </p:cNvPr>
                <p:cNvSpPr/>
                <p:nvPr/>
              </p:nvSpPr>
              <p:spPr>
                <a:xfrm>
                  <a:off x="4044565" y="3103563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2" name="Google Shape;7742;p68">
                  <a:extLst>
                    <a:ext uri="{FF2B5EF4-FFF2-40B4-BE49-F238E27FC236}">
                      <a16:creationId xmlns:a16="http://schemas.microsoft.com/office/drawing/2014/main" id="{91D972A7-BB1D-9142-1BDA-1B35F7236B52}"/>
                    </a:ext>
                  </a:extLst>
                </p:cNvPr>
                <p:cNvSpPr/>
                <p:nvPr/>
              </p:nvSpPr>
              <p:spPr>
                <a:xfrm>
                  <a:off x="4059602" y="3113268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3" name="Google Shape;7743;p68">
                <a:extLst>
                  <a:ext uri="{FF2B5EF4-FFF2-40B4-BE49-F238E27FC236}">
                    <a16:creationId xmlns:a16="http://schemas.microsoft.com/office/drawing/2014/main" id="{26FE3590-4896-DF14-3116-BFD47B33B288}"/>
                  </a:ext>
                </a:extLst>
              </p:cNvPr>
              <p:cNvGrpSpPr/>
              <p:nvPr/>
            </p:nvGrpSpPr>
            <p:grpSpPr>
              <a:xfrm>
                <a:off x="4017454" y="3188237"/>
                <a:ext cx="37776" cy="32357"/>
                <a:chOff x="4017454" y="3188237"/>
                <a:chExt cx="37776" cy="32357"/>
              </a:xfrm>
            </p:grpSpPr>
            <p:sp>
              <p:nvSpPr>
                <p:cNvPr id="7744" name="Google Shape;7744;p68">
                  <a:extLst>
                    <a:ext uri="{FF2B5EF4-FFF2-40B4-BE49-F238E27FC236}">
                      <a16:creationId xmlns:a16="http://schemas.microsoft.com/office/drawing/2014/main" id="{42760C46-A187-FC03-B69B-41083633B06C}"/>
                    </a:ext>
                  </a:extLst>
                </p:cNvPr>
                <p:cNvSpPr/>
                <p:nvPr/>
              </p:nvSpPr>
              <p:spPr>
                <a:xfrm>
                  <a:off x="4017454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08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5" name="Google Shape;7745;p68">
                  <a:extLst>
                    <a:ext uri="{FF2B5EF4-FFF2-40B4-BE49-F238E27FC236}">
                      <a16:creationId xmlns:a16="http://schemas.microsoft.com/office/drawing/2014/main" id="{59FD6B36-61BF-F139-5F95-7EF70DA103AC}"/>
                    </a:ext>
                  </a:extLst>
                </p:cNvPr>
                <p:cNvSpPr/>
                <p:nvPr/>
              </p:nvSpPr>
              <p:spPr>
                <a:xfrm>
                  <a:off x="4032484" y="319794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6" name="Google Shape;7746;p68">
                <a:extLst>
                  <a:ext uri="{FF2B5EF4-FFF2-40B4-BE49-F238E27FC236}">
                    <a16:creationId xmlns:a16="http://schemas.microsoft.com/office/drawing/2014/main" id="{06E6B8FC-AF92-D389-1934-BB47B118BDCA}"/>
                  </a:ext>
                </a:extLst>
              </p:cNvPr>
              <p:cNvGrpSpPr/>
              <p:nvPr/>
            </p:nvGrpSpPr>
            <p:grpSpPr>
              <a:xfrm>
                <a:off x="3921548" y="3157509"/>
                <a:ext cx="37783" cy="32357"/>
                <a:chOff x="3921548" y="3157509"/>
                <a:chExt cx="37783" cy="32357"/>
              </a:xfrm>
            </p:grpSpPr>
            <p:sp>
              <p:nvSpPr>
                <p:cNvPr id="7747" name="Google Shape;7747;p68">
                  <a:extLst>
                    <a:ext uri="{FF2B5EF4-FFF2-40B4-BE49-F238E27FC236}">
                      <a16:creationId xmlns:a16="http://schemas.microsoft.com/office/drawing/2014/main" id="{271790B1-0CDA-A831-6E40-64B1BD963342}"/>
                    </a:ext>
                  </a:extLst>
                </p:cNvPr>
                <p:cNvSpPr/>
                <p:nvPr/>
              </p:nvSpPr>
              <p:spPr>
                <a:xfrm>
                  <a:off x="3921548" y="31575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8" name="Google Shape;7748;p68">
                  <a:extLst>
                    <a:ext uri="{FF2B5EF4-FFF2-40B4-BE49-F238E27FC236}">
                      <a16:creationId xmlns:a16="http://schemas.microsoft.com/office/drawing/2014/main" id="{6F3BA790-2133-A298-5B5E-42489CCD49BD}"/>
                    </a:ext>
                  </a:extLst>
                </p:cNvPr>
                <p:cNvSpPr/>
                <p:nvPr/>
              </p:nvSpPr>
              <p:spPr>
                <a:xfrm>
                  <a:off x="3936586" y="3167214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4"/>
                        <a:pt x="1282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49" name="Google Shape;7749;p68">
                <a:extLst>
                  <a:ext uri="{FF2B5EF4-FFF2-40B4-BE49-F238E27FC236}">
                    <a16:creationId xmlns:a16="http://schemas.microsoft.com/office/drawing/2014/main" id="{92237581-6AD4-A6CF-5743-FC8F3CD86EDE}"/>
                  </a:ext>
                </a:extLst>
              </p:cNvPr>
              <p:cNvGrpSpPr/>
              <p:nvPr/>
            </p:nvGrpSpPr>
            <p:grpSpPr>
              <a:xfrm>
                <a:off x="3939056" y="3211620"/>
                <a:ext cx="37783" cy="32380"/>
                <a:chOff x="3939056" y="3211620"/>
                <a:chExt cx="37783" cy="32380"/>
              </a:xfrm>
            </p:grpSpPr>
            <p:sp>
              <p:nvSpPr>
                <p:cNvPr id="7750" name="Google Shape;7750;p68">
                  <a:extLst>
                    <a:ext uri="{FF2B5EF4-FFF2-40B4-BE49-F238E27FC236}">
                      <a16:creationId xmlns:a16="http://schemas.microsoft.com/office/drawing/2014/main" id="{1F7A3D75-1253-187A-80F6-2120DEAF321A}"/>
                    </a:ext>
                  </a:extLst>
                </p:cNvPr>
                <p:cNvSpPr/>
                <p:nvPr/>
              </p:nvSpPr>
              <p:spPr>
                <a:xfrm>
                  <a:off x="3939056" y="3211620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1" y="1903"/>
                        <a:pt x="920" y="4117"/>
                        <a:pt x="2759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1" name="Google Shape;7751;p68">
                  <a:extLst>
                    <a:ext uri="{FF2B5EF4-FFF2-40B4-BE49-F238E27FC236}">
                      <a16:creationId xmlns:a16="http://schemas.microsoft.com/office/drawing/2014/main" id="{A6F0CC99-6CC9-E3EB-52A3-63559A15C0BF}"/>
                    </a:ext>
                  </a:extLst>
                </p:cNvPr>
                <p:cNvSpPr/>
                <p:nvPr/>
              </p:nvSpPr>
              <p:spPr>
                <a:xfrm>
                  <a:off x="3954188" y="32212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2" name="Google Shape;7752;p68">
                <a:extLst>
                  <a:ext uri="{FF2B5EF4-FFF2-40B4-BE49-F238E27FC236}">
                    <a16:creationId xmlns:a16="http://schemas.microsoft.com/office/drawing/2014/main" id="{3AE5E382-A142-E387-4BF2-0A3AE380E5AB}"/>
                  </a:ext>
                </a:extLst>
              </p:cNvPr>
              <p:cNvGrpSpPr/>
              <p:nvPr/>
            </p:nvGrpSpPr>
            <p:grpSpPr>
              <a:xfrm>
                <a:off x="4176240" y="3136965"/>
                <a:ext cx="31405" cy="26930"/>
                <a:chOff x="4176240" y="3136965"/>
                <a:chExt cx="31405" cy="26930"/>
              </a:xfrm>
            </p:grpSpPr>
            <p:sp>
              <p:nvSpPr>
                <p:cNvPr id="7753" name="Google Shape;7753;p68">
                  <a:extLst>
                    <a:ext uri="{FF2B5EF4-FFF2-40B4-BE49-F238E27FC236}">
                      <a16:creationId xmlns:a16="http://schemas.microsoft.com/office/drawing/2014/main" id="{F14615E3-391E-27AD-381F-DBC31820B840}"/>
                    </a:ext>
                  </a:extLst>
                </p:cNvPr>
                <p:cNvSpPr/>
                <p:nvPr/>
              </p:nvSpPr>
              <p:spPr>
                <a:xfrm>
                  <a:off x="4176240" y="3136965"/>
                  <a:ext cx="3140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4" extrusionOk="0">
                      <a:moveTo>
                        <a:pt x="2268" y="1"/>
                      </a:moveTo>
                      <a:cubicBezTo>
                        <a:pt x="1846" y="1"/>
                        <a:pt x="1415" y="158"/>
                        <a:pt x="1065" y="508"/>
                      </a:cubicBezTo>
                      <a:cubicBezTo>
                        <a:pt x="1" y="1585"/>
                        <a:pt x="763" y="3423"/>
                        <a:pt x="2275" y="3423"/>
                      </a:cubicBezTo>
                      <a:cubicBezTo>
                        <a:pt x="3231" y="3423"/>
                        <a:pt x="3993" y="2649"/>
                        <a:pt x="3993" y="1705"/>
                      </a:cubicBezTo>
                      <a:cubicBezTo>
                        <a:pt x="3985" y="677"/>
                        <a:pt x="3145" y="1"/>
                        <a:pt x="226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4" name="Google Shape;7754;p68">
                  <a:extLst>
                    <a:ext uri="{FF2B5EF4-FFF2-40B4-BE49-F238E27FC236}">
                      <a16:creationId xmlns:a16="http://schemas.microsoft.com/office/drawing/2014/main" id="{8D8F9188-56A9-D596-F521-6E27082CB0E1}"/>
                    </a:ext>
                  </a:extLst>
                </p:cNvPr>
                <p:cNvSpPr/>
                <p:nvPr/>
              </p:nvSpPr>
              <p:spPr>
                <a:xfrm>
                  <a:off x="4190327" y="3146663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5" name="Google Shape;7755;p68">
                <a:extLst>
                  <a:ext uri="{FF2B5EF4-FFF2-40B4-BE49-F238E27FC236}">
                    <a16:creationId xmlns:a16="http://schemas.microsoft.com/office/drawing/2014/main" id="{0AF1CD31-ADB5-89C0-6115-AE258D58A7BA}"/>
                  </a:ext>
                </a:extLst>
              </p:cNvPr>
              <p:cNvGrpSpPr/>
              <p:nvPr/>
            </p:nvGrpSpPr>
            <p:grpSpPr>
              <a:xfrm>
                <a:off x="4133148" y="3152593"/>
                <a:ext cx="31499" cy="27001"/>
                <a:chOff x="4133148" y="3152593"/>
                <a:chExt cx="31499" cy="27001"/>
              </a:xfrm>
            </p:grpSpPr>
            <p:sp>
              <p:nvSpPr>
                <p:cNvPr id="7756" name="Google Shape;7756;p68">
                  <a:extLst>
                    <a:ext uri="{FF2B5EF4-FFF2-40B4-BE49-F238E27FC236}">
                      <a16:creationId xmlns:a16="http://schemas.microsoft.com/office/drawing/2014/main" id="{28154788-CBBA-A5EE-162D-CCD291ADE8F4}"/>
                    </a:ext>
                  </a:extLst>
                </p:cNvPr>
                <p:cNvSpPr/>
                <p:nvPr/>
              </p:nvSpPr>
              <p:spPr>
                <a:xfrm>
                  <a:off x="4133148" y="31525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8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7" name="Google Shape;7757;p68">
                  <a:extLst>
                    <a:ext uri="{FF2B5EF4-FFF2-40B4-BE49-F238E27FC236}">
                      <a16:creationId xmlns:a16="http://schemas.microsoft.com/office/drawing/2014/main" id="{716D5C9F-9CDF-D238-EE1B-E57F16D7CB66}"/>
                    </a:ext>
                  </a:extLst>
                </p:cNvPr>
                <p:cNvSpPr/>
                <p:nvPr/>
              </p:nvSpPr>
              <p:spPr>
                <a:xfrm>
                  <a:off x="4147321" y="316226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63" y="968"/>
                        <a:pt x="968" y="751"/>
                        <a:pt x="968" y="484"/>
                      </a:cubicBezTo>
                      <a:cubicBezTo>
                        <a:pt x="968" y="218"/>
                        <a:pt x="763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8" name="Google Shape;7758;p68">
                <a:extLst>
                  <a:ext uri="{FF2B5EF4-FFF2-40B4-BE49-F238E27FC236}">
                    <a16:creationId xmlns:a16="http://schemas.microsoft.com/office/drawing/2014/main" id="{F35199E5-08B1-EE6F-D031-B25E20DEF710}"/>
                  </a:ext>
                </a:extLst>
              </p:cNvPr>
              <p:cNvGrpSpPr/>
              <p:nvPr/>
            </p:nvGrpSpPr>
            <p:grpSpPr>
              <a:xfrm>
                <a:off x="4220866" y="3073534"/>
                <a:ext cx="31499" cy="26898"/>
                <a:chOff x="4220866" y="3073534"/>
                <a:chExt cx="31499" cy="26898"/>
              </a:xfrm>
            </p:grpSpPr>
            <p:sp>
              <p:nvSpPr>
                <p:cNvPr id="7759" name="Google Shape;7759;p68">
                  <a:extLst>
                    <a:ext uri="{FF2B5EF4-FFF2-40B4-BE49-F238E27FC236}">
                      <a16:creationId xmlns:a16="http://schemas.microsoft.com/office/drawing/2014/main" id="{183B6D67-BFB7-9915-7FDC-700CB16E6298}"/>
                    </a:ext>
                  </a:extLst>
                </p:cNvPr>
                <p:cNvSpPr/>
                <p:nvPr/>
              </p:nvSpPr>
              <p:spPr>
                <a:xfrm>
                  <a:off x="4220866" y="307353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0" name="Google Shape;7760;p68">
                  <a:extLst>
                    <a:ext uri="{FF2B5EF4-FFF2-40B4-BE49-F238E27FC236}">
                      <a16:creationId xmlns:a16="http://schemas.microsoft.com/office/drawing/2014/main" id="{53F9BBA5-5795-3745-F045-1502FC14FB2C}"/>
                    </a:ext>
                  </a:extLst>
                </p:cNvPr>
                <p:cNvSpPr/>
                <p:nvPr/>
              </p:nvSpPr>
              <p:spPr>
                <a:xfrm>
                  <a:off x="4235039" y="3083114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5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61" name="Google Shape;7761;p68">
                <a:extLst>
                  <a:ext uri="{FF2B5EF4-FFF2-40B4-BE49-F238E27FC236}">
                    <a16:creationId xmlns:a16="http://schemas.microsoft.com/office/drawing/2014/main" id="{2B2D7246-A880-24A4-B51A-27D9E47FD3BB}"/>
                  </a:ext>
                </a:extLst>
              </p:cNvPr>
              <p:cNvGrpSpPr/>
              <p:nvPr/>
            </p:nvGrpSpPr>
            <p:grpSpPr>
              <a:xfrm>
                <a:off x="3869702" y="3230323"/>
                <a:ext cx="31499" cy="26906"/>
                <a:chOff x="3869702" y="3230323"/>
                <a:chExt cx="31499" cy="26906"/>
              </a:xfrm>
            </p:grpSpPr>
            <p:sp>
              <p:nvSpPr>
                <p:cNvPr id="7762" name="Google Shape;7762;p68">
                  <a:extLst>
                    <a:ext uri="{FF2B5EF4-FFF2-40B4-BE49-F238E27FC236}">
                      <a16:creationId xmlns:a16="http://schemas.microsoft.com/office/drawing/2014/main" id="{AB2ADA34-06DE-1011-3DEC-87D85855013F}"/>
                    </a:ext>
                  </a:extLst>
                </p:cNvPr>
                <p:cNvSpPr/>
                <p:nvPr/>
              </p:nvSpPr>
              <p:spPr>
                <a:xfrm>
                  <a:off x="3869702" y="32303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3" name="Google Shape;7763;p68">
                  <a:extLst>
                    <a:ext uri="{FF2B5EF4-FFF2-40B4-BE49-F238E27FC236}">
                      <a16:creationId xmlns:a16="http://schemas.microsoft.com/office/drawing/2014/main" id="{CE1EE1D3-F68A-2BFB-6801-AAE6C5D83BE9}"/>
                    </a:ext>
                  </a:extLst>
                </p:cNvPr>
                <p:cNvSpPr/>
                <p:nvPr/>
              </p:nvSpPr>
              <p:spPr>
                <a:xfrm>
                  <a:off x="3883875" y="323999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4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4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64" name="Google Shape;7764;p68">
              <a:extLst>
                <a:ext uri="{FF2B5EF4-FFF2-40B4-BE49-F238E27FC236}">
                  <a16:creationId xmlns:a16="http://schemas.microsoft.com/office/drawing/2014/main" id="{5251555A-7A7C-B881-FB32-15C99CB1B915}"/>
                </a:ext>
              </a:extLst>
            </p:cNvPr>
            <p:cNvGrpSpPr/>
            <p:nvPr/>
          </p:nvGrpSpPr>
          <p:grpSpPr>
            <a:xfrm>
              <a:off x="4271383" y="3065882"/>
              <a:ext cx="304556" cy="341663"/>
              <a:chOff x="4271383" y="3065882"/>
              <a:chExt cx="304556" cy="341663"/>
            </a:xfrm>
          </p:grpSpPr>
          <p:grpSp>
            <p:nvGrpSpPr>
              <p:cNvPr id="7765" name="Google Shape;7765;p68">
                <a:extLst>
                  <a:ext uri="{FF2B5EF4-FFF2-40B4-BE49-F238E27FC236}">
                    <a16:creationId xmlns:a16="http://schemas.microsoft.com/office/drawing/2014/main" id="{111A53A3-53BD-8B36-4B1B-64F0402D7803}"/>
                  </a:ext>
                </a:extLst>
              </p:cNvPr>
              <p:cNvGrpSpPr/>
              <p:nvPr/>
            </p:nvGrpSpPr>
            <p:grpSpPr>
              <a:xfrm>
                <a:off x="4293838" y="3078639"/>
                <a:ext cx="269353" cy="311973"/>
                <a:chOff x="4293838" y="3078639"/>
                <a:chExt cx="269353" cy="311973"/>
              </a:xfrm>
            </p:grpSpPr>
            <p:sp>
              <p:nvSpPr>
                <p:cNvPr id="7766" name="Google Shape;7766;p68">
                  <a:extLst>
                    <a:ext uri="{FF2B5EF4-FFF2-40B4-BE49-F238E27FC236}">
                      <a16:creationId xmlns:a16="http://schemas.microsoft.com/office/drawing/2014/main" id="{9DE8B201-82D3-8DFD-77B9-400E1ECE81DE}"/>
                    </a:ext>
                  </a:extLst>
                </p:cNvPr>
                <p:cNvSpPr/>
                <p:nvPr/>
              </p:nvSpPr>
              <p:spPr>
                <a:xfrm>
                  <a:off x="4293838" y="3078639"/>
                  <a:ext cx="269353" cy="311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7" h="39666" fill="none" extrusionOk="0">
                      <a:moveTo>
                        <a:pt x="13" y="16730"/>
                      </a:moveTo>
                      <a:lnTo>
                        <a:pt x="7162" y="27690"/>
                      </a:lnTo>
                      <a:lnTo>
                        <a:pt x="8480" y="39666"/>
                      </a:lnTo>
                      <a:lnTo>
                        <a:pt x="18182" y="34138"/>
                      </a:lnTo>
                      <a:lnTo>
                        <a:pt x="26371" y="29807"/>
                      </a:lnTo>
                      <a:cubicBezTo>
                        <a:pt x="26371" y="29807"/>
                        <a:pt x="33605" y="34694"/>
                        <a:pt x="33932" y="35456"/>
                      </a:cubicBezTo>
                      <a:cubicBezTo>
                        <a:pt x="34246" y="36218"/>
                        <a:pt x="32263" y="18388"/>
                        <a:pt x="32263" y="18388"/>
                      </a:cubicBezTo>
                      <a:lnTo>
                        <a:pt x="28428" y="2928"/>
                      </a:lnTo>
                      <a:lnTo>
                        <a:pt x="12932" y="1"/>
                      </a:lnTo>
                      <a:lnTo>
                        <a:pt x="1670" y="2650"/>
                      </a:lnTo>
                      <a:lnTo>
                        <a:pt x="0" y="1714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7" name="Google Shape;7767;p68">
                  <a:extLst>
                    <a:ext uri="{FF2B5EF4-FFF2-40B4-BE49-F238E27FC236}">
                      <a16:creationId xmlns:a16="http://schemas.microsoft.com/office/drawing/2014/main" id="{11AF388D-8EC0-39B5-B906-E5A635ECF6F5}"/>
                    </a:ext>
                  </a:extLst>
                </p:cNvPr>
                <p:cNvSpPr/>
                <p:nvPr/>
              </p:nvSpPr>
              <p:spPr>
                <a:xfrm>
                  <a:off x="4306965" y="3099473"/>
                  <a:ext cx="62519" cy="69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9" h="8856" fill="none" extrusionOk="0">
                      <a:moveTo>
                        <a:pt x="1" y="1"/>
                      </a:moveTo>
                      <a:lnTo>
                        <a:pt x="7948" y="885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8" name="Google Shape;7768;p68">
                  <a:extLst>
                    <a:ext uri="{FF2B5EF4-FFF2-40B4-BE49-F238E27FC236}">
                      <a16:creationId xmlns:a16="http://schemas.microsoft.com/office/drawing/2014/main" id="{D409703E-10D7-2DAF-E746-8C1E8F252FC9}"/>
                    </a:ext>
                  </a:extLst>
                </p:cNvPr>
                <p:cNvSpPr/>
                <p:nvPr/>
              </p:nvSpPr>
              <p:spPr>
                <a:xfrm>
                  <a:off x="4369476" y="3169118"/>
                  <a:ext cx="26072" cy="9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2545" fill="none" extrusionOk="0">
                      <a:moveTo>
                        <a:pt x="0" y="1"/>
                      </a:moveTo>
                      <a:lnTo>
                        <a:pt x="3315" y="1254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9" name="Google Shape;7769;p68">
                  <a:extLst>
                    <a:ext uri="{FF2B5EF4-FFF2-40B4-BE49-F238E27FC236}">
                      <a16:creationId xmlns:a16="http://schemas.microsoft.com/office/drawing/2014/main" id="{03DFA47B-65E5-B9A7-3BD4-926C9EF52136}"/>
                    </a:ext>
                  </a:extLst>
                </p:cNvPr>
                <p:cNvSpPr/>
                <p:nvPr/>
              </p:nvSpPr>
              <p:spPr>
                <a:xfrm>
                  <a:off x="4399347" y="3078639"/>
                  <a:ext cx="60041" cy="110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4" h="14057" fill="none" extrusionOk="0">
                      <a:moveTo>
                        <a:pt x="7634" y="14057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0" name="Google Shape;7770;p68">
                  <a:extLst>
                    <a:ext uri="{FF2B5EF4-FFF2-40B4-BE49-F238E27FC236}">
                      <a16:creationId xmlns:a16="http://schemas.microsoft.com/office/drawing/2014/main" id="{A097D99A-B9F1-F2C2-EE6E-F2309EE49F92}"/>
                    </a:ext>
                  </a:extLst>
                </p:cNvPr>
                <p:cNvSpPr/>
                <p:nvPr/>
              </p:nvSpPr>
              <p:spPr>
                <a:xfrm>
                  <a:off x="4373282" y="3169118"/>
                  <a:ext cx="82299" cy="20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4" h="2553" fill="none" extrusionOk="0">
                      <a:moveTo>
                        <a:pt x="0" y="1"/>
                      </a:moveTo>
                      <a:lnTo>
                        <a:pt x="10464" y="2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1" name="Google Shape;7771;p68">
                  <a:extLst>
                    <a:ext uri="{FF2B5EF4-FFF2-40B4-BE49-F238E27FC236}">
                      <a16:creationId xmlns:a16="http://schemas.microsoft.com/office/drawing/2014/main" id="{704F3738-8856-5AA3-B119-ADF966C8535C}"/>
                    </a:ext>
                  </a:extLst>
                </p:cNvPr>
                <p:cNvSpPr/>
                <p:nvPr/>
              </p:nvSpPr>
              <p:spPr>
                <a:xfrm>
                  <a:off x="4369476" y="3078639"/>
                  <a:ext cx="29879" cy="90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9" h="11505" fill="none" extrusionOk="0">
                      <a:moveTo>
                        <a:pt x="0" y="11505"/>
                      </a:moveTo>
                      <a:lnTo>
                        <a:pt x="379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2" name="Google Shape;7772;p68">
                  <a:extLst>
                    <a:ext uri="{FF2B5EF4-FFF2-40B4-BE49-F238E27FC236}">
                      <a16:creationId xmlns:a16="http://schemas.microsoft.com/office/drawing/2014/main" id="{A677D628-C5D1-7DF1-3D1E-7C69875649DC}"/>
                    </a:ext>
                  </a:extLst>
                </p:cNvPr>
                <p:cNvSpPr/>
                <p:nvPr/>
              </p:nvSpPr>
              <p:spPr>
                <a:xfrm>
                  <a:off x="4293932" y="3169118"/>
                  <a:ext cx="75551" cy="411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6" h="5227" fill="none" extrusionOk="0">
                      <a:moveTo>
                        <a:pt x="1" y="5226"/>
                      </a:moveTo>
                      <a:lnTo>
                        <a:pt x="9605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3" name="Google Shape;7773;p68">
                  <a:extLst>
                    <a:ext uri="{FF2B5EF4-FFF2-40B4-BE49-F238E27FC236}">
                      <a16:creationId xmlns:a16="http://schemas.microsoft.com/office/drawing/2014/main" id="{2BF3DF5F-C229-B34C-4A9B-2DC4806F00FD}"/>
                    </a:ext>
                  </a:extLst>
                </p:cNvPr>
                <p:cNvSpPr/>
                <p:nvPr/>
              </p:nvSpPr>
              <p:spPr>
                <a:xfrm>
                  <a:off x="4350159" y="3267776"/>
                  <a:ext cx="45389" cy="27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1" h="3437" fill="none" extrusionOk="0">
                      <a:moveTo>
                        <a:pt x="1" y="3436"/>
                      </a:moveTo>
                      <a:lnTo>
                        <a:pt x="577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4" name="Google Shape;7774;p68">
                  <a:extLst>
                    <a:ext uri="{FF2B5EF4-FFF2-40B4-BE49-F238E27FC236}">
                      <a16:creationId xmlns:a16="http://schemas.microsoft.com/office/drawing/2014/main" id="{F4278F4F-5F3E-8BF0-D68E-372314CD5EEE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38830" cy="76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9667" fill="none" extrusionOk="0">
                      <a:moveTo>
                        <a:pt x="1" y="1"/>
                      </a:moveTo>
                      <a:lnTo>
                        <a:pt x="4936" y="96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5" name="Google Shape;7775;p68">
                  <a:extLst>
                    <a:ext uri="{FF2B5EF4-FFF2-40B4-BE49-F238E27FC236}">
                      <a16:creationId xmlns:a16="http://schemas.microsoft.com/office/drawing/2014/main" id="{B5A49CFA-24D4-7903-15A8-FC6D2FF22CA5}"/>
                    </a:ext>
                  </a:extLst>
                </p:cNvPr>
                <p:cNvSpPr/>
                <p:nvPr/>
              </p:nvSpPr>
              <p:spPr>
                <a:xfrm>
                  <a:off x="4360439" y="3267776"/>
                  <a:ext cx="35109" cy="121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" h="15509" fill="none" extrusionOk="0">
                      <a:moveTo>
                        <a:pt x="0" y="15509"/>
                      </a:moveTo>
                      <a:lnTo>
                        <a:pt x="446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6" name="Google Shape;7776;p68">
                  <a:extLst>
                    <a:ext uri="{FF2B5EF4-FFF2-40B4-BE49-F238E27FC236}">
                      <a16:creationId xmlns:a16="http://schemas.microsoft.com/office/drawing/2014/main" id="{12BB1987-F608-8C6A-5AC8-8F6340F2D6D9}"/>
                    </a:ext>
                  </a:extLst>
                </p:cNvPr>
                <p:cNvSpPr/>
                <p:nvPr/>
              </p:nvSpPr>
              <p:spPr>
                <a:xfrm>
                  <a:off x="4293932" y="3210220"/>
                  <a:ext cx="101616" cy="5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0" h="7319" fill="none" extrusionOk="0">
                      <a:moveTo>
                        <a:pt x="1" y="0"/>
                      </a:moveTo>
                      <a:lnTo>
                        <a:pt x="12920" y="73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7" name="Google Shape;7777;p68">
                  <a:extLst>
                    <a:ext uri="{FF2B5EF4-FFF2-40B4-BE49-F238E27FC236}">
                      <a16:creationId xmlns:a16="http://schemas.microsoft.com/office/drawing/2014/main" id="{C8B977CB-7953-C8F7-7586-F53A6A760168}"/>
                    </a:ext>
                  </a:extLst>
                </p:cNvPr>
                <p:cNvSpPr/>
                <p:nvPr/>
              </p:nvSpPr>
              <p:spPr>
                <a:xfrm>
                  <a:off x="4395540" y="3186436"/>
                  <a:ext cx="66420" cy="797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" h="10138" fill="none" extrusionOk="0">
                      <a:moveTo>
                        <a:pt x="8444" y="0"/>
                      </a:moveTo>
                      <a:lnTo>
                        <a:pt x="1" y="1013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8" name="Google Shape;7778;p68">
                  <a:extLst>
                    <a:ext uri="{FF2B5EF4-FFF2-40B4-BE49-F238E27FC236}">
                      <a16:creationId xmlns:a16="http://schemas.microsoft.com/office/drawing/2014/main" id="{B509F625-8B63-342E-9DFE-F02764EBDCCE}"/>
                    </a:ext>
                  </a:extLst>
                </p:cNvPr>
                <p:cNvSpPr/>
                <p:nvPr/>
              </p:nvSpPr>
              <p:spPr>
                <a:xfrm>
                  <a:off x="4459380" y="3189669"/>
                  <a:ext cx="41873" cy="123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" h="15690" fill="none" extrusionOk="0">
                      <a:moveTo>
                        <a:pt x="1" y="0"/>
                      </a:moveTo>
                      <a:lnTo>
                        <a:pt x="5323" y="15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9" name="Google Shape;7779;p68">
                  <a:extLst>
                    <a:ext uri="{FF2B5EF4-FFF2-40B4-BE49-F238E27FC236}">
                      <a16:creationId xmlns:a16="http://schemas.microsoft.com/office/drawing/2014/main" id="{C7218104-66EE-A2A9-B60C-4E5E35A43DD3}"/>
                    </a:ext>
                  </a:extLst>
                </p:cNvPr>
                <p:cNvSpPr/>
                <p:nvPr/>
              </p:nvSpPr>
              <p:spPr>
                <a:xfrm>
                  <a:off x="4395540" y="3267776"/>
                  <a:ext cx="105713" cy="45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41" h="5759" fill="none" extrusionOk="0">
                      <a:moveTo>
                        <a:pt x="1" y="1"/>
                      </a:moveTo>
                      <a:lnTo>
                        <a:pt x="13440" y="575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0" name="Google Shape;7780;p68">
                  <a:extLst>
                    <a:ext uri="{FF2B5EF4-FFF2-40B4-BE49-F238E27FC236}">
                      <a16:creationId xmlns:a16="http://schemas.microsoft.com/office/drawing/2014/main" id="{876D0D19-71BF-2785-97C3-9FEC48D6C445}"/>
                    </a:ext>
                  </a:extLst>
                </p:cNvPr>
                <p:cNvSpPr/>
                <p:nvPr/>
              </p:nvSpPr>
              <p:spPr>
                <a:xfrm>
                  <a:off x="4501246" y="3223252"/>
                  <a:ext cx="46435" cy="89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4" h="11420" fill="none" extrusionOk="0">
                      <a:moveTo>
                        <a:pt x="0" y="11420"/>
                      </a:moveTo>
                      <a:lnTo>
                        <a:pt x="590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1" name="Google Shape;7781;p68">
                  <a:extLst>
                    <a:ext uri="{FF2B5EF4-FFF2-40B4-BE49-F238E27FC236}">
                      <a16:creationId xmlns:a16="http://schemas.microsoft.com/office/drawing/2014/main" id="{385F7CCD-B3B4-18AC-7361-048121BF04E5}"/>
                    </a:ext>
                  </a:extLst>
                </p:cNvPr>
                <p:cNvSpPr/>
                <p:nvPr/>
              </p:nvSpPr>
              <p:spPr>
                <a:xfrm>
                  <a:off x="4459671" y="3104231"/>
                  <a:ext cx="58421" cy="8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28" h="10803" fill="none" extrusionOk="0">
                      <a:moveTo>
                        <a:pt x="0" y="10803"/>
                      </a:moveTo>
                      <a:lnTo>
                        <a:pt x="7428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2" name="Google Shape;7782;p68">
                  <a:extLst>
                    <a:ext uri="{FF2B5EF4-FFF2-40B4-BE49-F238E27FC236}">
                      <a16:creationId xmlns:a16="http://schemas.microsoft.com/office/drawing/2014/main" id="{233D673F-A38D-79DD-56C5-FF45895F8CC6}"/>
                    </a:ext>
                  </a:extLst>
                </p:cNvPr>
                <p:cNvSpPr/>
                <p:nvPr/>
              </p:nvSpPr>
              <p:spPr>
                <a:xfrm>
                  <a:off x="4459671" y="3189189"/>
                  <a:ext cx="86586" cy="36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4671" fill="none" extrusionOk="0">
                      <a:moveTo>
                        <a:pt x="0" y="1"/>
                      </a:moveTo>
                      <a:lnTo>
                        <a:pt x="11008" y="467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3" name="Google Shape;7783;p68">
                <a:extLst>
                  <a:ext uri="{FF2B5EF4-FFF2-40B4-BE49-F238E27FC236}">
                    <a16:creationId xmlns:a16="http://schemas.microsoft.com/office/drawing/2014/main" id="{CB40305C-2AC3-C3EA-4858-697B66307ACA}"/>
                  </a:ext>
                </a:extLst>
              </p:cNvPr>
              <p:cNvGrpSpPr/>
              <p:nvPr/>
            </p:nvGrpSpPr>
            <p:grpSpPr>
              <a:xfrm>
                <a:off x="4538164" y="3342061"/>
                <a:ext cx="37776" cy="32380"/>
                <a:chOff x="4538164" y="3342061"/>
                <a:chExt cx="37776" cy="32380"/>
              </a:xfrm>
            </p:grpSpPr>
            <p:sp>
              <p:nvSpPr>
                <p:cNvPr id="7784" name="Google Shape;7784;p68">
                  <a:extLst>
                    <a:ext uri="{FF2B5EF4-FFF2-40B4-BE49-F238E27FC236}">
                      <a16:creationId xmlns:a16="http://schemas.microsoft.com/office/drawing/2014/main" id="{4A6A3D6C-FFFD-2828-016B-AD0652C31EDF}"/>
                    </a:ext>
                  </a:extLst>
                </p:cNvPr>
                <p:cNvSpPr/>
                <p:nvPr/>
              </p:nvSpPr>
              <p:spPr>
                <a:xfrm>
                  <a:off x="4538164" y="3342061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9"/>
                        <a:pt x="1294" y="608"/>
                      </a:cubicBezTo>
                      <a:cubicBezTo>
                        <a:pt x="0" y="1903"/>
                        <a:pt x="919" y="4116"/>
                        <a:pt x="2746" y="4116"/>
                      </a:cubicBezTo>
                      <a:cubicBezTo>
                        <a:pt x="3883" y="4116"/>
                        <a:pt x="4802" y="3197"/>
                        <a:pt x="4802" y="2060"/>
                      </a:cubicBezTo>
                      <a:cubicBezTo>
                        <a:pt x="4802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5" name="Google Shape;7785;p68">
                  <a:extLst>
                    <a:ext uri="{FF2B5EF4-FFF2-40B4-BE49-F238E27FC236}">
                      <a16:creationId xmlns:a16="http://schemas.microsoft.com/office/drawing/2014/main" id="{B318A3B2-82D2-A3D6-2DBE-88E624C0DD3A}"/>
                    </a:ext>
                  </a:extLst>
                </p:cNvPr>
                <p:cNvSpPr/>
                <p:nvPr/>
              </p:nvSpPr>
              <p:spPr>
                <a:xfrm>
                  <a:off x="455319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6" name="Google Shape;7786;p68">
                <a:extLst>
                  <a:ext uri="{FF2B5EF4-FFF2-40B4-BE49-F238E27FC236}">
                    <a16:creationId xmlns:a16="http://schemas.microsoft.com/office/drawing/2014/main" id="{AEEF3833-F9AC-4080-E824-633620FA5E01}"/>
                  </a:ext>
                </a:extLst>
              </p:cNvPr>
              <p:cNvGrpSpPr/>
              <p:nvPr/>
            </p:nvGrpSpPr>
            <p:grpSpPr>
              <a:xfrm>
                <a:off x="4271383" y="3194742"/>
                <a:ext cx="37783" cy="32420"/>
                <a:chOff x="4271383" y="3194742"/>
                <a:chExt cx="37783" cy="32420"/>
              </a:xfrm>
            </p:grpSpPr>
            <p:sp>
              <p:nvSpPr>
                <p:cNvPr id="7787" name="Google Shape;7787;p68">
                  <a:extLst>
                    <a:ext uri="{FF2B5EF4-FFF2-40B4-BE49-F238E27FC236}">
                      <a16:creationId xmlns:a16="http://schemas.microsoft.com/office/drawing/2014/main" id="{9BE62C12-021E-C8CC-A5F1-C86C15CEBC53}"/>
                    </a:ext>
                  </a:extLst>
                </p:cNvPr>
                <p:cNvSpPr/>
                <p:nvPr/>
              </p:nvSpPr>
              <p:spPr>
                <a:xfrm>
                  <a:off x="4271383" y="3194742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88" name="Google Shape;7788;p68">
                  <a:extLst>
                    <a:ext uri="{FF2B5EF4-FFF2-40B4-BE49-F238E27FC236}">
                      <a16:creationId xmlns:a16="http://schemas.microsoft.com/office/drawing/2014/main" id="{4AF5C8EC-864B-B1CF-E486-D242CF820682}"/>
                    </a:ext>
                  </a:extLst>
                </p:cNvPr>
                <p:cNvSpPr/>
                <p:nvPr/>
              </p:nvSpPr>
              <p:spPr>
                <a:xfrm>
                  <a:off x="4286516" y="320441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89" name="Google Shape;7789;p68">
                <a:extLst>
                  <a:ext uri="{FF2B5EF4-FFF2-40B4-BE49-F238E27FC236}">
                    <a16:creationId xmlns:a16="http://schemas.microsoft.com/office/drawing/2014/main" id="{1D70BE6B-EB41-EFA0-D362-6591A176EB27}"/>
                  </a:ext>
                </a:extLst>
              </p:cNvPr>
              <p:cNvGrpSpPr/>
              <p:nvPr/>
            </p:nvGrpSpPr>
            <p:grpSpPr>
              <a:xfrm>
                <a:off x="4284416" y="3084058"/>
                <a:ext cx="37783" cy="32357"/>
                <a:chOff x="4284416" y="3084058"/>
                <a:chExt cx="37783" cy="32357"/>
              </a:xfrm>
            </p:grpSpPr>
            <p:sp>
              <p:nvSpPr>
                <p:cNvPr id="7790" name="Google Shape;7790;p68">
                  <a:extLst>
                    <a:ext uri="{FF2B5EF4-FFF2-40B4-BE49-F238E27FC236}">
                      <a16:creationId xmlns:a16="http://schemas.microsoft.com/office/drawing/2014/main" id="{85C867B9-6CF8-1B5F-6F4F-B3156CD4270B}"/>
                    </a:ext>
                  </a:extLst>
                </p:cNvPr>
                <p:cNvSpPr/>
                <p:nvPr/>
              </p:nvSpPr>
              <p:spPr>
                <a:xfrm>
                  <a:off x="4284416" y="308405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1" name="Google Shape;7791;p68">
                  <a:extLst>
                    <a:ext uri="{FF2B5EF4-FFF2-40B4-BE49-F238E27FC236}">
                      <a16:creationId xmlns:a16="http://schemas.microsoft.com/office/drawing/2014/main" id="{0CB9A586-B228-B9E8-D87A-16902FA34460}"/>
                    </a:ext>
                  </a:extLst>
                </p:cNvPr>
                <p:cNvSpPr/>
                <p:nvPr/>
              </p:nvSpPr>
              <p:spPr>
                <a:xfrm>
                  <a:off x="4299548" y="3093763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4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92" name="Google Shape;7792;p68">
                <a:extLst>
                  <a:ext uri="{FF2B5EF4-FFF2-40B4-BE49-F238E27FC236}">
                    <a16:creationId xmlns:a16="http://schemas.microsoft.com/office/drawing/2014/main" id="{E7CECECC-3394-25F3-06BE-2D72112DBA48}"/>
                  </a:ext>
                </a:extLst>
              </p:cNvPr>
              <p:cNvGrpSpPr/>
              <p:nvPr/>
            </p:nvGrpSpPr>
            <p:grpSpPr>
              <a:xfrm>
                <a:off x="4478697" y="3297561"/>
                <a:ext cx="37776" cy="32451"/>
                <a:chOff x="4478697" y="3297561"/>
                <a:chExt cx="37776" cy="32451"/>
              </a:xfrm>
            </p:grpSpPr>
            <p:sp>
              <p:nvSpPr>
                <p:cNvPr id="7793" name="Google Shape;7793;p68">
                  <a:extLst>
                    <a:ext uri="{FF2B5EF4-FFF2-40B4-BE49-F238E27FC236}">
                      <a16:creationId xmlns:a16="http://schemas.microsoft.com/office/drawing/2014/main" id="{442C26F0-A4E6-DEA6-BBF8-3ABE98E9CA15}"/>
                    </a:ext>
                  </a:extLst>
                </p:cNvPr>
                <p:cNvSpPr/>
                <p:nvPr/>
              </p:nvSpPr>
              <p:spPr>
                <a:xfrm>
                  <a:off x="4478697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46" y="4125"/>
                      </a:cubicBezTo>
                      <a:cubicBezTo>
                        <a:pt x="3884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4" name="Google Shape;7794;p68">
                  <a:extLst>
                    <a:ext uri="{FF2B5EF4-FFF2-40B4-BE49-F238E27FC236}">
                      <a16:creationId xmlns:a16="http://schemas.microsoft.com/office/drawing/2014/main" id="{5917D8C6-00ED-C1FF-A464-02C2BBFA95E5}"/>
                    </a:ext>
                  </a:extLst>
                </p:cNvPr>
                <p:cNvSpPr/>
                <p:nvPr/>
              </p:nvSpPr>
              <p:spPr>
                <a:xfrm>
                  <a:off x="4493727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2"/>
                        <a:pt x="376" y="1657"/>
                        <a:pt x="835" y="1657"/>
                      </a:cubicBezTo>
                      <a:cubicBezTo>
                        <a:pt x="1295" y="1657"/>
                        <a:pt x="1658" y="1282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95" name="Google Shape;7795;p68">
                <a:extLst>
                  <a:ext uri="{FF2B5EF4-FFF2-40B4-BE49-F238E27FC236}">
                    <a16:creationId xmlns:a16="http://schemas.microsoft.com/office/drawing/2014/main" id="{9800C207-9555-30E9-4E44-FD7D45603A4E}"/>
                  </a:ext>
                </a:extLst>
              </p:cNvPr>
              <p:cNvGrpSpPr/>
              <p:nvPr/>
            </p:nvGrpSpPr>
            <p:grpSpPr>
              <a:xfrm>
                <a:off x="4411813" y="3331711"/>
                <a:ext cx="37776" cy="32451"/>
                <a:chOff x="4411813" y="3331711"/>
                <a:chExt cx="37776" cy="32451"/>
              </a:xfrm>
            </p:grpSpPr>
            <p:sp>
              <p:nvSpPr>
                <p:cNvPr id="7796" name="Google Shape;7796;p68">
                  <a:extLst>
                    <a:ext uri="{FF2B5EF4-FFF2-40B4-BE49-F238E27FC236}">
                      <a16:creationId xmlns:a16="http://schemas.microsoft.com/office/drawing/2014/main" id="{A12D404E-E6C0-5678-A7F2-0FB44179C2F0}"/>
                    </a:ext>
                  </a:extLst>
                </p:cNvPr>
                <p:cNvSpPr/>
                <p:nvPr/>
              </p:nvSpPr>
              <p:spPr>
                <a:xfrm>
                  <a:off x="4411813" y="333171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3" y="188"/>
                        <a:pt x="1295" y="606"/>
                      </a:cubicBezTo>
                      <a:cubicBezTo>
                        <a:pt x="0" y="1900"/>
                        <a:pt x="920" y="4126"/>
                        <a:pt x="2759" y="4126"/>
                      </a:cubicBezTo>
                      <a:cubicBezTo>
                        <a:pt x="3884" y="4114"/>
                        <a:pt x="4803" y="3194"/>
                        <a:pt x="4803" y="2069"/>
                      </a:cubicBezTo>
                      <a:cubicBezTo>
                        <a:pt x="4803" y="824"/>
                        <a:pt x="3788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97" name="Google Shape;7797;p68">
                  <a:extLst>
                    <a:ext uri="{FF2B5EF4-FFF2-40B4-BE49-F238E27FC236}">
                      <a16:creationId xmlns:a16="http://schemas.microsoft.com/office/drawing/2014/main" id="{1518A68E-0089-2CD0-8818-8CB1EAAEA260}"/>
                    </a:ext>
                  </a:extLst>
                </p:cNvPr>
                <p:cNvSpPr/>
                <p:nvPr/>
              </p:nvSpPr>
              <p:spPr>
                <a:xfrm>
                  <a:off x="4426937" y="3341416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98" name="Google Shape;7798;p68">
                <a:extLst>
                  <a:ext uri="{FF2B5EF4-FFF2-40B4-BE49-F238E27FC236}">
                    <a16:creationId xmlns:a16="http://schemas.microsoft.com/office/drawing/2014/main" id="{2B54A207-B577-6DAD-3658-559D0117DA7A}"/>
                  </a:ext>
                </a:extLst>
              </p:cNvPr>
              <p:cNvGrpSpPr/>
              <p:nvPr/>
            </p:nvGrpSpPr>
            <p:grpSpPr>
              <a:xfrm>
                <a:off x="4337984" y="3375188"/>
                <a:ext cx="37776" cy="32357"/>
                <a:chOff x="4337984" y="3375188"/>
                <a:chExt cx="37776" cy="32357"/>
              </a:xfrm>
            </p:grpSpPr>
            <p:sp>
              <p:nvSpPr>
                <p:cNvPr id="7799" name="Google Shape;7799;p68">
                  <a:extLst>
                    <a:ext uri="{FF2B5EF4-FFF2-40B4-BE49-F238E27FC236}">
                      <a16:creationId xmlns:a16="http://schemas.microsoft.com/office/drawing/2014/main" id="{0CAA80BF-817C-FC9C-7529-FAEB927E376A}"/>
                    </a:ext>
                  </a:extLst>
                </p:cNvPr>
                <p:cNvSpPr/>
                <p:nvPr/>
              </p:nvSpPr>
              <p:spPr>
                <a:xfrm>
                  <a:off x="4337984" y="3375188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0" name="Google Shape;7800;p68">
                  <a:extLst>
                    <a:ext uri="{FF2B5EF4-FFF2-40B4-BE49-F238E27FC236}">
                      <a16:creationId xmlns:a16="http://schemas.microsoft.com/office/drawing/2014/main" id="{6C169E62-3490-E850-0052-134A3A20B4FB}"/>
                    </a:ext>
                  </a:extLst>
                </p:cNvPr>
                <p:cNvSpPr/>
                <p:nvPr/>
              </p:nvSpPr>
              <p:spPr>
                <a:xfrm>
                  <a:off x="4353108" y="3384894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64"/>
                        <a:pt x="1" y="824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01" name="Google Shape;7801;p68">
                <a:extLst>
                  <a:ext uri="{FF2B5EF4-FFF2-40B4-BE49-F238E27FC236}">
                    <a16:creationId xmlns:a16="http://schemas.microsoft.com/office/drawing/2014/main" id="{98DBAB9A-0F19-3D48-B5C0-EAD1B52A6AB8}"/>
                  </a:ext>
                </a:extLst>
              </p:cNvPr>
              <p:cNvGrpSpPr/>
              <p:nvPr/>
            </p:nvGrpSpPr>
            <p:grpSpPr>
              <a:xfrm>
                <a:off x="4494867" y="3090530"/>
                <a:ext cx="37878" cy="32451"/>
                <a:chOff x="4494867" y="3090530"/>
                <a:chExt cx="37878" cy="32451"/>
              </a:xfrm>
            </p:grpSpPr>
            <p:sp>
              <p:nvSpPr>
                <p:cNvPr id="7802" name="Google Shape;7802;p68">
                  <a:extLst>
                    <a:ext uri="{FF2B5EF4-FFF2-40B4-BE49-F238E27FC236}">
                      <a16:creationId xmlns:a16="http://schemas.microsoft.com/office/drawing/2014/main" id="{06BC4EF6-D134-EB5C-DAD5-6009BD48A2E0}"/>
                    </a:ext>
                  </a:extLst>
                </p:cNvPr>
                <p:cNvSpPr/>
                <p:nvPr/>
              </p:nvSpPr>
              <p:spPr>
                <a:xfrm>
                  <a:off x="4494867" y="3090530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96" y="4114"/>
                        <a:pt x="4803" y="3194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3" name="Google Shape;7803;p68">
                  <a:extLst>
                    <a:ext uri="{FF2B5EF4-FFF2-40B4-BE49-F238E27FC236}">
                      <a16:creationId xmlns:a16="http://schemas.microsoft.com/office/drawing/2014/main" id="{1AA7ED41-7AEA-0C92-9BC1-D9A583195796}"/>
                    </a:ext>
                  </a:extLst>
                </p:cNvPr>
                <p:cNvSpPr/>
                <p:nvPr/>
              </p:nvSpPr>
              <p:spPr>
                <a:xfrm>
                  <a:off x="4510000" y="310023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04" name="Google Shape;7804;p68">
                <a:extLst>
                  <a:ext uri="{FF2B5EF4-FFF2-40B4-BE49-F238E27FC236}">
                    <a16:creationId xmlns:a16="http://schemas.microsoft.com/office/drawing/2014/main" id="{C2847128-C177-A153-E1E9-B8A747E9D6AA}"/>
                  </a:ext>
                </a:extLst>
              </p:cNvPr>
              <p:cNvGrpSpPr/>
              <p:nvPr/>
            </p:nvGrpSpPr>
            <p:grpSpPr>
              <a:xfrm>
                <a:off x="4525124" y="3207774"/>
                <a:ext cx="37783" cy="32420"/>
                <a:chOff x="4525124" y="3207774"/>
                <a:chExt cx="37783" cy="32420"/>
              </a:xfrm>
            </p:grpSpPr>
            <p:sp>
              <p:nvSpPr>
                <p:cNvPr id="7805" name="Google Shape;7805;p68">
                  <a:extLst>
                    <a:ext uri="{FF2B5EF4-FFF2-40B4-BE49-F238E27FC236}">
                      <a16:creationId xmlns:a16="http://schemas.microsoft.com/office/drawing/2014/main" id="{F1F96217-BA53-228F-58C5-A0D9E7D7B1A7}"/>
                    </a:ext>
                  </a:extLst>
                </p:cNvPr>
                <p:cNvSpPr/>
                <p:nvPr/>
              </p:nvSpPr>
              <p:spPr>
                <a:xfrm>
                  <a:off x="4525124" y="3207774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4"/>
                      </a:cubicBezTo>
                      <a:cubicBezTo>
                        <a:pt x="1" y="1908"/>
                        <a:pt x="920" y="4122"/>
                        <a:pt x="2747" y="4122"/>
                      </a:cubicBezTo>
                      <a:cubicBezTo>
                        <a:pt x="3884" y="4122"/>
                        <a:pt x="4803" y="3202"/>
                        <a:pt x="4803" y="2065"/>
                      </a:cubicBezTo>
                      <a:cubicBezTo>
                        <a:pt x="4803" y="823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6" name="Google Shape;7806;p68">
                  <a:extLst>
                    <a:ext uri="{FF2B5EF4-FFF2-40B4-BE49-F238E27FC236}">
                      <a16:creationId xmlns:a16="http://schemas.microsoft.com/office/drawing/2014/main" id="{7A013B5A-99EE-CC0C-85D1-E214D77BDE8D}"/>
                    </a:ext>
                  </a:extLst>
                </p:cNvPr>
                <p:cNvSpPr/>
                <p:nvPr/>
              </p:nvSpPr>
              <p:spPr>
                <a:xfrm>
                  <a:off x="4540256" y="32174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6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07" name="Google Shape;7807;p68">
                <a:extLst>
                  <a:ext uri="{FF2B5EF4-FFF2-40B4-BE49-F238E27FC236}">
                    <a16:creationId xmlns:a16="http://schemas.microsoft.com/office/drawing/2014/main" id="{C65D008C-962C-E38E-679E-079A326A1EE1}"/>
                  </a:ext>
                </a:extLst>
              </p:cNvPr>
              <p:cNvGrpSpPr/>
              <p:nvPr/>
            </p:nvGrpSpPr>
            <p:grpSpPr>
              <a:xfrm>
                <a:off x="4440544" y="3176479"/>
                <a:ext cx="31499" cy="26898"/>
                <a:chOff x="4440544" y="3176479"/>
                <a:chExt cx="31499" cy="26898"/>
              </a:xfrm>
            </p:grpSpPr>
            <p:sp>
              <p:nvSpPr>
                <p:cNvPr id="7808" name="Google Shape;7808;p68">
                  <a:extLst>
                    <a:ext uri="{FF2B5EF4-FFF2-40B4-BE49-F238E27FC236}">
                      <a16:creationId xmlns:a16="http://schemas.microsoft.com/office/drawing/2014/main" id="{16F08EFF-D7E9-3879-96D8-303CBFA2C9DC}"/>
                    </a:ext>
                  </a:extLst>
                </p:cNvPr>
                <p:cNvSpPr/>
                <p:nvPr/>
              </p:nvSpPr>
              <p:spPr>
                <a:xfrm>
                  <a:off x="4440544" y="3176479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1" y="0"/>
                      </a:moveTo>
                      <a:cubicBezTo>
                        <a:pt x="1860" y="0"/>
                        <a:pt x="1429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2"/>
                        <a:pt x="3163" y="0"/>
                        <a:pt x="228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9" name="Google Shape;7809;p68">
                  <a:extLst>
                    <a:ext uri="{FF2B5EF4-FFF2-40B4-BE49-F238E27FC236}">
                      <a16:creationId xmlns:a16="http://schemas.microsoft.com/office/drawing/2014/main" id="{CA38A089-4025-40F7-0C74-FBAAFFF78DB4}"/>
                    </a:ext>
                  </a:extLst>
                </p:cNvPr>
                <p:cNvSpPr/>
                <p:nvPr/>
              </p:nvSpPr>
              <p:spPr>
                <a:xfrm>
                  <a:off x="4454724" y="3186145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10" name="Google Shape;7810;p68">
                <a:extLst>
                  <a:ext uri="{FF2B5EF4-FFF2-40B4-BE49-F238E27FC236}">
                    <a16:creationId xmlns:a16="http://schemas.microsoft.com/office/drawing/2014/main" id="{D278ACDE-D0D7-3B48-EF43-E6A8F4DC958C}"/>
                  </a:ext>
                </a:extLst>
              </p:cNvPr>
              <p:cNvGrpSpPr/>
              <p:nvPr/>
            </p:nvGrpSpPr>
            <p:grpSpPr>
              <a:xfrm>
                <a:off x="4350545" y="3156400"/>
                <a:ext cx="31405" cy="27001"/>
                <a:chOff x="4350545" y="3156400"/>
                <a:chExt cx="31405" cy="27001"/>
              </a:xfrm>
            </p:grpSpPr>
            <p:sp>
              <p:nvSpPr>
                <p:cNvPr id="7811" name="Google Shape;7811;p68">
                  <a:extLst>
                    <a:ext uri="{FF2B5EF4-FFF2-40B4-BE49-F238E27FC236}">
                      <a16:creationId xmlns:a16="http://schemas.microsoft.com/office/drawing/2014/main" id="{A5421971-04C2-9F55-6E3F-8444A874ED9A}"/>
                    </a:ext>
                  </a:extLst>
                </p:cNvPr>
                <p:cNvSpPr/>
                <p:nvPr/>
              </p:nvSpPr>
              <p:spPr>
                <a:xfrm>
                  <a:off x="4350545" y="3156400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2" name="Google Shape;7812;p68">
                  <a:extLst>
                    <a:ext uri="{FF2B5EF4-FFF2-40B4-BE49-F238E27FC236}">
                      <a16:creationId xmlns:a16="http://schemas.microsoft.com/office/drawing/2014/main" id="{1803C214-C7F7-E0CF-5B64-3A82F98FF0A0}"/>
                    </a:ext>
                  </a:extLst>
                </p:cNvPr>
                <p:cNvSpPr/>
                <p:nvPr/>
              </p:nvSpPr>
              <p:spPr>
                <a:xfrm>
                  <a:off x="4364717" y="3166074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13" name="Google Shape;7813;p68">
                <a:extLst>
                  <a:ext uri="{FF2B5EF4-FFF2-40B4-BE49-F238E27FC236}">
                    <a16:creationId xmlns:a16="http://schemas.microsoft.com/office/drawing/2014/main" id="{1E7A466B-DBF0-4BE2-FCCA-AB020BE5FB72}"/>
                  </a:ext>
                </a:extLst>
              </p:cNvPr>
              <p:cNvGrpSpPr/>
              <p:nvPr/>
            </p:nvGrpSpPr>
            <p:grpSpPr>
              <a:xfrm>
                <a:off x="4376703" y="3255058"/>
                <a:ext cx="31405" cy="27001"/>
                <a:chOff x="4376703" y="3255058"/>
                <a:chExt cx="31405" cy="27001"/>
              </a:xfrm>
            </p:grpSpPr>
            <p:sp>
              <p:nvSpPr>
                <p:cNvPr id="7814" name="Google Shape;7814;p68">
                  <a:extLst>
                    <a:ext uri="{FF2B5EF4-FFF2-40B4-BE49-F238E27FC236}">
                      <a16:creationId xmlns:a16="http://schemas.microsoft.com/office/drawing/2014/main" id="{9D30E5A8-87E3-59CE-E68F-CED6042E4707}"/>
                    </a:ext>
                  </a:extLst>
                </p:cNvPr>
                <p:cNvSpPr/>
                <p:nvPr/>
              </p:nvSpPr>
              <p:spPr>
                <a:xfrm>
                  <a:off x="4376703" y="325505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5" name="Google Shape;7815;p68">
                  <a:extLst>
                    <a:ext uri="{FF2B5EF4-FFF2-40B4-BE49-F238E27FC236}">
                      <a16:creationId xmlns:a16="http://schemas.microsoft.com/office/drawing/2014/main" id="{7A4BF680-5643-D6DE-1517-C9229BC3D3E9}"/>
                    </a:ext>
                  </a:extLst>
                </p:cNvPr>
                <p:cNvSpPr/>
                <p:nvPr/>
              </p:nvSpPr>
              <p:spPr>
                <a:xfrm>
                  <a:off x="4390884" y="3264732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16" name="Google Shape;7816;p68">
                <a:extLst>
                  <a:ext uri="{FF2B5EF4-FFF2-40B4-BE49-F238E27FC236}">
                    <a16:creationId xmlns:a16="http://schemas.microsoft.com/office/drawing/2014/main" id="{5EF611F9-9133-834B-DC81-C74796561D9B}"/>
                  </a:ext>
                </a:extLst>
              </p:cNvPr>
              <p:cNvGrpSpPr/>
              <p:nvPr/>
            </p:nvGrpSpPr>
            <p:grpSpPr>
              <a:xfrm>
                <a:off x="4331322" y="3283656"/>
                <a:ext cx="31405" cy="26945"/>
                <a:chOff x="4331322" y="3283656"/>
                <a:chExt cx="31405" cy="26945"/>
              </a:xfrm>
            </p:grpSpPr>
            <p:sp>
              <p:nvSpPr>
                <p:cNvPr id="7817" name="Google Shape;7817;p68">
                  <a:extLst>
                    <a:ext uri="{FF2B5EF4-FFF2-40B4-BE49-F238E27FC236}">
                      <a16:creationId xmlns:a16="http://schemas.microsoft.com/office/drawing/2014/main" id="{CC607067-B07B-A526-7D84-C34E3E40F65C}"/>
                    </a:ext>
                  </a:extLst>
                </p:cNvPr>
                <p:cNvSpPr/>
                <p:nvPr/>
              </p:nvSpPr>
              <p:spPr>
                <a:xfrm>
                  <a:off x="4331322" y="3283656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3" y="1"/>
                        <a:pt x="1425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20"/>
                      </a:cubicBezTo>
                      <a:cubicBezTo>
                        <a:pt x="3993" y="689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8" name="Google Shape;7818;p68">
                  <a:extLst>
                    <a:ext uri="{FF2B5EF4-FFF2-40B4-BE49-F238E27FC236}">
                      <a16:creationId xmlns:a16="http://schemas.microsoft.com/office/drawing/2014/main" id="{43CDC7F1-FDF3-3729-D5AD-7A2D92797B13}"/>
                    </a:ext>
                  </a:extLst>
                </p:cNvPr>
                <p:cNvSpPr/>
                <p:nvPr/>
              </p:nvSpPr>
              <p:spPr>
                <a:xfrm>
                  <a:off x="4345503" y="3293274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63"/>
                        <a:pt x="218" y="969"/>
                        <a:pt x="484" y="969"/>
                      </a:cubicBezTo>
                      <a:cubicBezTo>
                        <a:pt x="750" y="969"/>
                        <a:pt x="968" y="763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19" name="Google Shape;7819;p68">
                <a:extLst>
                  <a:ext uri="{FF2B5EF4-FFF2-40B4-BE49-F238E27FC236}">
                    <a16:creationId xmlns:a16="http://schemas.microsoft.com/office/drawing/2014/main" id="{19C9F585-EFE9-E29D-F8EC-F00B6D5E04A6}"/>
                  </a:ext>
                </a:extLst>
              </p:cNvPr>
              <p:cNvGrpSpPr/>
              <p:nvPr/>
            </p:nvGrpSpPr>
            <p:grpSpPr>
              <a:xfrm>
                <a:off x="4380510" y="3065882"/>
                <a:ext cx="31405" cy="26938"/>
                <a:chOff x="4380510" y="3065882"/>
                <a:chExt cx="31405" cy="26938"/>
              </a:xfrm>
            </p:grpSpPr>
            <p:sp>
              <p:nvSpPr>
                <p:cNvPr id="7820" name="Google Shape;7820;p68">
                  <a:extLst>
                    <a:ext uri="{FF2B5EF4-FFF2-40B4-BE49-F238E27FC236}">
                      <a16:creationId xmlns:a16="http://schemas.microsoft.com/office/drawing/2014/main" id="{91E99ADA-87F3-1907-8495-B58F7EE7B6A2}"/>
                    </a:ext>
                  </a:extLst>
                </p:cNvPr>
                <p:cNvSpPr/>
                <p:nvPr/>
              </p:nvSpPr>
              <p:spPr>
                <a:xfrm>
                  <a:off x="4380510" y="3065882"/>
                  <a:ext cx="31405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5" extrusionOk="0">
                      <a:moveTo>
                        <a:pt x="2273" y="0"/>
                      </a:moveTo>
                      <a:cubicBezTo>
                        <a:pt x="1853" y="0"/>
                        <a:pt x="1426" y="157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0" y="3425"/>
                        <a:pt x="3993" y="2663"/>
                        <a:pt x="3993" y="1719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1" name="Google Shape;7821;p68">
                  <a:extLst>
                    <a:ext uri="{FF2B5EF4-FFF2-40B4-BE49-F238E27FC236}">
                      <a16:creationId xmlns:a16="http://schemas.microsoft.com/office/drawing/2014/main" id="{982B2100-1F88-43CE-34E5-5D640BA2A8F2}"/>
                    </a:ext>
                  </a:extLst>
                </p:cNvPr>
                <p:cNvSpPr/>
                <p:nvPr/>
              </p:nvSpPr>
              <p:spPr>
                <a:xfrm>
                  <a:off x="4393354" y="3075500"/>
                  <a:ext cx="8950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6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35"/>
                      </a:cubicBezTo>
                      <a:cubicBezTo>
                        <a:pt x="401" y="932"/>
                        <a:pt x="522" y="976"/>
                        <a:pt x="641" y="976"/>
                      </a:cubicBezTo>
                      <a:cubicBezTo>
                        <a:pt x="893" y="976"/>
                        <a:pt x="1138" y="783"/>
                        <a:pt x="1138" y="496"/>
                      </a:cubicBezTo>
                      <a:cubicBezTo>
                        <a:pt x="1138" y="218"/>
                        <a:pt x="920" y="12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822" name="Google Shape;7822;p68">
              <a:extLst>
                <a:ext uri="{FF2B5EF4-FFF2-40B4-BE49-F238E27FC236}">
                  <a16:creationId xmlns:a16="http://schemas.microsoft.com/office/drawing/2014/main" id="{EE45014E-71C8-B238-0322-BDF12E8A075C}"/>
                </a:ext>
              </a:extLst>
            </p:cNvPr>
            <p:cNvGrpSpPr/>
            <p:nvPr/>
          </p:nvGrpSpPr>
          <p:grpSpPr>
            <a:xfrm>
              <a:off x="4558998" y="3188237"/>
              <a:ext cx="1280131" cy="1052746"/>
              <a:chOff x="4558998" y="3188237"/>
              <a:chExt cx="1280131" cy="1052746"/>
            </a:xfrm>
          </p:grpSpPr>
          <p:sp>
            <p:nvSpPr>
              <p:cNvPr id="7823" name="Google Shape;7823;p68">
                <a:extLst>
                  <a:ext uri="{FF2B5EF4-FFF2-40B4-BE49-F238E27FC236}">
                    <a16:creationId xmlns:a16="http://schemas.microsoft.com/office/drawing/2014/main" id="{AA81F1BD-4487-F055-666D-4003C49D80EF}"/>
                  </a:ext>
                </a:extLst>
              </p:cNvPr>
              <p:cNvSpPr/>
              <p:nvPr/>
            </p:nvSpPr>
            <p:spPr>
              <a:xfrm>
                <a:off x="4916156" y="3750813"/>
                <a:ext cx="8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close/>
                  </a:path>
                </a:pathLst>
              </a:custGeom>
              <a:noFill/>
              <a:ln w="1825" cap="flat" cmpd="sng">
                <a:solidFill>
                  <a:srgbClr val="A5B7C5"/>
                </a:solidFill>
                <a:prstDash val="solid"/>
                <a:miter lim="12096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24" name="Google Shape;7824;p68">
                <a:extLst>
                  <a:ext uri="{FF2B5EF4-FFF2-40B4-BE49-F238E27FC236}">
                    <a16:creationId xmlns:a16="http://schemas.microsoft.com/office/drawing/2014/main" id="{D6856B6D-3946-84B3-3BD6-BC5CC1F5DA89}"/>
                  </a:ext>
                </a:extLst>
              </p:cNvPr>
              <p:cNvGrpSpPr/>
              <p:nvPr/>
            </p:nvGrpSpPr>
            <p:grpSpPr>
              <a:xfrm>
                <a:off x="4579164" y="3203653"/>
                <a:ext cx="1244833" cy="1020397"/>
                <a:chOff x="4579164" y="3203653"/>
                <a:chExt cx="1244833" cy="1020397"/>
              </a:xfrm>
            </p:grpSpPr>
            <p:sp>
              <p:nvSpPr>
                <p:cNvPr id="7825" name="Google Shape;7825;p68">
                  <a:extLst>
                    <a:ext uri="{FF2B5EF4-FFF2-40B4-BE49-F238E27FC236}">
                      <a16:creationId xmlns:a16="http://schemas.microsoft.com/office/drawing/2014/main" id="{27C77AE7-1A0E-F4A1-37B9-980C8C0FE5DD}"/>
                    </a:ext>
                  </a:extLst>
                </p:cNvPr>
                <p:cNvSpPr/>
                <p:nvPr/>
              </p:nvSpPr>
              <p:spPr>
                <a:xfrm>
                  <a:off x="5490144" y="3482892"/>
                  <a:ext cx="58995" cy="4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1" h="630" fill="none" extrusionOk="0">
                      <a:moveTo>
                        <a:pt x="0" y="630"/>
                      </a:moveTo>
                      <a:lnTo>
                        <a:pt x="750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6" name="Google Shape;7826;p68">
                  <a:extLst>
                    <a:ext uri="{FF2B5EF4-FFF2-40B4-BE49-F238E27FC236}">
                      <a16:creationId xmlns:a16="http://schemas.microsoft.com/office/drawing/2014/main" id="{328F3245-572A-1B2C-FE69-EECA598A5CBA}"/>
                    </a:ext>
                  </a:extLst>
                </p:cNvPr>
                <p:cNvSpPr/>
                <p:nvPr/>
              </p:nvSpPr>
              <p:spPr>
                <a:xfrm>
                  <a:off x="5490616" y="3482892"/>
                  <a:ext cx="66137" cy="77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09" h="9836" fill="none" extrusionOk="0">
                      <a:moveTo>
                        <a:pt x="1" y="1"/>
                      </a:moveTo>
                      <a:lnTo>
                        <a:pt x="8408" y="98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27" name="Google Shape;7827;p68">
                  <a:extLst>
                    <a:ext uri="{FF2B5EF4-FFF2-40B4-BE49-F238E27FC236}">
                      <a16:creationId xmlns:a16="http://schemas.microsoft.com/office/drawing/2014/main" id="{F06B5C2E-1002-F1FB-7343-6A3002DE0185}"/>
                    </a:ext>
                  </a:extLst>
                </p:cNvPr>
                <p:cNvGrpSpPr/>
                <p:nvPr/>
              </p:nvGrpSpPr>
              <p:grpSpPr>
                <a:xfrm>
                  <a:off x="4579164" y="3203653"/>
                  <a:ext cx="1244833" cy="1020397"/>
                  <a:chOff x="4579164" y="3203653"/>
                  <a:chExt cx="1244833" cy="1020397"/>
                </a:xfrm>
              </p:grpSpPr>
              <p:sp>
                <p:nvSpPr>
                  <p:cNvPr id="7828" name="Google Shape;7828;p68">
                    <a:extLst>
                      <a:ext uri="{FF2B5EF4-FFF2-40B4-BE49-F238E27FC236}">
                        <a16:creationId xmlns:a16="http://schemas.microsoft.com/office/drawing/2014/main" id="{18451D95-F151-E61E-44D7-608ADC0296A9}"/>
                      </a:ext>
                    </a:extLst>
                  </p:cNvPr>
                  <p:cNvSpPr/>
                  <p:nvPr/>
                </p:nvSpPr>
                <p:spPr>
                  <a:xfrm>
                    <a:off x="4787909" y="3833395"/>
                    <a:ext cx="6926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07" h="2831" fill="none" extrusionOk="0">
                        <a:moveTo>
                          <a:pt x="8806" y="0"/>
                        </a:moveTo>
                        <a:lnTo>
                          <a:pt x="0" y="2831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29" name="Google Shape;7829;p68">
                    <a:extLst>
                      <a:ext uri="{FF2B5EF4-FFF2-40B4-BE49-F238E27FC236}">
                        <a16:creationId xmlns:a16="http://schemas.microsoft.com/office/drawing/2014/main" id="{F3A6939F-08D5-6227-AB06-2FB037A2002C}"/>
                      </a:ext>
                    </a:extLst>
                  </p:cNvPr>
                  <p:cNvSpPr/>
                  <p:nvPr/>
                </p:nvSpPr>
                <p:spPr>
                  <a:xfrm>
                    <a:off x="4857263" y="3819695"/>
                    <a:ext cx="69936" cy="141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92" h="1803" fill="none" extrusionOk="0">
                        <a:moveTo>
                          <a:pt x="1" y="1803"/>
                        </a:moveTo>
                        <a:lnTo>
                          <a:pt x="8892" y="0"/>
                        </a:lnTo>
                      </a:path>
                    </a:pathLst>
                  </a:custGeom>
                  <a:noFill/>
                  <a:ln w="1825" cap="flat" cmpd="sng">
                    <a:solidFill>
                      <a:srgbClr val="A5B7C5"/>
                    </a:solidFill>
                    <a:prstDash val="solid"/>
                    <a:miter lim="12096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7830" name="Google Shape;7830;p68">
                    <a:extLst>
                      <a:ext uri="{FF2B5EF4-FFF2-40B4-BE49-F238E27FC236}">
                        <a16:creationId xmlns:a16="http://schemas.microsoft.com/office/drawing/2014/main" id="{CBCF0589-AE71-F02E-11D9-B12FB76565FB}"/>
                      </a:ext>
                    </a:extLst>
                  </p:cNvPr>
                  <p:cNvGrpSpPr/>
                  <p:nvPr/>
                </p:nvGrpSpPr>
                <p:grpSpPr>
                  <a:xfrm>
                    <a:off x="4579164" y="3203653"/>
                    <a:ext cx="1244833" cy="1020397"/>
                    <a:chOff x="4579164" y="3203653"/>
                    <a:chExt cx="1244833" cy="1020397"/>
                  </a:xfrm>
                </p:grpSpPr>
                <p:sp>
                  <p:nvSpPr>
                    <p:cNvPr id="7831" name="Google Shape;7831;p68">
                      <a:extLst>
                        <a:ext uri="{FF2B5EF4-FFF2-40B4-BE49-F238E27FC236}">
                          <a16:creationId xmlns:a16="http://schemas.microsoft.com/office/drawing/2014/main" id="{E9CAE126-4E79-A3F1-7165-DB1D38DAB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0329" y="3363965"/>
                      <a:ext cx="23894" cy="102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38" h="13066" fill="none" extrusionOk="0">
                          <a:moveTo>
                            <a:pt x="3037" y="13065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2" name="Google Shape;7832;p68">
                      <a:extLst>
                        <a:ext uri="{FF2B5EF4-FFF2-40B4-BE49-F238E27FC236}">
                          <a16:creationId xmlns:a16="http://schemas.microsoft.com/office/drawing/2014/main" id="{38B69113-112F-A8C0-48B1-E0DA801B2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46" y="3385948"/>
                      <a:ext cx="104085" cy="792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234" h="10077" fill="none" extrusionOk="0">
                          <a:moveTo>
                            <a:pt x="0" y="0"/>
                          </a:moveTo>
                          <a:lnTo>
                            <a:pt x="13234" y="10077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3" name="Google Shape;7833;p68">
                      <a:extLst>
                        <a:ext uri="{FF2B5EF4-FFF2-40B4-BE49-F238E27FC236}">
                          <a16:creationId xmlns:a16="http://schemas.microsoft.com/office/drawing/2014/main" id="{E66088C9-04E3-99CF-3A98-A6DDA1014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06598"/>
                      <a:ext cx="45869" cy="793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32" h="10090" fill="none" extrusionOk="0">
                          <a:moveTo>
                            <a:pt x="5831" y="0"/>
                          </a:moveTo>
                          <a:lnTo>
                            <a:pt x="1" y="10089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4" name="Google Shape;7834;p68">
                      <a:extLst>
                        <a:ext uri="{FF2B5EF4-FFF2-40B4-BE49-F238E27FC236}">
                          <a16:creationId xmlns:a16="http://schemas.microsoft.com/office/drawing/2014/main" id="{DC8E78D2-FC6A-06EA-E44B-BFB38C257A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650" y="3361299"/>
                      <a:ext cx="84305" cy="246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19" h="3135" fill="none" extrusionOk="0">
                          <a:moveTo>
                            <a:pt x="1" y="3134"/>
                          </a:moveTo>
                          <a:lnTo>
                            <a:pt x="10719" y="1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5" name="Google Shape;7835;p68">
                      <a:extLst>
                        <a:ext uri="{FF2B5EF4-FFF2-40B4-BE49-F238E27FC236}">
                          <a16:creationId xmlns:a16="http://schemas.microsoft.com/office/drawing/2014/main" id="{C8A55958-3715-25BC-3B59-5A184D5E8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616" y="3306598"/>
                      <a:ext cx="19702" cy="547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05" h="6956" fill="none" extrusionOk="0">
                          <a:moveTo>
                            <a:pt x="2505" y="6956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6" name="Google Shape;7836;p68">
                      <a:extLst>
                        <a:ext uri="{FF2B5EF4-FFF2-40B4-BE49-F238E27FC236}">
                          <a16:creationId xmlns:a16="http://schemas.microsoft.com/office/drawing/2014/main" id="{7DA84B1F-99D9-A73E-9C9A-CF3C8643E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38242" y="3357500"/>
                      <a:ext cx="74883" cy="10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21" h="1307" fill="none" extrusionOk="0">
                          <a:moveTo>
                            <a:pt x="1" y="1307"/>
                          </a:moveTo>
                          <a:lnTo>
                            <a:pt x="9521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7" name="Google Shape;7837;p68">
                      <a:extLst>
                        <a:ext uri="{FF2B5EF4-FFF2-40B4-BE49-F238E27FC236}">
                          <a16:creationId xmlns:a16="http://schemas.microsoft.com/office/drawing/2014/main" id="{0F216525-A393-C095-BD24-3E75B74F5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10274" y="3357500"/>
                      <a:ext cx="99044" cy="635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93" h="8081" fill="none" extrusionOk="0">
                          <a:moveTo>
                            <a:pt x="0" y="8081"/>
                          </a:moveTo>
                          <a:lnTo>
                            <a:pt x="12593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38" name="Google Shape;7838;p68">
                      <a:extLst>
                        <a:ext uri="{FF2B5EF4-FFF2-40B4-BE49-F238E27FC236}">
                          <a16:creationId xmlns:a16="http://schemas.microsoft.com/office/drawing/2014/main" id="{9CD10DFB-7BC1-57D4-9C4C-9796A0430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9310" y="3306598"/>
                      <a:ext cx="87443" cy="50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118" h="6473" fill="none" extrusionOk="0">
                          <a:moveTo>
                            <a:pt x="1" y="6472"/>
                          </a:moveTo>
                          <a:lnTo>
                            <a:pt x="11118" y="0"/>
                          </a:lnTo>
                        </a:path>
                      </a:pathLst>
                    </a:custGeom>
                    <a:noFill/>
                    <a:ln w="1825" cap="flat" cmpd="sng">
                      <a:solidFill>
                        <a:srgbClr val="A5B7C5"/>
                      </a:solidFill>
                      <a:prstDash val="solid"/>
                      <a:miter lim="12096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7839" name="Google Shape;7839;p68">
                      <a:extLst>
                        <a:ext uri="{FF2B5EF4-FFF2-40B4-BE49-F238E27FC236}">
                          <a16:creationId xmlns:a16="http://schemas.microsoft.com/office/drawing/2014/main" id="{B8519561-9F5B-1529-7129-1272D6DDA2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79164" y="3203653"/>
                      <a:ext cx="1244833" cy="1020397"/>
                      <a:chOff x="4579164" y="3203653"/>
                      <a:chExt cx="1244833" cy="1020397"/>
                    </a:xfrm>
                  </p:grpSpPr>
                  <p:sp>
                    <p:nvSpPr>
                      <p:cNvPr id="7840" name="Google Shape;7840;p68">
                        <a:extLst>
                          <a:ext uri="{FF2B5EF4-FFF2-40B4-BE49-F238E27FC236}">
                            <a16:creationId xmlns:a16="http://schemas.microsoft.com/office/drawing/2014/main" id="{BBC3FC51-9FF4-57E1-E6C1-F1C4F6348B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7986" y="3614284"/>
                        <a:ext cx="53002" cy="2103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739" h="2674" fill="none" extrusionOk="0">
                            <a:moveTo>
                              <a:pt x="0" y="0"/>
                            </a:moveTo>
                            <a:lnTo>
                              <a:pt x="6738" y="267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1" name="Google Shape;7841;p68">
                        <a:extLst>
                          <a:ext uri="{FF2B5EF4-FFF2-40B4-BE49-F238E27FC236}">
                            <a16:creationId xmlns:a16="http://schemas.microsoft.com/office/drawing/2014/main" id="{EF3F0E5C-4A1A-8450-8BC0-5BA5D463E2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4545" y="3589069"/>
                        <a:ext cx="43682" cy="6318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54" h="8033" fill="none" extrusionOk="0">
                            <a:moveTo>
                              <a:pt x="1" y="8033"/>
                            </a:moveTo>
                            <a:lnTo>
                              <a:pt x="5553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2" name="Google Shape;7842;p68">
                        <a:extLst>
                          <a:ext uri="{FF2B5EF4-FFF2-40B4-BE49-F238E27FC236}">
                            <a16:creationId xmlns:a16="http://schemas.microsoft.com/office/drawing/2014/main" id="{FEA55501-D7DC-A1F3-04E8-E374954D71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17907"/>
                        <a:ext cx="112178" cy="7117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263" h="9049" fill="none" extrusionOk="0">
                            <a:moveTo>
                              <a:pt x="0" y="9049"/>
                            </a:moveTo>
                            <a:lnTo>
                              <a:pt x="14262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3" name="Google Shape;7843;p68">
                        <a:extLst>
                          <a:ext uri="{FF2B5EF4-FFF2-40B4-BE49-F238E27FC236}">
                            <a16:creationId xmlns:a16="http://schemas.microsoft.com/office/drawing/2014/main" id="{49F01425-EFEF-F760-DAF3-26E391F46A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6562" y="3516766"/>
                        <a:ext cx="77455" cy="799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848" h="10162" fill="none" extrusionOk="0">
                            <a:moveTo>
                              <a:pt x="0" y="10161"/>
                            </a:moveTo>
                            <a:lnTo>
                              <a:pt x="9847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4" name="Google Shape;7844;p68">
                        <a:extLst>
                          <a:ext uri="{FF2B5EF4-FFF2-40B4-BE49-F238E27FC236}">
                            <a16:creationId xmlns:a16="http://schemas.microsoft.com/office/drawing/2014/main" id="{80CD6C09-6A9E-950B-1808-DBA3ED01E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63646" y="3516766"/>
                        <a:ext cx="20370" cy="5280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0" h="6714" fill="none" extrusionOk="0">
                            <a:moveTo>
                              <a:pt x="0" y="6714"/>
                            </a:moveTo>
                            <a:lnTo>
                              <a:pt x="258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5" name="Google Shape;7845;p68">
                        <a:extLst>
                          <a:ext uri="{FF2B5EF4-FFF2-40B4-BE49-F238E27FC236}">
                            <a16:creationId xmlns:a16="http://schemas.microsoft.com/office/drawing/2014/main" id="{D419050E-71B7-F4B6-E3B4-1EF836C4EA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3151" y="3520565"/>
                        <a:ext cx="45861" cy="9743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831" h="12388" fill="none" extrusionOk="0">
                            <a:moveTo>
                              <a:pt x="5831" y="12388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6" name="Google Shape;7846;p68">
                        <a:extLst>
                          <a:ext uri="{FF2B5EF4-FFF2-40B4-BE49-F238E27FC236}">
                            <a16:creationId xmlns:a16="http://schemas.microsoft.com/office/drawing/2014/main" id="{5E9FCAEE-596F-9719-6919-3872936B40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38242" y="3483175"/>
                        <a:ext cx="44917" cy="3739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11" h="4755" fill="none" extrusionOk="0">
                            <a:moveTo>
                              <a:pt x="1" y="1"/>
                            </a:moveTo>
                            <a:lnTo>
                              <a:pt x="5710" y="475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7" name="Google Shape;7847;p68">
                        <a:extLst>
                          <a:ext uri="{FF2B5EF4-FFF2-40B4-BE49-F238E27FC236}">
                            <a16:creationId xmlns:a16="http://schemas.microsoft.com/office/drawing/2014/main" id="{B054FE3F-1A9A-31AD-C804-CF615B57D6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4941" y="3501823"/>
                        <a:ext cx="78217" cy="187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945" h="2384" fill="none" extrusionOk="0">
                            <a:moveTo>
                              <a:pt x="1" y="1"/>
                            </a:moveTo>
                            <a:lnTo>
                              <a:pt x="9944" y="2384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8" name="Google Shape;7848;p68">
                        <a:extLst>
                          <a:ext uri="{FF2B5EF4-FFF2-40B4-BE49-F238E27FC236}">
                            <a16:creationId xmlns:a16="http://schemas.microsoft.com/office/drawing/2014/main" id="{28FE6E2A-6B88-2C78-6819-018A13A575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68220" y="3520565"/>
                        <a:ext cx="115796" cy="1932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4723" h="2457" fill="none" extrusionOk="0">
                            <a:moveTo>
                              <a:pt x="0" y="2457"/>
                            </a:moveTo>
                            <a:lnTo>
                              <a:pt x="14722" y="1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49" name="Google Shape;7849;p68">
                        <a:extLst>
                          <a:ext uri="{FF2B5EF4-FFF2-40B4-BE49-F238E27FC236}">
                            <a16:creationId xmlns:a16="http://schemas.microsoft.com/office/drawing/2014/main" id="{3BAB0B59-D7DF-93B8-7AD3-71CFCFD6B6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13117" y="3462915"/>
                        <a:ext cx="40347" cy="5119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130" h="6509" fill="none" extrusionOk="0">
                            <a:moveTo>
                              <a:pt x="5130" y="6508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50" name="Google Shape;7850;p68">
                        <a:extLst>
                          <a:ext uri="{FF2B5EF4-FFF2-40B4-BE49-F238E27FC236}">
                            <a16:creationId xmlns:a16="http://schemas.microsoft.com/office/drawing/2014/main" id="{9D9C2D19-47DE-FE99-0359-50537068B5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7807" y="3462915"/>
                        <a:ext cx="25317" cy="5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19" h="6993" fill="none" extrusionOk="0">
                            <a:moveTo>
                              <a:pt x="1" y="6992"/>
                            </a:moveTo>
                            <a:lnTo>
                              <a:pt x="3219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51" name="Google Shape;7851;p68">
                        <a:extLst>
                          <a:ext uri="{FF2B5EF4-FFF2-40B4-BE49-F238E27FC236}">
                            <a16:creationId xmlns:a16="http://schemas.microsoft.com/office/drawing/2014/main" id="{61B6AD1A-13F0-2CB4-4719-FF399C0F8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1342" y="3514100"/>
                        <a:ext cx="72311" cy="6953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194" h="884" fill="none" extrusionOk="0">
                            <a:moveTo>
                              <a:pt x="0" y="883"/>
                            </a:moveTo>
                            <a:lnTo>
                              <a:pt x="9194" y="0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52" name="Google Shape;7852;p68">
                        <a:extLst>
                          <a:ext uri="{FF2B5EF4-FFF2-40B4-BE49-F238E27FC236}">
                            <a16:creationId xmlns:a16="http://schemas.microsoft.com/office/drawing/2014/main" id="{E0407579-2408-9854-2609-89AACF1E91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53645" y="3514100"/>
                        <a:ext cx="26175" cy="5918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28" h="7525" fill="none" extrusionOk="0">
                            <a:moveTo>
                              <a:pt x="1" y="0"/>
                            </a:moveTo>
                            <a:lnTo>
                              <a:pt x="3328" y="7525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7853" name="Google Shape;7853;p68">
                        <a:extLst>
                          <a:ext uri="{FF2B5EF4-FFF2-40B4-BE49-F238E27FC236}">
                            <a16:creationId xmlns:a16="http://schemas.microsoft.com/office/drawing/2014/main" id="{88E902F9-796E-01A6-5F00-778F1FCE0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7392" y="3514100"/>
                        <a:ext cx="26261" cy="10038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339" h="12763" fill="none" extrusionOk="0">
                            <a:moveTo>
                              <a:pt x="3339" y="0"/>
                            </a:moveTo>
                            <a:lnTo>
                              <a:pt x="0" y="12762"/>
                            </a:lnTo>
                          </a:path>
                        </a:pathLst>
                      </a:custGeom>
                      <a:noFill/>
                      <a:ln w="1825" cap="flat" cmpd="sng">
                        <a:solidFill>
                          <a:srgbClr val="A5B7C5"/>
                        </a:solidFill>
                        <a:prstDash val="solid"/>
                        <a:miter lim="12096"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7854" name="Google Shape;7854;p68">
                        <a:extLst>
                          <a:ext uri="{FF2B5EF4-FFF2-40B4-BE49-F238E27FC236}">
                            <a16:creationId xmlns:a16="http://schemas.microsoft.com/office/drawing/2014/main" id="{423CD544-5BCB-A6F5-6F84-37C49C35BD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79164" y="3203653"/>
                        <a:ext cx="1244833" cy="1020397"/>
                        <a:chOff x="4579164" y="3203653"/>
                        <a:chExt cx="1244833" cy="1020397"/>
                      </a:xfrm>
                    </p:grpSpPr>
                    <p:sp>
                      <p:nvSpPr>
                        <p:cNvPr id="7855" name="Google Shape;7855;p68">
                          <a:extLst>
                            <a:ext uri="{FF2B5EF4-FFF2-40B4-BE49-F238E27FC236}">
                              <a16:creationId xmlns:a16="http://schemas.microsoft.com/office/drawing/2014/main" id="{A1067974-4422-FDA2-C30D-08F9EED95F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879812" y="3466721"/>
                          <a:ext cx="74411" cy="1065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461" h="13549" fill="none" extrusionOk="0">
                              <a:moveTo>
                                <a:pt x="1" y="13549"/>
                              </a:moveTo>
                              <a:lnTo>
                                <a:pt x="946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56" name="Google Shape;7856;p68">
                          <a:extLst>
                            <a:ext uri="{FF2B5EF4-FFF2-40B4-BE49-F238E27FC236}">
                              <a16:creationId xmlns:a16="http://schemas.microsoft.com/office/drawing/2014/main" id="{75F0B368-605A-6BD9-7201-608FB376EB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4215" y="3408017"/>
                          <a:ext cx="105989" cy="5871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476" h="7465" fill="none" extrusionOk="0">
                              <a:moveTo>
                                <a:pt x="0" y="7464"/>
                              </a:moveTo>
                              <a:lnTo>
                                <a:pt x="13476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57" name="Google Shape;7857;p68">
                          <a:extLst>
                            <a:ext uri="{FF2B5EF4-FFF2-40B4-BE49-F238E27FC236}">
                              <a16:creationId xmlns:a16="http://schemas.microsoft.com/office/drawing/2014/main" id="{351FD04B-3E71-4710-4D18-1C77DD8A59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465195"/>
                          <a:ext cx="119792" cy="5481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231" h="6969" fill="none" extrusionOk="0">
                              <a:moveTo>
                                <a:pt x="1" y="1"/>
                              </a:moveTo>
                              <a:lnTo>
                                <a:pt x="15231" y="6968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58" name="Google Shape;7858;p68">
                          <a:extLst>
                            <a:ext uri="{FF2B5EF4-FFF2-40B4-BE49-F238E27FC236}">
                              <a16:creationId xmlns:a16="http://schemas.microsoft.com/office/drawing/2014/main" id="{0D1D02B7-8860-13D2-1BAE-A9B28437F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73708" y="3521045"/>
                          <a:ext cx="26938" cy="718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25" h="9134" fill="none" extrusionOk="0">
                              <a:moveTo>
                                <a:pt x="1" y="0"/>
                              </a:moveTo>
                              <a:lnTo>
                                <a:pt x="3424" y="913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59" name="Google Shape;7859;p68">
                          <a:extLst>
                            <a:ext uri="{FF2B5EF4-FFF2-40B4-BE49-F238E27FC236}">
                              <a16:creationId xmlns:a16="http://schemas.microsoft.com/office/drawing/2014/main" id="{A90924F4-59B4-F94F-B151-C3CF7AFB3B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86309"/>
                          <a:ext cx="26741" cy="81167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400" h="10320" fill="none" extrusionOk="0">
                              <a:moveTo>
                                <a:pt x="3399" y="10319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0" name="Google Shape;7860;p68">
                          <a:extLst>
                            <a:ext uri="{FF2B5EF4-FFF2-40B4-BE49-F238E27FC236}">
                              <a16:creationId xmlns:a16="http://schemas.microsoft.com/office/drawing/2014/main" id="{D28928AF-A998-7E5B-9471-7838F9C67C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88549" y="3252840"/>
                          <a:ext cx="693968" cy="52062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88235" h="66195" fill="none" extrusionOk="0">
                              <a:moveTo>
                                <a:pt x="1" y="63509"/>
                              </a:moveTo>
                              <a:lnTo>
                                <a:pt x="1537" y="42400"/>
                              </a:lnTo>
                              <a:lnTo>
                                <a:pt x="10077" y="22210"/>
                              </a:lnTo>
                              <a:cubicBezTo>
                                <a:pt x="10077" y="22210"/>
                                <a:pt x="14202" y="33218"/>
                                <a:pt x="14202" y="32384"/>
                              </a:cubicBezTo>
                              <a:cubicBezTo>
                                <a:pt x="14202" y="31561"/>
                                <a:pt x="26009" y="8976"/>
                                <a:pt x="26009" y="8976"/>
                              </a:cubicBezTo>
                              <a:lnTo>
                                <a:pt x="33618" y="31077"/>
                              </a:lnTo>
                              <a:lnTo>
                                <a:pt x="15025" y="46779"/>
                              </a:lnTo>
                              <a:lnTo>
                                <a:pt x="36037" y="48944"/>
                              </a:lnTo>
                              <a:lnTo>
                                <a:pt x="27557" y="58863"/>
                              </a:lnTo>
                              <a:lnTo>
                                <a:pt x="40803" y="66194"/>
                              </a:lnTo>
                              <a:lnTo>
                                <a:pt x="43586" y="48448"/>
                              </a:lnTo>
                              <a:lnTo>
                                <a:pt x="51122" y="29734"/>
                              </a:lnTo>
                              <a:lnTo>
                                <a:pt x="49670" y="16694"/>
                              </a:lnTo>
                              <a:lnTo>
                                <a:pt x="65263" y="21376"/>
                              </a:lnTo>
                              <a:lnTo>
                                <a:pt x="68819" y="9448"/>
                              </a:lnTo>
                              <a:lnTo>
                                <a:pt x="66098" y="1"/>
                              </a:lnTo>
                              <a:lnTo>
                                <a:pt x="88235" y="200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1" name="Google Shape;7861;p68">
                          <a:extLst>
                            <a:ext uri="{FF2B5EF4-FFF2-40B4-BE49-F238E27FC236}">
                              <a16:creationId xmlns:a16="http://schemas.microsoft.com/office/drawing/2014/main" id="{737CE0F5-5FBE-5DD8-01F7-AE6A570EA2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203653"/>
                          <a:ext cx="544588" cy="31635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69242" h="40223" fill="none" extrusionOk="0">
                              <a:moveTo>
                                <a:pt x="69242" y="6255"/>
                              </a:moveTo>
                              <a:lnTo>
                                <a:pt x="53274" y="22948"/>
                              </a:lnTo>
                              <a:lnTo>
                                <a:pt x="45532" y="5432"/>
                              </a:lnTo>
                              <a:lnTo>
                                <a:pt x="29613" y="14747"/>
                              </a:lnTo>
                              <a:lnTo>
                                <a:pt x="28790" y="1"/>
                              </a:lnTo>
                              <a:lnTo>
                                <a:pt x="13500" y="28912"/>
                              </a:lnTo>
                              <a:lnTo>
                                <a:pt x="4306" y="13089"/>
                              </a:lnTo>
                              <a:lnTo>
                                <a:pt x="0" y="25984"/>
                              </a:lnTo>
                              <a:lnTo>
                                <a:pt x="1718" y="4022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2" name="Google Shape;7862;p68">
                          <a:extLst>
                            <a:ext uri="{FF2B5EF4-FFF2-40B4-BE49-F238E27FC236}">
                              <a16:creationId xmlns:a16="http://schemas.microsoft.com/office/drawing/2014/main" id="{9EF4018F-74C2-D829-BA14-54145BBBFE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124739" cy="26783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5860" h="34054" fill="none" extrusionOk="0">
                              <a:moveTo>
                                <a:pt x="9266" y="1"/>
                              </a:moveTo>
                              <a:lnTo>
                                <a:pt x="10101" y="14396"/>
                              </a:lnTo>
                              <a:lnTo>
                                <a:pt x="15859" y="34053"/>
                              </a:lnTo>
                              <a:lnTo>
                                <a:pt x="0" y="19851"/>
                              </a:lnTo>
                              <a:lnTo>
                                <a:pt x="1234" y="33642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3" name="Google Shape;7863;p68">
                          <a:extLst>
                            <a:ext uri="{FF2B5EF4-FFF2-40B4-BE49-F238E27FC236}">
                              <a16:creationId xmlns:a16="http://schemas.microsoft.com/office/drawing/2014/main" id="{AB399B3E-CB54-B375-E834-8215930D77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00637" y="3507533"/>
                          <a:ext cx="99618" cy="78784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666" h="10017" fill="none" extrusionOk="0">
                              <a:moveTo>
                                <a:pt x="0" y="10017"/>
                              </a:moveTo>
                              <a:lnTo>
                                <a:pt x="12665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4" name="Google Shape;7864;p68">
                          <a:extLst>
                            <a:ext uri="{FF2B5EF4-FFF2-40B4-BE49-F238E27FC236}">
                              <a16:creationId xmlns:a16="http://schemas.microsoft.com/office/drawing/2014/main" id="{943243E0-54AB-CC82-548B-B11ACC0B9D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0248" y="3501068"/>
                          <a:ext cx="156514" cy="647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900" h="823" fill="none" extrusionOk="0">
                              <a:moveTo>
                                <a:pt x="0" y="823"/>
                              </a:moveTo>
                              <a:lnTo>
                                <a:pt x="19900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5" name="Google Shape;7865;p68">
                          <a:extLst>
                            <a:ext uri="{FF2B5EF4-FFF2-40B4-BE49-F238E27FC236}">
                              <a16:creationId xmlns:a16="http://schemas.microsoft.com/office/drawing/2014/main" id="{4A663DE6-F8C0-1FA4-E944-553155BCCF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507533"/>
                          <a:ext cx="72885" cy="15585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267" h="19816" fill="none" extrusionOk="0">
                              <a:moveTo>
                                <a:pt x="9266" y="1"/>
                              </a:moveTo>
                              <a:lnTo>
                                <a:pt x="0" y="19815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6" name="Google Shape;7866;p68">
                          <a:extLst>
                            <a:ext uri="{FF2B5EF4-FFF2-40B4-BE49-F238E27FC236}">
                              <a16:creationId xmlns:a16="http://schemas.microsoft.com/office/drawing/2014/main" id="{154BEC86-A848-2A2D-0742-AEA5AB8A0C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384139"/>
                          <a:ext cx="126265" cy="11769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6054" h="14964" fill="none" extrusionOk="0">
                              <a:moveTo>
                                <a:pt x="1" y="14964"/>
                              </a:moveTo>
                              <a:lnTo>
                                <a:pt x="16053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7" name="Google Shape;7867;p68">
                          <a:extLst>
                            <a:ext uri="{FF2B5EF4-FFF2-40B4-BE49-F238E27FC236}">
                              <a16:creationId xmlns:a16="http://schemas.microsoft.com/office/drawing/2014/main" id="{963B3F92-DBE9-681C-0EFF-095E45AE18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6753" y="3246375"/>
                          <a:ext cx="61567" cy="2547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828" h="32384" fill="none" extrusionOk="0">
                              <a:moveTo>
                                <a:pt x="1" y="32383"/>
                              </a:moveTo>
                              <a:lnTo>
                                <a:pt x="7827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8" name="Google Shape;7868;p68">
                          <a:extLst>
                            <a:ext uri="{FF2B5EF4-FFF2-40B4-BE49-F238E27FC236}">
                              <a16:creationId xmlns:a16="http://schemas.microsoft.com/office/drawing/2014/main" id="{F59DEA6F-4BCC-78A9-3425-03DF8AC2D2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86698"/>
                          <a:ext cx="141483" cy="1057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7989" h="1344" fill="none" extrusionOk="0">
                              <a:moveTo>
                                <a:pt x="1" y="1343"/>
                              </a:moveTo>
                              <a:lnTo>
                                <a:pt x="1798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69" name="Google Shape;7869;p68">
                          <a:extLst>
                            <a:ext uri="{FF2B5EF4-FFF2-40B4-BE49-F238E27FC236}">
                              <a16:creationId xmlns:a16="http://schemas.microsoft.com/office/drawing/2014/main" id="{5712FD44-5B1B-97E1-BB15-629F2A8CF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3898" y="3501068"/>
                          <a:ext cx="18089" cy="1367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300" h="17384" fill="none" extrusionOk="0">
                              <a:moveTo>
                                <a:pt x="1" y="0"/>
                              </a:moveTo>
                              <a:lnTo>
                                <a:pt x="2299" y="17383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0" name="Google Shape;7870;p68">
                          <a:extLst>
                            <a:ext uri="{FF2B5EF4-FFF2-40B4-BE49-F238E27FC236}">
                              <a16:creationId xmlns:a16="http://schemas.microsoft.com/office/drawing/2014/main" id="{00AED33C-64CD-B637-C801-065B8A81E9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06721" y="3620749"/>
                          <a:ext cx="102379" cy="9886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017" h="12570" fill="none" extrusionOk="0">
                              <a:moveTo>
                                <a:pt x="0" y="1"/>
                              </a:moveTo>
                              <a:lnTo>
                                <a:pt x="13016" y="12569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1" name="Google Shape;7871;p68">
                          <a:extLst>
                            <a:ext uri="{FF2B5EF4-FFF2-40B4-BE49-F238E27FC236}">
                              <a16:creationId xmlns:a16="http://schemas.microsoft.com/office/drawing/2014/main" id="{151B55EF-9E85-87C7-A252-2B4E27E56B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293102" y="3715798"/>
                          <a:ext cx="15997" cy="10123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034" h="12872" fill="none" extrusionOk="0">
                              <a:moveTo>
                                <a:pt x="2033" y="0"/>
                              </a:moveTo>
                              <a:lnTo>
                                <a:pt x="1" y="1287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2" name="Google Shape;7872;p68">
                          <a:extLst>
                            <a:ext uri="{FF2B5EF4-FFF2-40B4-BE49-F238E27FC236}">
                              <a16:creationId xmlns:a16="http://schemas.microsoft.com/office/drawing/2014/main" id="{70ECF2EC-2514-766F-FC27-B8451360F9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59854"/>
                          <a:ext cx="92862" cy="13453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1807" h="17106" fill="none" extrusionOk="0">
                              <a:moveTo>
                                <a:pt x="11807" y="17105"/>
                              </a:moveTo>
                              <a:lnTo>
                                <a:pt x="0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3" name="Google Shape;7873;p68">
                          <a:extLst>
                            <a:ext uri="{FF2B5EF4-FFF2-40B4-BE49-F238E27FC236}">
                              <a16:creationId xmlns:a16="http://schemas.microsoft.com/office/drawing/2014/main" id="{0B9CD4B1-5579-4DA8-B126-55CB685AB6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479203" y="3327149"/>
                          <a:ext cx="150615" cy="56998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150" h="7247" fill="none" extrusionOk="0">
                              <a:moveTo>
                                <a:pt x="19149" y="0"/>
                              </a:moveTo>
                              <a:lnTo>
                                <a:pt x="0" y="7246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4" name="Google Shape;7874;p68">
                          <a:extLst>
                            <a:ext uri="{FF2B5EF4-FFF2-40B4-BE49-F238E27FC236}">
                              <a16:creationId xmlns:a16="http://schemas.microsoft.com/office/drawing/2014/main" id="{CD797C33-8E8B-CDD4-0556-CC472CCC28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71980" y="3633790"/>
                          <a:ext cx="59373" cy="400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549" h="509" fill="none" extrusionOk="0">
                              <a:moveTo>
                                <a:pt x="0" y="508"/>
                              </a:moveTo>
                              <a:lnTo>
                                <a:pt x="7549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5" name="Google Shape;7875;p68">
                          <a:extLst>
                            <a:ext uri="{FF2B5EF4-FFF2-40B4-BE49-F238E27FC236}">
                              <a16:creationId xmlns:a16="http://schemas.microsoft.com/office/drawing/2014/main" id="{22C75380-0777-F255-1F8C-D4F2527120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52947" y="3497261"/>
                          <a:ext cx="78406" cy="1365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69" h="17360" fill="none" extrusionOk="0">
                              <a:moveTo>
                                <a:pt x="9969" y="17359"/>
                              </a:moveTo>
                              <a:lnTo>
                                <a:pt x="1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6" name="Google Shape;7876;p68">
                          <a:extLst>
                            <a:ext uri="{FF2B5EF4-FFF2-40B4-BE49-F238E27FC236}">
                              <a16:creationId xmlns:a16="http://schemas.microsoft.com/office/drawing/2014/main" id="{6927FDD1-0F82-C5F5-9931-D62FCC78AC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17296" y="3466721"/>
                          <a:ext cx="40733" cy="12235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5179" h="15557" fill="none" extrusionOk="0">
                              <a:moveTo>
                                <a:pt x="1" y="15557"/>
                              </a:moveTo>
                              <a:lnTo>
                                <a:pt x="5178" y="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7" name="Google Shape;7877;p68">
                          <a:extLst>
                            <a:ext uri="{FF2B5EF4-FFF2-40B4-BE49-F238E27FC236}">
                              <a16:creationId xmlns:a16="http://schemas.microsoft.com/office/drawing/2014/main" id="{4F586022-E403-FD52-8B06-A509056B11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060203" y="3408017"/>
                          <a:ext cx="111416" cy="1951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4166" h="2481" fill="none" extrusionOk="0">
                              <a:moveTo>
                                <a:pt x="0" y="0"/>
                              </a:moveTo>
                              <a:lnTo>
                                <a:pt x="14165" y="2480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7878" name="Google Shape;7878;p68">
                          <a:extLst>
                            <a:ext uri="{FF2B5EF4-FFF2-40B4-BE49-F238E27FC236}">
                              <a16:creationId xmlns:a16="http://schemas.microsoft.com/office/drawing/2014/main" id="{9792781A-88B7-61B6-F9A5-C4C5B220A5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7371" y="3620749"/>
                          <a:ext cx="79358" cy="42636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090" h="5421" fill="none" extrusionOk="0">
                              <a:moveTo>
                                <a:pt x="0" y="5420"/>
                              </a:moveTo>
                              <a:lnTo>
                                <a:pt x="1008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grpSp>
                      <p:nvGrpSpPr>
                        <p:cNvPr id="7879" name="Google Shape;7879;p68">
                          <a:extLst>
                            <a:ext uri="{FF2B5EF4-FFF2-40B4-BE49-F238E27FC236}">
                              <a16:creationId xmlns:a16="http://schemas.microsoft.com/office/drawing/2014/main" id="{33A58287-1F44-55E0-CF9D-A72632347D2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579164" y="3203653"/>
                          <a:ext cx="1244833" cy="1020397"/>
                          <a:chOff x="4579164" y="3203653"/>
                          <a:chExt cx="1244833" cy="1020397"/>
                        </a:xfrm>
                      </p:grpSpPr>
                      <p:sp>
                        <p:nvSpPr>
                          <p:cNvPr id="7880" name="Google Shape;7880;p68">
                            <a:extLst>
                              <a:ext uri="{FF2B5EF4-FFF2-40B4-BE49-F238E27FC236}">
                                <a16:creationId xmlns:a16="http://schemas.microsoft.com/office/drawing/2014/main" id="{458031E0-70D4-8BB1-6D99-E0F0EFDB9B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49551" y="3708185"/>
                            <a:ext cx="37972" cy="3815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4828" h="485" fill="none" extrusionOk="0">
                                <a:moveTo>
                                  <a:pt x="0" y="1"/>
                                </a:moveTo>
                                <a:lnTo>
                                  <a:pt x="4827" y="485"/>
                                </a:lnTo>
                              </a:path>
                            </a:pathLst>
                          </a:custGeom>
                          <a:noFill/>
                          <a:ln w="1825" cap="flat" cmpd="sng">
                            <a:solidFill>
                              <a:srgbClr val="A5B7C5"/>
                            </a:solidFill>
                            <a:prstDash val="solid"/>
                            <a:miter lim="12096"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grpSp>
                        <p:nvGrpSpPr>
                          <p:cNvPr id="7881" name="Google Shape;7881;p68">
                            <a:extLst>
                              <a:ext uri="{FF2B5EF4-FFF2-40B4-BE49-F238E27FC236}">
                                <a16:creationId xmlns:a16="http://schemas.microsoft.com/office/drawing/2014/main" id="{47A9262A-8AED-5F0E-7319-E3FA20B47DF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79164" y="3203653"/>
                            <a:ext cx="1244833" cy="1020397"/>
                            <a:chOff x="4579164" y="3203653"/>
                            <a:chExt cx="1244833" cy="1020397"/>
                          </a:xfrm>
                        </p:grpSpPr>
                        <p:sp>
                          <p:nvSpPr>
                            <p:cNvPr id="7882" name="Google Shape;7882;p68">
                              <a:extLst>
                                <a:ext uri="{FF2B5EF4-FFF2-40B4-BE49-F238E27FC236}">
                                  <a16:creationId xmlns:a16="http://schemas.microsoft.com/office/drawing/2014/main" id="{F173F7BF-0CAB-6352-CAD8-6F309EE602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53357" y="3586309"/>
                              <a:ext cx="147288" cy="12188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8727" h="15497" fill="none" extrusionOk="0">
                                  <a:moveTo>
                                    <a:pt x="18726" y="1"/>
                                  </a:moveTo>
                                  <a:lnTo>
                                    <a:pt x="0" y="1549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883" name="Google Shape;7883;p68">
                              <a:extLst>
                                <a:ext uri="{FF2B5EF4-FFF2-40B4-BE49-F238E27FC236}">
                                  <a16:creationId xmlns:a16="http://schemas.microsoft.com/office/drawing/2014/main" id="{7D253008-49BE-EE03-5B9C-7D3A4AD0FA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87515" y="3592876"/>
                              <a:ext cx="113130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14384" h="15146" fill="none" extrusionOk="0">
                                  <a:moveTo>
                                    <a:pt x="0" y="15146"/>
                                  </a:moveTo>
                                  <a:lnTo>
                                    <a:pt x="14383" y="0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884" name="Google Shape;7884;p68">
                              <a:extLst>
                                <a:ext uri="{FF2B5EF4-FFF2-40B4-BE49-F238E27FC236}">
                                  <a16:creationId xmlns:a16="http://schemas.microsoft.com/office/drawing/2014/main" id="{4C852D35-429D-5FE5-8BDA-26CAF37D52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3395" y="3708185"/>
                              <a:ext cx="39970" cy="4538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082" h="5771" fill="none" extrusionOk="0">
                                  <a:moveTo>
                                    <a:pt x="1" y="5771"/>
                                  </a:moveTo>
                                  <a:lnTo>
                                    <a:pt x="5081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885" name="Google Shape;7885;p68">
                              <a:extLst>
                                <a:ext uri="{FF2B5EF4-FFF2-40B4-BE49-F238E27FC236}">
                                  <a16:creationId xmlns:a16="http://schemas.microsoft.com/office/drawing/2014/main" id="{B62F2F51-DEFD-D1A1-0CC3-3E210858752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88943" y="3704378"/>
                              <a:ext cx="60616" cy="26080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707" h="3316" fill="none" extrusionOk="0">
                                  <a:moveTo>
                                    <a:pt x="1" y="3315"/>
                                  </a:moveTo>
                                  <a:lnTo>
                                    <a:pt x="7706" y="1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886" name="Google Shape;7886;p68">
                              <a:extLst>
                                <a:ext uri="{FF2B5EF4-FFF2-40B4-BE49-F238E27FC236}">
                                  <a16:creationId xmlns:a16="http://schemas.microsoft.com/office/drawing/2014/main" id="{11835FEC-6FC9-93BD-22CD-0B06CEB851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7296" y="3589069"/>
                              <a:ext cx="32262" cy="11912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4102" h="15146" fill="none" extrusionOk="0">
                                  <a:moveTo>
                                    <a:pt x="1" y="1"/>
                                  </a:moveTo>
                                  <a:lnTo>
                                    <a:pt x="4101" y="1514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887" name="Google Shape;7887;p68">
                              <a:extLst>
                                <a:ext uri="{FF2B5EF4-FFF2-40B4-BE49-F238E27FC236}">
                                  <a16:creationId xmlns:a16="http://schemas.microsoft.com/office/drawing/2014/main" id="{1235C737-3B31-D1DB-AAF2-74BF1C5C35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49551" y="3708185"/>
                              <a:ext cx="22840" cy="72885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2904" h="9267" fill="none" extrusionOk="0">
                                  <a:moveTo>
                                    <a:pt x="0" y="1"/>
                                  </a:moveTo>
                                  <a:lnTo>
                                    <a:pt x="2904" y="9267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888" name="Google Shape;7888;p68">
                              <a:extLst>
                                <a:ext uri="{FF2B5EF4-FFF2-40B4-BE49-F238E27FC236}">
                                  <a16:creationId xmlns:a16="http://schemas.microsoft.com/office/drawing/2014/main" id="{F75CAA7F-7821-78C4-BC92-CD88E5C7C3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912066" y="3752237"/>
                              <a:ext cx="60325" cy="2883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670" h="3666" fill="none" extrusionOk="0">
                                  <a:moveTo>
                                    <a:pt x="0" y="1"/>
                                  </a:moveTo>
                                  <a:lnTo>
                                    <a:pt x="7670" y="3666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grpSp>
                          <p:nvGrpSpPr>
                            <p:cNvPr id="7889" name="Google Shape;7889;p68">
                              <a:extLst>
                                <a:ext uri="{FF2B5EF4-FFF2-40B4-BE49-F238E27FC236}">
                                  <a16:creationId xmlns:a16="http://schemas.microsoft.com/office/drawing/2014/main" id="{97BE88DF-9B99-1CB7-D72C-AE34C163A16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579164" y="3203653"/>
                              <a:ext cx="1244833" cy="1020397"/>
                              <a:chOff x="4579164" y="3203653"/>
                              <a:chExt cx="1244833" cy="1020397"/>
                            </a:xfrm>
                          </p:grpSpPr>
                          <p:sp>
                            <p:nvSpPr>
                              <p:cNvPr id="7890" name="Google Shape;7890;p68">
                                <a:extLst>
                                  <a:ext uri="{FF2B5EF4-FFF2-40B4-BE49-F238E27FC236}">
                                    <a16:creationId xmlns:a16="http://schemas.microsoft.com/office/drawing/2014/main" id="{3713B41B-160F-E4C2-F1CD-D6593801F32C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738347"/>
                                <a:ext cx="92956" cy="9172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1819" h="11662" fill="none" extrusionOk="0">
                                    <a:moveTo>
                                      <a:pt x="0" y="0"/>
                                    </a:moveTo>
                                    <a:lnTo>
                                      <a:pt x="11819" y="11662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1" name="Google Shape;7891;p68">
                                <a:extLst>
                                  <a:ext uri="{FF2B5EF4-FFF2-40B4-BE49-F238E27FC236}">
                                    <a16:creationId xmlns:a16="http://schemas.microsoft.com/office/drawing/2014/main" id="{703E13A3-AF9D-D562-7F73-DEA7B3D398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652241"/>
                                <a:ext cx="33591" cy="17782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271" h="22610" fill="none" extrusionOk="0">
                                    <a:moveTo>
                                      <a:pt x="1" y="22610"/>
                                    </a:moveTo>
                                    <a:lnTo>
                                      <a:pt x="427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2" name="Google Shape;7892;p68">
                                <a:extLst>
                                  <a:ext uri="{FF2B5EF4-FFF2-40B4-BE49-F238E27FC236}">
                                    <a16:creationId xmlns:a16="http://schemas.microsoft.com/office/drawing/2014/main" id="{80CFD90E-2B94-2E00-8CFB-05EF1D82CA4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16833" y="3652241"/>
                                <a:ext cx="70982" cy="20770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9025" h="26409" fill="none" extrusionOk="0">
                                    <a:moveTo>
                                      <a:pt x="1" y="1"/>
                                    </a:moveTo>
                                    <a:lnTo>
                                      <a:pt x="9025" y="26408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3" name="Google Shape;7893;p68">
                                <a:extLst>
                                  <a:ext uri="{FF2B5EF4-FFF2-40B4-BE49-F238E27FC236}">
                                    <a16:creationId xmlns:a16="http://schemas.microsoft.com/office/drawing/2014/main" id="{32D0C25D-6D89-DEA7-0D4F-D51EF8AF526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13117" y="3694578"/>
                                <a:ext cx="44154" cy="13929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614" h="17711" fill="none" extrusionOk="0">
                                    <a:moveTo>
                                      <a:pt x="5614" y="17711"/>
                                    </a:moveTo>
                                    <a:lnTo>
                                      <a:pt x="1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4" name="Google Shape;7894;p68">
                                <a:extLst>
                                  <a:ext uri="{FF2B5EF4-FFF2-40B4-BE49-F238E27FC236}">
                                    <a16:creationId xmlns:a16="http://schemas.microsoft.com/office/drawing/2014/main" id="{F03185C0-756D-CA65-F322-2FCD4136A73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87807" y="3694578"/>
                                <a:ext cx="25317" cy="165369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3219" h="21026" fill="none" extrusionOk="0">
                                    <a:moveTo>
                                      <a:pt x="3219" y="1"/>
                                    </a:moveTo>
                                    <a:lnTo>
                                      <a:pt x="1" y="21025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5" name="Google Shape;7895;p68">
                                <a:extLst>
                                  <a:ext uri="{FF2B5EF4-FFF2-40B4-BE49-F238E27FC236}">
                                    <a16:creationId xmlns:a16="http://schemas.microsoft.com/office/drawing/2014/main" id="{91DB72A5-A608-7F11-BA29-3D6C37EA51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106374" cy="2522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3525" h="3207" fill="none" extrusionOk="0">
                                    <a:moveTo>
                                      <a:pt x="1" y="1"/>
                                    </a:moveTo>
                                    <a:lnTo>
                                      <a:pt x="13525" y="3206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6" name="Google Shape;7896;p68">
                                <a:extLst>
                                  <a:ext uri="{FF2B5EF4-FFF2-40B4-BE49-F238E27FC236}">
                                    <a16:creationId xmlns:a16="http://schemas.microsoft.com/office/drawing/2014/main" id="{3A1FF96F-0D04-E0F9-E33C-48B61A9E27C0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70980" y="3830061"/>
                                <a:ext cx="12277" cy="7926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561" h="10078" fill="none" extrusionOk="0">
                                    <a:moveTo>
                                      <a:pt x="1561" y="1"/>
                                    </a:moveTo>
                                    <a:lnTo>
                                      <a:pt x="0" y="10077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7" name="Google Shape;7897;p68">
                                <a:extLst>
                                  <a:ext uri="{FF2B5EF4-FFF2-40B4-BE49-F238E27FC236}">
                                    <a16:creationId xmlns:a16="http://schemas.microsoft.com/office/drawing/2014/main" id="{0652E8A4-52A8-47BC-9EEE-4A4DC511BC4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83828" y="3830061"/>
                                <a:ext cx="99429" cy="3454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2642" h="4392" fill="none" extrusionOk="0">
                                    <a:moveTo>
                                      <a:pt x="0" y="4392"/>
                                    </a:moveTo>
                                    <a:lnTo>
                                      <a:pt x="12642" y="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8" name="Google Shape;7898;p68">
                                <a:extLst>
                                  <a:ext uri="{FF2B5EF4-FFF2-40B4-BE49-F238E27FC236}">
                                    <a16:creationId xmlns:a16="http://schemas.microsoft.com/office/drawing/2014/main" id="{E3711286-FC52-2D89-6ED1-E192D3D80953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83250" y="3830061"/>
                                <a:ext cx="50336" cy="117983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400" h="15001" fill="none" extrusionOk="0">
                                    <a:moveTo>
                                      <a:pt x="1" y="1"/>
                                    </a:moveTo>
                                    <a:lnTo>
                                      <a:pt x="6400" y="15001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899" name="Google Shape;7899;p68">
                                <a:extLst>
                                  <a:ext uri="{FF2B5EF4-FFF2-40B4-BE49-F238E27FC236}">
                                    <a16:creationId xmlns:a16="http://schemas.microsoft.com/office/drawing/2014/main" id="{B8E06E8F-9421-5CA0-2B77-1B0418B3BEF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733578" y="3855276"/>
                                <a:ext cx="56046" cy="927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7126" h="11795" fill="none" extrusionOk="0">
                                    <a:moveTo>
                                      <a:pt x="1" y="11795"/>
                                    </a:moveTo>
                                    <a:lnTo>
                                      <a:pt x="7126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900" name="Google Shape;7900;p68">
                                <a:extLst>
                                  <a:ext uri="{FF2B5EF4-FFF2-40B4-BE49-F238E27FC236}">
                                    <a16:creationId xmlns:a16="http://schemas.microsoft.com/office/drawing/2014/main" id="{0E70C884-6321-2EBA-E795-1CA8B652038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888943" y="3730450"/>
                                <a:ext cx="34928" cy="89252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4441" h="11348" fill="none" extrusionOk="0">
                                    <a:moveTo>
                                      <a:pt x="4440" y="11347"/>
                                    </a:moveTo>
                                    <a:lnTo>
                                      <a:pt x="1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901" name="Google Shape;7901;p68">
                                <a:extLst>
                                  <a:ext uri="{FF2B5EF4-FFF2-40B4-BE49-F238E27FC236}">
                                    <a16:creationId xmlns:a16="http://schemas.microsoft.com/office/drawing/2014/main" id="{06C0AAD6-15D1-F584-859D-CC99E77AF0E7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590301" y="3667468"/>
                                <a:ext cx="49762" cy="70887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6327" h="9013" fill="none" extrusionOk="0">
                                    <a:moveTo>
                                      <a:pt x="0" y="9012"/>
                                    </a:moveTo>
                                    <a:lnTo>
                                      <a:pt x="632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sp>
                            <p:nvSpPr>
                              <p:cNvPr id="7902" name="Google Shape;7902;p68">
                                <a:extLst>
                                  <a:ext uri="{FF2B5EF4-FFF2-40B4-BE49-F238E27FC236}">
                                    <a16:creationId xmlns:a16="http://schemas.microsoft.com/office/drawing/2014/main" id="{09A797CC-31D8-8056-9D32-A7478B29326E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4640338" y="3648536"/>
                                <a:ext cx="80593" cy="2026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10247" h="2577" fill="none" extrusionOk="0">
                                    <a:moveTo>
                                      <a:pt x="1" y="2577"/>
                                    </a:moveTo>
                                    <a:lnTo>
                                      <a:pt x="10247" y="0"/>
                                    </a:lnTo>
                                  </a:path>
                                </a:pathLst>
                              </a:custGeom>
                              <a:noFill/>
                              <a:ln w="1825" cap="flat" cmpd="sng">
                                <a:solidFill>
                                  <a:srgbClr val="A5B7C5"/>
                                </a:solidFill>
                                <a:prstDash val="solid"/>
                                <a:miter lim="12096"/>
                                <a:headEnd type="none" w="sm" len="sm"/>
                                <a:tailEnd type="none" w="sm" len="sm"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7903" name="Google Shape;7903;p68">
                                <a:extLst>
                                  <a:ext uri="{FF2B5EF4-FFF2-40B4-BE49-F238E27FC236}">
                                    <a16:creationId xmlns:a16="http://schemas.microsoft.com/office/drawing/2014/main" id="{9B4CFAB8-960F-8F65-A023-1341715B760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579164" y="3203653"/>
                                <a:ext cx="1244833" cy="1020397"/>
                                <a:chOff x="4579164" y="3203653"/>
                                <a:chExt cx="1244833" cy="1020397"/>
                              </a:xfrm>
                            </p:grpSpPr>
                            <p:sp>
                              <p:nvSpPr>
                                <p:cNvPr id="7904" name="Google Shape;7904;p68">
                                  <a:extLst>
                                    <a:ext uri="{FF2B5EF4-FFF2-40B4-BE49-F238E27FC236}">
                                      <a16:creationId xmlns:a16="http://schemas.microsoft.com/office/drawing/2014/main" id="{817A6704-2F2E-C483-C83D-5AD419E92F8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53083" y="3966015"/>
                                  <a:ext cx="92964" cy="5376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1820" h="6836" fill="none" extrusionOk="0">
                                      <a:moveTo>
                                        <a:pt x="1" y="6836"/>
                                      </a:moveTo>
                                      <a:lnTo>
                                        <a:pt x="1181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905" name="Google Shape;7905;p68">
                                  <a:extLst>
                                    <a:ext uri="{FF2B5EF4-FFF2-40B4-BE49-F238E27FC236}">
                                      <a16:creationId xmlns:a16="http://schemas.microsoft.com/office/drawing/2014/main" id="{E32A89FD-5890-FAEF-F59A-F5ECA661F0BB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52794"/>
                                  <a:ext cx="103519" cy="13135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13162" h="1670" fill="none" extrusionOk="0">
                                      <a:moveTo>
                                        <a:pt x="13161" y="0"/>
                                      </a:moveTo>
                                      <a:lnTo>
                                        <a:pt x="0" y="167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906" name="Google Shape;7906;p68">
                                  <a:extLst>
                                    <a:ext uri="{FF2B5EF4-FFF2-40B4-BE49-F238E27FC236}">
                                      <a16:creationId xmlns:a16="http://schemas.microsoft.com/office/drawing/2014/main" id="{A82BC7FE-9991-61AE-EF01-5DD4F9F131A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6040" y="3962216"/>
                                  <a:ext cx="64800" cy="128066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239" h="16283" fill="none" extrusionOk="0">
                                      <a:moveTo>
                                        <a:pt x="0" y="0"/>
                                      </a:moveTo>
                                      <a:lnTo>
                                        <a:pt x="8238" y="16282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907" name="Google Shape;7907;p68">
                                  <a:extLst>
                                    <a:ext uri="{FF2B5EF4-FFF2-40B4-BE49-F238E27FC236}">
                                      <a16:creationId xmlns:a16="http://schemas.microsoft.com/office/drawing/2014/main" id="{3DDEEADD-6502-1ABC-53A0-68EB3019F026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3962216"/>
                                  <a:ext cx="3815" cy="164787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85" h="20952" fill="none" extrusionOk="0">
                                      <a:moveTo>
                                        <a:pt x="0" y="20952"/>
                                      </a:moveTo>
                                      <a:lnTo>
                                        <a:pt x="484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908" name="Google Shape;7908;p68">
                                  <a:extLst>
                                    <a:ext uri="{FF2B5EF4-FFF2-40B4-BE49-F238E27FC236}">
                                      <a16:creationId xmlns:a16="http://schemas.microsoft.com/office/drawing/2014/main" id="{506756FF-1DE3-DB49-5210-6251FBE5E6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123189"/>
                                  <a:ext cx="37587" cy="5300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4779" h="6739" fill="none" extrusionOk="0">
                                      <a:moveTo>
                                        <a:pt x="4779" y="6739"/>
                                      </a:moveTo>
                                      <a:lnTo>
                                        <a:pt x="0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909" name="Google Shape;7909;p68">
                                  <a:extLst>
                                    <a:ext uri="{FF2B5EF4-FFF2-40B4-BE49-F238E27FC236}">
                                      <a16:creationId xmlns:a16="http://schemas.microsoft.com/office/drawing/2014/main" id="{11B0519A-2129-420F-5CF3-37EC1312C6C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70779" y="4118525"/>
                                  <a:ext cx="71461" cy="4672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9086" h="594" fill="none" extrusionOk="0">
                                      <a:moveTo>
                                        <a:pt x="9085" y="594"/>
                                      </a:moveTo>
                                      <a:lnTo>
                                        <a:pt x="1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sp>
                              <p:nvSpPr>
                                <p:cNvPr id="7910" name="Google Shape;7910;p68">
                                  <a:extLst>
                                    <a:ext uri="{FF2B5EF4-FFF2-40B4-BE49-F238E27FC236}">
                                      <a16:creationId xmlns:a16="http://schemas.microsoft.com/office/drawing/2014/main" id="{F72E9DE5-622B-7A51-BBB1-530E9E59A765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842233" y="4090274"/>
                                  <a:ext cx="68606" cy="32923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8723" h="4186" fill="none" extrusionOk="0">
                                      <a:moveTo>
                                        <a:pt x="0" y="4186"/>
                                      </a:moveTo>
                                      <a:lnTo>
                                        <a:pt x="8722" y="0"/>
                                      </a:lnTo>
                                    </a:path>
                                  </a:pathLst>
                                </a:custGeom>
                                <a:noFill/>
                                <a:ln w="1825" cap="flat" cmpd="sng">
                                  <a:solidFill>
                                    <a:srgbClr val="A5B7C5"/>
                                  </a:solidFill>
                                  <a:prstDash val="solid"/>
                                  <a:miter lim="12096"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  <p:grpSp>
                              <p:nvGrpSpPr>
                                <p:cNvPr id="7911" name="Google Shape;7911;p68">
                                  <a:extLst>
                                    <a:ext uri="{FF2B5EF4-FFF2-40B4-BE49-F238E27FC236}">
                                      <a16:creationId xmlns:a16="http://schemas.microsoft.com/office/drawing/2014/main" id="{70EE8A86-0517-E44D-A27D-24FA5019D6C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4579164" y="3203653"/>
                                  <a:ext cx="1244833" cy="1020397"/>
                                  <a:chOff x="4579164" y="3203653"/>
                                  <a:chExt cx="1244833" cy="1020397"/>
                                </a:xfrm>
                              </p:grpSpPr>
                              <p:sp>
                                <p:nvSpPr>
                                  <p:cNvPr id="7912" name="Google Shape;7912;p68">
                                    <a:extLst>
                                      <a:ext uri="{FF2B5EF4-FFF2-40B4-BE49-F238E27FC236}">
                                        <a16:creationId xmlns:a16="http://schemas.microsoft.com/office/drawing/2014/main" id="{22DCDF82-AE47-FFB5-2509-9530379A66D4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88476" y="3855276"/>
                                    <a:ext cx="57572" cy="11074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7320" h="14081" fill="none" extrusionOk="0">
                                        <a:moveTo>
                                          <a:pt x="7319" y="14081"/>
                                        </a:moveTo>
                                        <a:lnTo>
                                          <a:pt x="1" y="0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913" name="Google Shape;7913;p68">
                                    <a:extLst>
                                      <a:ext uri="{FF2B5EF4-FFF2-40B4-BE49-F238E27FC236}">
                                        <a16:creationId xmlns:a16="http://schemas.microsoft.com/office/drawing/2014/main" id="{AF796E5D-A9AC-F92A-4CF4-E01E0A3E0DD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040" y="3833867"/>
                                    <a:ext cx="11231" cy="132156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1428" h="16803" fill="none" extrusionOk="0">
                                        <a:moveTo>
                                          <a:pt x="0" y="16803"/>
                                        </a:moveTo>
                                        <a:lnTo>
                                          <a:pt x="1428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914" name="Google Shape;7914;p68">
                                    <a:extLst>
                                      <a:ext uri="{FF2B5EF4-FFF2-40B4-BE49-F238E27FC236}">
                                        <a16:creationId xmlns:a16="http://schemas.microsoft.com/office/drawing/2014/main" id="{705FD7AB-9134-F162-7D95-F001179CE1B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761554" y="3854796"/>
                                    <a:ext cx="26261" cy="16498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339" h="20977" fill="none" extrusionOk="0">
                                        <a:moveTo>
                                          <a:pt x="0" y="20977"/>
                                        </a:moveTo>
                                        <a:lnTo>
                                          <a:pt x="333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915" name="Google Shape;7915;p68">
                                    <a:extLst>
                                      <a:ext uri="{FF2B5EF4-FFF2-40B4-BE49-F238E27FC236}">
                                        <a16:creationId xmlns:a16="http://schemas.microsoft.com/office/drawing/2014/main" id="{BE97A98A-7372-9789-9A9D-7591D9E430A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846991" y="3818263"/>
                                    <a:ext cx="74025" cy="146242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9412" h="18594" fill="none" extrusionOk="0">
                                        <a:moveTo>
                                          <a:pt x="0" y="18593"/>
                                        </a:moveTo>
                                        <a:lnTo>
                                          <a:pt x="9411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7916" name="Google Shape;7916;p68">
                                    <a:extLst>
                                      <a:ext uri="{FF2B5EF4-FFF2-40B4-BE49-F238E27FC236}">
                                        <a16:creationId xmlns:a16="http://schemas.microsoft.com/office/drawing/2014/main" id="{DB356F8E-08AD-8AAA-402F-10456C860E92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4927191" y="3823305"/>
                                    <a:ext cx="22368" cy="129497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2844" h="16465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2843" y="16464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1825" cap="flat" cmpd="sng">
                                    <a:solidFill>
                                      <a:srgbClr val="A5B7C5"/>
                                    </a:solidFill>
                                    <a:prstDash val="solid"/>
                                    <a:miter lim="12096"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grpSp>
                                <p:nvGrpSpPr>
                                  <p:cNvPr id="7917" name="Google Shape;7917;p68">
                                    <a:extLst>
                                      <a:ext uri="{FF2B5EF4-FFF2-40B4-BE49-F238E27FC236}">
                                        <a16:creationId xmlns:a16="http://schemas.microsoft.com/office/drawing/2014/main" id="{936C044B-1825-9BA8-D432-C2AF54B31153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4579164" y="3203653"/>
                                    <a:ext cx="1244833" cy="1020397"/>
                                    <a:chOff x="4579164" y="3203653"/>
                                    <a:chExt cx="1244833" cy="1020397"/>
                                  </a:xfrm>
                                </p:grpSpPr>
                                <p:sp>
                                  <p:nvSpPr>
                                    <p:cNvPr id="7918" name="Google Shape;7918;p68">
                                      <a:extLst>
                                        <a:ext uri="{FF2B5EF4-FFF2-40B4-BE49-F238E27FC236}">
                                          <a16:creationId xmlns:a16="http://schemas.microsoft.com/office/drawing/2014/main" id="{64A0C1C4-F72F-90D7-BDFC-4F271534A5B5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579164" y="3652241"/>
                                      <a:ext cx="422626" cy="571809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3735" h="72703" fill="none" extrusionOk="0">
                                          <a:moveTo>
                                            <a:pt x="27593" y="71880"/>
                                          </a:moveTo>
                                          <a:lnTo>
                                            <a:pt x="23771" y="58694"/>
                                          </a:lnTo>
                                          <a:lnTo>
                                            <a:pt x="22936" y="46731"/>
                                          </a:lnTo>
                                          <a:lnTo>
                                            <a:pt x="19972" y="37380"/>
                                          </a:lnTo>
                                          <a:lnTo>
                                            <a:pt x="11674" y="32686"/>
                                          </a:lnTo>
                                          <a:lnTo>
                                            <a:pt x="1" y="27001"/>
                                          </a:lnTo>
                                          <a:lnTo>
                                            <a:pt x="1392" y="10610"/>
                                          </a:lnTo>
                                          <a:lnTo>
                                            <a:pt x="17517" y="1"/>
                                          </a:lnTo>
                                          <a:lnTo>
                                            <a:pt x="29747" y="5384"/>
                                          </a:lnTo>
                                          <a:lnTo>
                                            <a:pt x="43827" y="21291"/>
                                          </a:lnTo>
                                          <a:lnTo>
                                            <a:pt x="49343" y="27122"/>
                                          </a:lnTo>
                                          <a:lnTo>
                                            <a:pt x="53735" y="25815"/>
                                          </a:lnTo>
                                          <a:lnTo>
                                            <a:pt x="50347" y="35940"/>
                                          </a:lnTo>
                                          <a:lnTo>
                                            <a:pt x="47093" y="38214"/>
                                          </a:lnTo>
                                          <a:lnTo>
                                            <a:pt x="44069" y="44275"/>
                                          </a:lnTo>
                                          <a:lnTo>
                                            <a:pt x="45073" y="51944"/>
                                          </a:lnTo>
                                          <a:lnTo>
                                            <a:pt x="42170" y="55694"/>
                                          </a:lnTo>
                                          <a:lnTo>
                                            <a:pt x="38227" y="66025"/>
                                          </a:lnTo>
                                          <a:lnTo>
                                            <a:pt x="27593" y="7270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919" name="Google Shape;7919;p68">
                                      <a:extLst>
                                        <a:ext uri="{FF2B5EF4-FFF2-40B4-BE49-F238E27FC236}">
                                          <a16:creationId xmlns:a16="http://schemas.microsoft.com/office/drawing/2014/main" id="{95C7DF11-A8B1-B6AE-654F-68C826F07FDE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617986" y="3203653"/>
                                      <a:ext cx="1206011" cy="68435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153339" h="87013" fill="none" extrusionOk="0">
                                          <a:moveTo>
                                            <a:pt x="24811" y="62214"/>
                                          </a:moveTo>
                                          <a:lnTo>
                                            <a:pt x="34452" y="66980"/>
                                          </a:lnTo>
                                          <a:lnTo>
                                            <a:pt x="37549" y="69920"/>
                                          </a:lnTo>
                                          <a:lnTo>
                                            <a:pt x="41274" y="77698"/>
                                          </a:lnTo>
                                          <a:lnTo>
                                            <a:pt x="46270" y="79222"/>
                                          </a:lnTo>
                                          <a:lnTo>
                                            <a:pt x="55899" y="72775"/>
                                          </a:lnTo>
                                          <a:lnTo>
                                            <a:pt x="52645" y="69085"/>
                                          </a:lnTo>
                                          <a:lnTo>
                                            <a:pt x="48291" y="70234"/>
                                          </a:lnTo>
                                          <a:lnTo>
                                            <a:pt x="46585" y="64634"/>
                                          </a:lnTo>
                                          <a:lnTo>
                                            <a:pt x="48774" y="66097"/>
                                          </a:lnTo>
                                          <a:lnTo>
                                            <a:pt x="59698" y="70234"/>
                                          </a:lnTo>
                                          <a:lnTo>
                                            <a:pt x="65988" y="72279"/>
                                          </a:lnTo>
                                          <a:lnTo>
                                            <a:pt x="66315" y="75944"/>
                                          </a:lnTo>
                                          <a:lnTo>
                                            <a:pt x="70960" y="87013"/>
                                          </a:lnTo>
                                          <a:lnTo>
                                            <a:pt x="76573" y="75944"/>
                                          </a:lnTo>
                                          <a:lnTo>
                                            <a:pt x="80831" y="72932"/>
                                          </a:lnTo>
                                          <a:lnTo>
                                            <a:pt x="86069" y="78146"/>
                                          </a:lnTo>
                                          <a:lnTo>
                                            <a:pt x="88355" y="83928"/>
                                          </a:lnTo>
                                          <a:lnTo>
                                            <a:pt x="94633" y="84037"/>
                                          </a:lnTo>
                                          <a:lnTo>
                                            <a:pt x="94270" y="74299"/>
                                          </a:lnTo>
                                          <a:lnTo>
                                            <a:pt x="100936" y="72690"/>
                                          </a:lnTo>
                                          <a:lnTo>
                                            <a:pt x="106682" y="64307"/>
                                          </a:lnTo>
                                          <a:lnTo>
                                            <a:pt x="106319" y="56553"/>
                                          </a:lnTo>
                                          <a:lnTo>
                                            <a:pt x="103416" y="54690"/>
                                          </a:lnTo>
                                          <a:lnTo>
                                            <a:pt x="106827" y="53105"/>
                                          </a:lnTo>
                                          <a:lnTo>
                                            <a:pt x="120194" y="45339"/>
                                          </a:lnTo>
                                          <a:lnTo>
                                            <a:pt x="122528" y="36859"/>
                                          </a:lnTo>
                                          <a:lnTo>
                                            <a:pt x="118851" y="35493"/>
                                          </a:lnTo>
                                          <a:lnTo>
                                            <a:pt x="125093" y="28464"/>
                                          </a:lnTo>
                                          <a:lnTo>
                                            <a:pt x="148536" y="25972"/>
                                          </a:lnTo>
                                          <a:lnTo>
                                            <a:pt x="153339" y="12255"/>
                                          </a:lnTo>
                                          <a:lnTo>
                                            <a:pt x="125468" y="6255"/>
                                          </a:lnTo>
                                          <a:lnTo>
                                            <a:pt x="101758" y="5432"/>
                                          </a:lnTo>
                                          <a:lnTo>
                                            <a:pt x="85016" y="1"/>
                                          </a:lnTo>
                                          <a:lnTo>
                                            <a:pt x="60532" y="12255"/>
                                          </a:lnTo>
                                          <a:lnTo>
                                            <a:pt x="39714" y="20214"/>
                                          </a:lnTo>
                                          <a:lnTo>
                                            <a:pt x="35444" y="13089"/>
                                          </a:lnTo>
                                          <a:lnTo>
                                            <a:pt x="22186" y="13464"/>
                                          </a:lnTo>
                                          <a:lnTo>
                                            <a:pt x="15291" y="21351"/>
                                          </a:lnTo>
                                          <a:lnTo>
                                            <a:pt x="11831" y="27484"/>
                                          </a:lnTo>
                                          <a:lnTo>
                                            <a:pt x="21581" y="26614"/>
                                          </a:lnTo>
                                          <a:lnTo>
                                            <a:pt x="24532" y="19561"/>
                                          </a:lnTo>
                                          <a:lnTo>
                                            <a:pt x="29480" y="22694"/>
                                          </a:lnTo>
                                          <a:lnTo>
                                            <a:pt x="24811" y="32964"/>
                                          </a:lnTo>
                                          <a:lnTo>
                                            <a:pt x="20262" y="35541"/>
                                          </a:lnTo>
                                          <a:lnTo>
                                            <a:pt x="15569" y="31368"/>
                                          </a:lnTo>
                                          <a:lnTo>
                                            <a:pt x="15061" y="35650"/>
                                          </a:lnTo>
                                          <a:lnTo>
                                            <a:pt x="11057" y="37924"/>
                                          </a:lnTo>
                                          <a:lnTo>
                                            <a:pt x="6024" y="43089"/>
                                          </a:lnTo>
                                          <a:lnTo>
                                            <a:pt x="6387" y="49210"/>
                                          </a:lnTo>
                                          <a:lnTo>
                                            <a:pt x="992" y="49210"/>
                                          </a:lnTo>
                                          <a:lnTo>
                                            <a:pt x="0" y="52198"/>
                                          </a:lnTo>
                                          <a:lnTo>
                                            <a:pt x="835" y="57037"/>
                                          </a:lnTo>
                                          <a:lnTo>
                                            <a:pt x="6726" y="55198"/>
                                          </a:lnTo>
                                          <a:lnTo>
                                            <a:pt x="10924" y="50069"/>
                                          </a:lnTo>
                                          <a:lnTo>
                                            <a:pt x="16367" y="50686"/>
                                          </a:lnTo>
                                          <a:lnTo>
                                            <a:pt x="18049" y="46670"/>
                                          </a:lnTo>
                                          <a:lnTo>
                                            <a:pt x="23093" y="54363"/>
                                          </a:lnTo>
                                          <a:lnTo>
                                            <a:pt x="26528" y="56105"/>
                                          </a:lnTo>
                                          <a:lnTo>
                                            <a:pt x="26734" y="52210"/>
                                          </a:lnTo>
                                          <a:lnTo>
                                            <a:pt x="33835" y="47069"/>
                                          </a:lnTo>
                                          <a:lnTo>
                                            <a:pt x="38069" y="49488"/>
                                          </a:lnTo>
                                          <a:lnTo>
                                            <a:pt x="36278" y="53045"/>
                                          </a:lnTo>
                                          <a:lnTo>
                                            <a:pt x="28343" y="55392"/>
                                          </a:lnTo>
                                          <a:cubicBezTo>
                                            <a:pt x="28343" y="55392"/>
                                            <a:pt x="31041" y="58888"/>
                                            <a:pt x="31319" y="58984"/>
                                          </a:cubicBezTo>
                                          <a:cubicBezTo>
                                            <a:pt x="31597" y="59069"/>
                                            <a:pt x="36278" y="58150"/>
                                            <a:pt x="36278" y="58150"/>
                                          </a:cubicBezTo>
                                          <a:lnTo>
                                            <a:pt x="35456" y="61948"/>
                                          </a:lnTo>
                                          <a:lnTo>
                                            <a:pt x="30920" y="63255"/>
                                          </a:lnTo>
                                          <a:lnTo>
                                            <a:pt x="24823" y="62142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920" name="Google Shape;7920;p68">
                                      <a:extLst>
                                        <a:ext uri="{FF2B5EF4-FFF2-40B4-BE49-F238E27FC236}">
                                          <a16:creationId xmlns:a16="http://schemas.microsoft.com/office/drawing/2014/main" id="{33C6CEC3-FE98-4B82-4DA7-995A2D40BE9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06356" y="3466721"/>
                                      <a:ext cx="194289" cy="3588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24703" h="45630" fill="none" extrusionOk="0">
                                          <a:moveTo>
                                            <a:pt x="8396" y="39968"/>
                                          </a:moveTo>
                                          <a:lnTo>
                                            <a:pt x="9835" y="45629"/>
                                          </a:lnTo>
                                          <a:lnTo>
                                            <a:pt x="11626" y="36786"/>
                                          </a:lnTo>
                                          <a:lnTo>
                                            <a:pt x="5492" y="30218"/>
                                          </a:lnTo>
                                          <a:lnTo>
                                            <a:pt x="1" y="25016"/>
                                          </a:lnTo>
                                          <a:lnTo>
                                            <a:pt x="1392" y="16040"/>
                                          </a:lnTo>
                                          <a:lnTo>
                                            <a:pt x="24702" y="15206"/>
                                          </a:lnTo>
                                          <a:lnTo>
                                            <a:pt x="6472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7921" name="Google Shape;7921;p68">
                                      <a:extLst>
                                        <a:ext uri="{FF2B5EF4-FFF2-40B4-BE49-F238E27FC236}">
                                          <a16:creationId xmlns:a16="http://schemas.microsoft.com/office/drawing/2014/main" id="{B2468360-1061-AEFD-D604-F2B224831D41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972383" y="3756043"/>
                                      <a:ext cx="25412" cy="2502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231" h="3182" fill="none" extrusionOk="0">
                                          <a:moveTo>
                                            <a:pt x="1" y="3182"/>
                                          </a:moveTo>
                                          <a:lnTo>
                                            <a:pt x="323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1825" cap="flat" cmpd="sng">
                                      <a:solidFill>
                                        <a:srgbClr val="A5B7C5"/>
                                      </a:solidFill>
                                      <a:prstDash val="solid"/>
                                      <a:miter lim="12096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</p:grpSp>
                          </p:grpSp>
                        </p:grpSp>
                        <p:sp>
                          <p:nvSpPr>
                            <p:cNvPr id="7922" name="Google Shape;7922;p68">
                              <a:extLst>
                                <a:ext uri="{FF2B5EF4-FFF2-40B4-BE49-F238E27FC236}">
                                  <a16:creationId xmlns:a16="http://schemas.microsoft.com/office/drawing/2014/main" id="{C7A80CF6-56E4-A6B0-103B-D89C8DA158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0375" y="3688019"/>
                              <a:ext cx="5144" cy="4376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54" h="5565" fill="none" extrusionOk="0">
                                  <a:moveTo>
                                    <a:pt x="653" y="0"/>
                                  </a:moveTo>
                                  <a:lnTo>
                                    <a:pt x="0" y="5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923" name="Google Shape;7923;p68">
                              <a:extLst>
                                <a:ext uri="{FF2B5EF4-FFF2-40B4-BE49-F238E27FC236}">
                                  <a16:creationId xmlns:a16="http://schemas.microsoft.com/office/drawing/2014/main" id="{AAE0528F-88EA-0DBE-E67B-AE97B21D32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99317" y="3688019"/>
                              <a:ext cx="54048" cy="20174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6872" h="2565" fill="none" extrusionOk="0">
                                  <a:moveTo>
                                    <a:pt x="0" y="0"/>
                                  </a:moveTo>
                                  <a:lnTo>
                                    <a:pt x="6871" y="2565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7924" name="Google Shape;7924;p68">
                              <a:extLst>
                                <a:ext uri="{FF2B5EF4-FFF2-40B4-BE49-F238E27FC236}">
                                  <a16:creationId xmlns:a16="http://schemas.microsoft.com/office/drawing/2014/main" id="{1A477914-0233-F452-C0DD-9123C57978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862690" y="3700571"/>
                              <a:ext cx="27693" cy="31216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3521" h="3969" fill="none" extrusionOk="0">
                                  <a:moveTo>
                                    <a:pt x="0" y="1"/>
                                  </a:moveTo>
                                  <a:lnTo>
                                    <a:pt x="3520" y="3969"/>
                                  </a:lnTo>
                                </a:path>
                              </a:pathLst>
                            </a:custGeom>
                            <a:noFill/>
                            <a:ln w="1825" cap="flat" cmpd="sng">
                              <a:solidFill>
                                <a:srgbClr val="A5B7C5"/>
                              </a:solidFill>
                              <a:prstDash val="solid"/>
                              <a:miter lim="12096"/>
                              <a:headEnd type="none" w="sm" len="sm"/>
                              <a:tailEnd type="none" w="sm" len="sm"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</p:grpSp>
                    <p:sp>
                      <p:nvSpPr>
                        <p:cNvPr id="7925" name="Google Shape;7925;p68">
                          <a:extLst>
                            <a:ext uri="{FF2B5EF4-FFF2-40B4-BE49-F238E27FC236}">
                              <a16:creationId xmlns:a16="http://schemas.microsoft.com/office/drawing/2014/main" id="{7FC479B3-4336-610F-C0B5-DAC3EB4F71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953924" y="3297081"/>
                          <a:ext cx="146053" cy="168122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8570" h="21376" fill="none" extrusionOk="0">
                              <a:moveTo>
                                <a:pt x="1" y="21376"/>
                              </a:moveTo>
                              <a:lnTo>
                                <a:pt x="18569" y="1"/>
                              </a:lnTo>
                            </a:path>
                          </a:pathLst>
                        </a:custGeom>
                        <a:noFill/>
                        <a:ln w="1825" cap="flat" cmpd="sng">
                          <a:solidFill>
                            <a:srgbClr val="A5B7C5"/>
                          </a:solidFill>
                          <a:prstDash val="solid"/>
                          <a:miter lim="12096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7926" name="Google Shape;7926;p68">
                <a:extLst>
                  <a:ext uri="{FF2B5EF4-FFF2-40B4-BE49-F238E27FC236}">
                    <a16:creationId xmlns:a16="http://schemas.microsoft.com/office/drawing/2014/main" id="{6481E767-7B43-C4DD-68BD-A222F5ACFED0}"/>
                  </a:ext>
                </a:extLst>
              </p:cNvPr>
              <p:cNvGrpSpPr/>
              <p:nvPr/>
            </p:nvGrpSpPr>
            <p:grpSpPr>
              <a:xfrm>
                <a:off x="4595437" y="3598775"/>
                <a:ext cx="37776" cy="32451"/>
                <a:chOff x="4595437" y="3598775"/>
                <a:chExt cx="37776" cy="32451"/>
              </a:xfrm>
            </p:grpSpPr>
            <p:sp>
              <p:nvSpPr>
                <p:cNvPr id="7927" name="Google Shape;7927;p68">
                  <a:extLst>
                    <a:ext uri="{FF2B5EF4-FFF2-40B4-BE49-F238E27FC236}">
                      <a16:creationId xmlns:a16="http://schemas.microsoft.com/office/drawing/2014/main" id="{A5321CBE-2086-FC24-61CD-75AAC985E67F}"/>
                    </a:ext>
                  </a:extLst>
                </p:cNvPr>
                <p:cNvSpPr/>
                <p:nvPr/>
              </p:nvSpPr>
              <p:spPr>
                <a:xfrm>
                  <a:off x="4595437" y="3598775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00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8" name="Google Shape;7928;p68">
                  <a:extLst>
                    <a:ext uri="{FF2B5EF4-FFF2-40B4-BE49-F238E27FC236}">
                      <a16:creationId xmlns:a16="http://schemas.microsoft.com/office/drawing/2014/main" id="{55F6139E-901D-30E6-5095-0C456C8387C3}"/>
                    </a:ext>
                  </a:extLst>
                </p:cNvPr>
                <p:cNvSpPr/>
                <p:nvPr/>
              </p:nvSpPr>
              <p:spPr>
                <a:xfrm>
                  <a:off x="4610561" y="360848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35"/>
                      </a:cubicBezTo>
                      <a:cubicBezTo>
                        <a:pt x="1658" y="375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9" name="Google Shape;7929;p68">
                <a:extLst>
                  <a:ext uri="{FF2B5EF4-FFF2-40B4-BE49-F238E27FC236}">
                    <a16:creationId xmlns:a16="http://schemas.microsoft.com/office/drawing/2014/main" id="{4DAE30FE-22F0-5390-6A4D-A391957E647F}"/>
                  </a:ext>
                </a:extLst>
              </p:cNvPr>
              <p:cNvGrpSpPr/>
              <p:nvPr/>
            </p:nvGrpSpPr>
            <p:grpSpPr>
              <a:xfrm>
                <a:off x="4641864" y="3524443"/>
                <a:ext cx="37776" cy="32380"/>
                <a:chOff x="4641864" y="3524443"/>
                <a:chExt cx="37776" cy="32380"/>
              </a:xfrm>
            </p:grpSpPr>
            <p:sp>
              <p:nvSpPr>
                <p:cNvPr id="7930" name="Google Shape;7930;p68">
                  <a:extLst>
                    <a:ext uri="{FF2B5EF4-FFF2-40B4-BE49-F238E27FC236}">
                      <a16:creationId xmlns:a16="http://schemas.microsoft.com/office/drawing/2014/main" id="{640F9CA8-B9B4-062F-F083-0ACE26D8391A}"/>
                    </a:ext>
                  </a:extLst>
                </p:cNvPr>
                <p:cNvSpPr/>
                <p:nvPr/>
              </p:nvSpPr>
              <p:spPr>
                <a:xfrm>
                  <a:off x="4641864" y="3524443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5" y="189"/>
                        <a:pt x="1295" y="609"/>
                      </a:cubicBezTo>
                      <a:cubicBezTo>
                        <a:pt x="0" y="1903"/>
                        <a:pt x="908" y="4117"/>
                        <a:pt x="2746" y="4117"/>
                      </a:cubicBezTo>
                      <a:cubicBezTo>
                        <a:pt x="3884" y="4117"/>
                        <a:pt x="4803" y="3197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1" name="Google Shape;7931;p68">
                  <a:extLst>
                    <a:ext uri="{FF2B5EF4-FFF2-40B4-BE49-F238E27FC236}">
                      <a16:creationId xmlns:a16="http://schemas.microsoft.com/office/drawing/2014/main" id="{F6BBED82-CA38-C460-F256-94B6FE5AC2A6}"/>
                    </a:ext>
                  </a:extLst>
                </p:cNvPr>
                <p:cNvSpPr/>
                <p:nvPr/>
              </p:nvSpPr>
              <p:spPr>
                <a:xfrm>
                  <a:off x="4656988" y="3534077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2" name="Google Shape;7932;p68">
                <a:extLst>
                  <a:ext uri="{FF2B5EF4-FFF2-40B4-BE49-F238E27FC236}">
                    <a16:creationId xmlns:a16="http://schemas.microsoft.com/office/drawing/2014/main" id="{B1C6003A-CD9B-A9E0-FF9C-176CAAFACD71}"/>
                  </a:ext>
                </a:extLst>
              </p:cNvPr>
              <p:cNvGrpSpPr/>
              <p:nvPr/>
            </p:nvGrpSpPr>
            <p:grpSpPr>
              <a:xfrm>
                <a:off x="4648431" y="3893901"/>
                <a:ext cx="37776" cy="32357"/>
                <a:chOff x="4648431" y="3893901"/>
                <a:chExt cx="37776" cy="32357"/>
              </a:xfrm>
            </p:grpSpPr>
            <p:sp>
              <p:nvSpPr>
                <p:cNvPr id="7933" name="Google Shape;7933;p68">
                  <a:extLst>
                    <a:ext uri="{FF2B5EF4-FFF2-40B4-BE49-F238E27FC236}">
                      <a16:creationId xmlns:a16="http://schemas.microsoft.com/office/drawing/2014/main" id="{979C4630-32AC-40B5-94E9-8308C786C529}"/>
                    </a:ext>
                  </a:extLst>
                </p:cNvPr>
                <p:cNvSpPr/>
                <p:nvPr/>
              </p:nvSpPr>
              <p:spPr>
                <a:xfrm>
                  <a:off x="4648431" y="389390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3"/>
                        <a:pt x="2746" y="4113"/>
                      </a:cubicBezTo>
                      <a:cubicBezTo>
                        <a:pt x="3883" y="4113"/>
                        <a:pt x="4803" y="3194"/>
                        <a:pt x="4803" y="2057"/>
                      </a:cubicBezTo>
                      <a:cubicBezTo>
                        <a:pt x="4803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4" name="Google Shape;7934;p68">
                  <a:extLst>
                    <a:ext uri="{FF2B5EF4-FFF2-40B4-BE49-F238E27FC236}">
                      <a16:creationId xmlns:a16="http://schemas.microsoft.com/office/drawing/2014/main" id="{7FB21493-95A6-AE92-7A35-D642BAB0A198}"/>
                    </a:ext>
                  </a:extLst>
                </p:cNvPr>
                <p:cNvSpPr/>
                <p:nvPr/>
              </p:nvSpPr>
              <p:spPr>
                <a:xfrm>
                  <a:off x="4663556" y="390360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5" name="Google Shape;7935;p68">
                <a:extLst>
                  <a:ext uri="{FF2B5EF4-FFF2-40B4-BE49-F238E27FC236}">
                    <a16:creationId xmlns:a16="http://schemas.microsoft.com/office/drawing/2014/main" id="{89A168F0-494A-37AD-CE66-4F5A0F8F344D}"/>
                  </a:ext>
                </a:extLst>
              </p:cNvPr>
              <p:cNvGrpSpPr/>
              <p:nvPr/>
            </p:nvGrpSpPr>
            <p:grpSpPr>
              <a:xfrm>
                <a:off x="4567752" y="3722908"/>
                <a:ext cx="37870" cy="32380"/>
                <a:chOff x="4567752" y="3722908"/>
                <a:chExt cx="37870" cy="32380"/>
              </a:xfrm>
            </p:grpSpPr>
            <p:sp>
              <p:nvSpPr>
                <p:cNvPr id="7936" name="Google Shape;7936;p68">
                  <a:extLst>
                    <a:ext uri="{FF2B5EF4-FFF2-40B4-BE49-F238E27FC236}">
                      <a16:creationId xmlns:a16="http://schemas.microsoft.com/office/drawing/2014/main" id="{C354BE5D-4C31-94E7-7CED-F8B8F8CB5E89}"/>
                    </a:ext>
                  </a:extLst>
                </p:cNvPr>
                <p:cNvSpPr/>
                <p:nvPr/>
              </p:nvSpPr>
              <p:spPr>
                <a:xfrm>
                  <a:off x="4567752" y="3722908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1"/>
                      </a:moveTo>
                      <a:cubicBezTo>
                        <a:pt x="2243" y="1"/>
                        <a:pt x="1726" y="189"/>
                        <a:pt x="1307" y="609"/>
                      </a:cubicBezTo>
                      <a:cubicBezTo>
                        <a:pt x="0" y="1903"/>
                        <a:pt x="919" y="4117"/>
                        <a:pt x="2758" y="4117"/>
                      </a:cubicBezTo>
                      <a:cubicBezTo>
                        <a:pt x="3895" y="4117"/>
                        <a:pt x="4815" y="3197"/>
                        <a:pt x="4815" y="2060"/>
                      </a:cubicBezTo>
                      <a:cubicBezTo>
                        <a:pt x="4815" y="818"/>
                        <a:pt x="3804" y="1"/>
                        <a:pt x="274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7" name="Google Shape;7937;p68">
                  <a:extLst>
                    <a:ext uri="{FF2B5EF4-FFF2-40B4-BE49-F238E27FC236}">
                      <a16:creationId xmlns:a16="http://schemas.microsoft.com/office/drawing/2014/main" id="{70B6E857-B432-A55B-8CE8-2866B615C119}"/>
                    </a:ext>
                  </a:extLst>
                </p:cNvPr>
                <p:cNvSpPr/>
                <p:nvPr/>
              </p:nvSpPr>
              <p:spPr>
                <a:xfrm>
                  <a:off x="4580690" y="373254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8" name="Google Shape;7938;p68">
                <a:extLst>
                  <a:ext uri="{FF2B5EF4-FFF2-40B4-BE49-F238E27FC236}">
                    <a16:creationId xmlns:a16="http://schemas.microsoft.com/office/drawing/2014/main" id="{7EF5433A-18B0-57C1-7CAE-E4A6B86AF5D7}"/>
                  </a:ext>
                </a:extLst>
              </p:cNvPr>
              <p:cNvGrpSpPr/>
              <p:nvPr/>
            </p:nvGrpSpPr>
            <p:grpSpPr>
              <a:xfrm>
                <a:off x="4617506" y="3652052"/>
                <a:ext cx="37783" cy="32357"/>
                <a:chOff x="4617506" y="3652052"/>
                <a:chExt cx="37783" cy="32357"/>
              </a:xfrm>
            </p:grpSpPr>
            <p:sp>
              <p:nvSpPr>
                <p:cNvPr id="7939" name="Google Shape;7939;p68">
                  <a:extLst>
                    <a:ext uri="{FF2B5EF4-FFF2-40B4-BE49-F238E27FC236}">
                      <a16:creationId xmlns:a16="http://schemas.microsoft.com/office/drawing/2014/main" id="{9CF68DAE-DB31-A0DE-FAA7-BBEC79670726}"/>
                    </a:ext>
                  </a:extLst>
                </p:cNvPr>
                <p:cNvSpPr/>
                <p:nvPr/>
              </p:nvSpPr>
              <p:spPr>
                <a:xfrm>
                  <a:off x="4617506" y="3652052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0" name="Google Shape;7940;p68">
                  <a:extLst>
                    <a:ext uri="{FF2B5EF4-FFF2-40B4-BE49-F238E27FC236}">
                      <a16:creationId xmlns:a16="http://schemas.microsoft.com/office/drawing/2014/main" id="{0137ACD5-5690-1962-D8C1-B6F01A34A8BE}"/>
                    </a:ext>
                  </a:extLst>
                </p:cNvPr>
                <p:cNvSpPr/>
                <p:nvPr/>
              </p:nvSpPr>
              <p:spPr>
                <a:xfrm>
                  <a:off x="4632638" y="366175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3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2" y="1658"/>
                        <a:pt x="1657" y="1283"/>
                        <a:pt x="1657" y="823"/>
                      </a:cubicBezTo>
                      <a:cubicBezTo>
                        <a:pt x="1657" y="363"/>
                        <a:pt x="1282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1" name="Google Shape;7941;p68">
                <a:extLst>
                  <a:ext uri="{FF2B5EF4-FFF2-40B4-BE49-F238E27FC236}">
                    <a16:creationId xmlns:a16="http://schemas.microsoft.com/office/drawing/2014/main" id="{1B7CE3E7-1087-37A9-6D40-144953F8EA43}"/>
                  </a:ext>
                </a:extLst>
              </p:cNvPr>
              <p:cNvGrpSpPr/>
              <p:nvPr/>
            </p:nvGrpSpPr>
            <p:grpSpPr>
              <a:xfrm>
                <a:off x="4739005" y="3554149"/>
                <a:ext cx="37870" cy="32357"/>
                <a:chOff x="4739005" y="3554149"/>
                <a:chExt cx="37870" cy="32357"/>
              </a:xfrm>
            </p:grpSpPr>
            <p:sp>
              <p:nvSpPr>
                <p:cNvPr id="7942" name="Google Shape;7942;p68">
                  <a:extLst>
                    <a:ext uri="{FF2B5EF4-FFF2-40B4-BE49-F238E27FC236}">
                      <a16:creationId xmlns:a16="http://schemas.microsoft.com/office/drawing/2014/main" id="{792404B1-C331-4C23-2C49-DBC00E77CB7F}"/>
                    </a:ext>
                  </a:extLst>
                </p:cNvPr>
                <p:cNvSpPr/>
                <p:nvPr/>
              </p:nvSpPr>
              <p:spPr>
                <a:xfrm>
                  <a:off x="4739005" y="3554149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4" y="1"/>
                      </a:moveTo>
                      <a:cubicBezTo>
                        <a:pt x="2239" y="1"/>
                        <a:pt x="1725" y="188"/>
                        <a:pt x="1307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15" y="3195"/>
                        <a:pt x="4815" y="2058"/>
                      </a:cubicBezTo>
                      <a:cubicBezTo>
                        <a:pt x="4815" y="821"/>
                        <a:pt x="3801" y="1"/>
                        <a:pt x="274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3" name="Google Shape;7943;p68">
                  <a:extLst>
                    <a:ext uri="{FF2B5EF4-FFF2-40B4-BE49-F238E27FC236}">
                      <a16:creationId xmlns:a16="http://schemas.microsoft.com/office/drawing/2014/main" id="{0191627C-85A4-791B-FFC7-8293BB35F04C}"/>
                    </a:ext>
                  </a:extLst>
                </p:cNvPr>
                <p:cNvSpPr/>
                <p:nvPr/>
              </p:nvSpPr>
              <p:spPr>
                <a:xfrm>
                  <a:off x="4751943" y="3563854"/>
                  <a:ext cx="15227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9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1" y="1416"/>
                      </a:cubicBezTo>
                      <a:cubicBezTo>
                        <a:pt x="692" y="1583"/>
                        <a:pt x="899" y="1658"/>
                        <a:pt x="1101" y="1658"/>
                      </a:cubicBezTo>
                      <a:cubicBezTo>
                        <a:pt x="1529" y="1658"/>
                        <a:pt x="1936" y="1324"/>
                        <a:pt x="1936" y="824"/>
                      </a:cubicBezTo>
                      <a:cubicBezTo>
                        <a:pt x="1936" y="364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4" name="Google Shape;7944;p68">
                <a:extLst>
                  <a:ext uri="{FF2B5EF4-FFF2-40B4-BE49-F238E27FC236}">
                    <a16:creationId xmlns:a16="http://schemas.microsoft.com/office/drawing/2014/main" id="{DD132535-6F34-5AF7-FEB5-6FDD07E53C9F}"/>
                  </a:ext>
                </a:extLst>
              </p:cNvPr>
              <p:cNvGrpSpPr/>
              <p:nvPr/>
            </p:nvGrpSpPr>
            <p:grpSpPr>
              <a:xfrm>
                <a:off x="4806557" y="3630258"/>
                <a:ext cx="37776" cy="32364"/>
                <a:chOff x="4806557" y="3630258"/>
                <a:chExt cx="37776" cy="32364"/>
              </a:xfrm>
            </p:grpSpPr>
            <p:sp>
              <p:nvSpPr>
                <p:cNvPr id="7945" name="Google Shape;7945;p68">
                  <a:extLst>
                    <a:ext uri="{FF2B5EF4-FFF2-40B4-BE49-F238E27FC236}">
                      <a16:creationId xmlns:a16="http://schemas.microsoft.com/office/drawing/2014/main" id="{E6C77319-072C-7F92-E511-5FCE7EC481B8}"/>
                    </a:ext>
                  </a:extLst>
                </p:cNvPr>
                <p:cNvSpPr/>
                <p:nvPr/>
              </p:nvSpPr>
              <p:spPr>
                <a:xfrm>
                  <a:off x="4806557" y="3630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4" y="606"/>
                      </a:cubicBezTo>
                      <a:cubicBezTo>
                        <a:pt x="0" y="1901"/>
                        <a:pt x="907" y="4114"/>
                        <a:pt x="2746" y="4114"/>
                      </a:cubicBezTo>
                      <a:cubicBezTo>
                        <a:pt x="3883" y="4114"/>
                        <a:pt x="4802" y="3195"/>
                        <a:pt x="4802" y="2058"/>
                      </a:cubicBezTo>
                      <a:cubicBezTo>
                        <a:pt x="4802" y="822"/>
                        <a:pt x="3788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6" name="Google Shape;7946;p68">
                  <a:extLst>
                    <a:ext uri="{FF2B5EF4-FFF2-40B4-BE49-F238E27FC236}">
                      <a16:creationId xmlns:a16="http://schemas.microsoft.com/office/drawing/2014/main" id="{282C7ED5-4961-C6D9-3A85-CB758106C796}"/>
                    </a:ext>
                  </a:extLst>
                </p:cNvPr>
                <p:cNvSpPr/>
                <p:nvPr/>
              </p:nvSpPr>
              <p:spPr>
                <a:xfrm>
                  <a:off x="4819495" y="3639972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13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7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7" name="Google Shape;7947;p68">
                <a:extLst>
                  <a:ext uri="{FF2B5EF4-FFF2-40B4-BE49-F238E27FC236}">
                    <a16:creationId xmlns:a16="http://schemas.microsoft.com/office/drawing/2014/main" id="{11782B5C-2048-3C98-1C6F-2FDB61837541}"/>
                  </a:ext>
                </a:extLst>
              </p:cNvPr>
              <p:cNvGrpSpPr/>
              <p:nvPr/>
            </p:nvGrpSpPr>
            <p:grpSpPr>
              <a:xfrm>
                <a:off x="4737007" y="4004357"/>
                <a:ext cx="37870" cy="32357"/>
                <a:chOff x="4737007" y="4004357"/>
                <a:chExt cx="37870" cy="32357"/>
              </a:xfrm>
            </p:grpSpPr>
            <p:sp>
              <p:nvSpPr>
                <p:cNvPr id="7948" name="Google Shape;7948;p68">
                  <a:extLst>
                    <a:ext uri="{FF2B5EF4-FFF2-40B4-BE49-F238E27FC236}">
                      <a16:creationId xmlns:a16="http://schemas.microsoft.com/office/drawing/2014/main" id="{976625A1-3C07-693A-AB6C-6C0D6740FF43}"/>
                    </a:ext>
                  </a:extLst>
                </p:cNvPr>
                <p:cNvSpPr/>
                <p:nvPr/>
              </p:nvSpPr>
              <p:spPr>
                <a:xfrm>
                  <a:off x="4737007" y="4004357"/>
                  <a:ext cx="37870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4" extrusionOk="0">
                      <a:moveTo>
                        <a:pt x="2740" y="0"/>
                      </a:moveTo>
                      <a:cubicBezTo>
                        <a:pt x="2234" y="0"/>
                        <a:pt x="1717" y="187"/>
                        <a:pt x="1295" y="606"/>
                      </a:cubicBezTo>
                      <a:cubicBezTo>
                        <a:pt x="0" y="1900"/>
                        <a:pt x="920" y="4114"/>
                        <a:pt x="2758" y="4114"/>
                      </a:cubicBezTo>
                      <a:cubicBezTo>
                        <a:pt x="3895" y="4114"/>
                        <a:pt x="4803" y="3194"/>
                        <a:pt x="4815" y="2057"/>
                      </a:cubicBezTo>
                      <a:cubicBezTo>
                        <a:pt x="4815" y="821"/>
                        <a:pt x="3801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9" name="Google Shape;7949;p68">
                  <a:extLst>
                    <a:ext uri="{FF2B5EF4-FFF2-40B4-BE49-F238E27FC236}">
                      <a16:creationId xmlns:a16="http://schemas.microsoft.com/office/drawing/2014/main" id="{27FA6B6F-37D7-19EE-CC12-1F6A526F2197}"/>
                    </a:ext>
                  </a:extLst>
                </p:cNvPr>
                <p:cNvSpPr/>
                <p:nvPr/>
              </p:nvSpPr>
              <p:spPr>
                <a:xfrm>
                  <a:off x="4752131" y="4014062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4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0" name="Google Shape;7950;p68">
                <a:extLst>
                  <a:ext uri="{FF2B5EF4-FFF2-40B4-BE49-F238E27FC236}">
                    <a16:creationId xmlns:a16="http://schemas.microsoft.com/office/drawing/2014/main" id="{FD96DC05-C281-2774-EFA4-BB228EEF1EFD}"/>
                  </a:ext>
                </a:extLst>
              </p:cNvPr>
              <p:cNvGrpSpPr/>
              <p:nvPr/>
            </p:nvGrpSpPr>
            <p:grpSpPr>
              <a:xfrm>
                <a:off x="4773634" y="4208627"/>
                <a:ext cx="37776" cy="32357"/>
                <a:chOff x="4773634" y="4208627"/>
                <a:chExt cx="37776" cy="32357"/>
              </a:xfrm>
            </p:grpSpPr>
            <p:sp>
              <p:nvSpPr>
                <p:cNvPr id="7951" name="Google Shape;7951;p68">
                  <a:extLst>
                    <a:ext uri="{FF2B5EF4-FFF2-40B4-BE49-F238E27FC236}">
                      <a16:creationId xmlns:a16="http://schemas.microsoft.com/office/drawing/2014/main" id="{05C92798-1C4B-7C8B-E03E-473F5F45A202}"/>
                    </a:ext>
                  </a:extLst>
                </p:cNvPr>
                <p:cNvSpPr/>
                <p:nvPr/>
              </p:nvSpPr>
              <p:spPr>
                <a:xfrm>
                  <a:off x="4773634" y="420862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2" name="Google Shape;7952;p68">
                  <a:extLst>
                    <a:ext uri="{FF2B5EF4-FFF2-40B4-BE49-F238E27FC236}">
                      <a16:creationId xmlns:a16="http://schemas.microsoft.com/office/drawing/2014/main" id="{292478A0-274B-84DA-BE8D-16496B614773}"/>
                    </a:ext>
                  </a:extLst>
                </p:cNvPr>
                <p:cNvSpPr/>
                <p:nvPr/>
              </p:nvSpPr>
              <p:spPr>
                <a:xfrm>
                  <a:off x="4788664" y="421833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3" name="Google Shape;7953;p68">
                <a:extLst>
                  <a:ext uri="{FF2B5EF4-FFF2-40B4-BE49-F238E27FC236}">
                    <a16:creationId xmlns:a16="http://schemas.microsoft.com/office/drawing/2014/main" id="{EE636623-C07E-324F-D9A3-E106B8D1DB5B}"/>
                  </a:ext>
                </a:extLst>
              </p:cNvPr>
              <p:cNvGrpSpPr/>
              <p:nvPr/>
            </p:nvGrpSpPr>
            <p:grpSpPr>
              <a:xfrm>
                <a:off x="4888282" y="4074764"/>
                <a:ext cx="37776" cy="32451"/>
                <a:chOff x="4888282" y="4074764"/>
                <a:chExt cx="37776" cy="32451"/>
              </a:xfrm>
            </p:grpSpPr>
            <p:sp>
              <p:nvSpPr>
                <p:cNvPr id="7954" name="Google Shape;7954;p68">
                  <a:extLst>
                    <a:ext uri="{FF2B5EF4-FFF2-40B4-BE49-F238E27FC236}">
                      <a16:creationId xmlns:a16="http://schemas.microsoft.com/office/drawing/2014/main" id="{C658FA8B-7DA5-26FB-5984-CFDF551C5C6F}"/>
                    </a:ext>
                  </a:extLst>
                </p:cNvPr>
                <p:cNvSpPr/>
                <p:nvPr/>
              </p:nvSpPr>
              <p:spPr>
                <a:xfrm>
                  <a:off x="4888282" y="4074764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912"/>
                        <a:pt x="919" y="4125"/>
                        <a:pt x="2746" y="4125"/>
                      </a:cubicBezTo>
                      <a:cubicBezTo>
                        <a:pt x="3883" y="4125"/>
                        <a:pt x="4803" y="3206"/>
                        <a:pt x="4803" y="2069"/>
                      </a:cubicBezTo>
                      <a:cubicBezTo>
                        <a:pt x="4803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5" name="Google Shape;7955;p68">
                  <a:extLst>
                    <a:ext uri="{FF2B5EF4-FFF2-40B4-BE49-F238E27FC236}">
                      <a16:creationId xmlns:a16="http://schemas.microsoft.com/office/drawing/2014/main" id="{ED927BF3-5412-E1C8-7275-A8179F2BC1DD}"/>
                    </a:ext>
                  </a:extLst>
                </p:cNvPr>
                <p:cNvSpPr/>
                <p:nvPr/>
              </p:nvSpPr>
              <p:spPr>
                <a:xfrm>
                  <a:off x="4901220" y="4084470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6" name="Google Shape;7956;p68">
                <a:extLst>
                  <a:ext uri="{FF2B5EF4-FFF2-40B4-BE49-F238E27FC236}">
                    <a16:creationId xmlns:a16="http://schemas.microsoft.com/office/drawing/2014/main" id="{A8345661-A503-8231-698F-8A60B1D4C72F}"/>
                  </a:ext>
                </a:extLst>
              </p:cNvPr>
              <p:cNvGrpSpPr/>
              <p:nvPr/>
            </p:nvGrpSpPr>
            <p:grpSpPr>
              <a:xfrm>
                <a:off x="4901315" y="3804271"/>
                <a:ext cx="37776" cy="32364"/>
                <a:chOff x="4901315" y="3804271"/>
                <a:chExt cx="37776" cy="32364"/>
              </a:xfrm>
            </p:grpSpPr>
            <p:sp>
              <p:nvSpPr>
                <p:cNvPr id="7957" name="Google Shape;7957;p68">
                  <a:extLst>
                    <a:ext uri="{FF2B5EF4-FFF2-40B4-BE49-F238E27FC236}">
                      <a16:creationId xmlns:a16="http://schemas.microsoft.com/office/drawing/2014/main" id="{89E4C509-4383-5978-55B5-1E24D97BF4C9}"/>
                    </a:ext>
                  </a:extLst>
                </p:cNvPr>
                <p:cNvSpPr/>
                <p:nvPr/>
              </p:nvSpPr>
              <p:spPr>
                <a:xfrm>
                  <a:off x="4901315" y="3804271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8" name="Google Shape;7958;p68">
                  <a:extLst>
                    <a:ext uri="{FF2B5EF4-FFF2-40B4-BE49-F238E27FC236}">
                      <a16:creationId xmlns:a16="http://schemas.microsoft.com/office/drawing/2014/main" id="{B3970DD5-7977-5AED-DB7C-0E471F423B5C}"/>
                    </a:ext>
                  </a:extLst>
                </p:cNvPr>
                <p:cNvSpPr/>
                <p:nvPr/>
              </p:nvSpPr>
              <p:spPr>
                <a:xfrm>
                  <a:off x="4914253" y="3813985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9" name="Google Shape;7959;p68">
                <a:extLst>
                  <a:ext uri="{FF2B5EF4-FFF2-40B4-BE49-F238E27FC236}">
                    <a16:creationId xmlns:a16="http://schemas.microsoft.com/office/drawing/2014/main" id="{757E4FB6-485A-ED43-46AB-E30E9082D6AE}"/>
                  </a:ext>
                </a:extLst>
              </p:cNvPr>
              <p:cNvGrpSpPr/>
              <p:nvPr/>
            </p:nvGrpSpPr>
            <p:grpSpPr>
              <a:xfrm>
                <a:off x="4866394" y="3715035"/>
                <a:ext cx="37846" cy="32357"/>
                <a:chOff x="4866394" y="3715035"/>
                <a:chExt cx="37846" cy="32357"/>
              </a:xfrm>
            </p:grpSpPr>
            <p:sp>
              <p:nvSpPr>
                <p:cNvPr id="7960" name="Google Shape;7960;p68">
                  <a:extLst>
                    <a:ext uri="{FF2B5EF4-FFF2-40B4-BE49-F238E27FC236}">
                      <a16:creationId xmlns:a16="http://schemas.microsoft.com/office/drawing/2014/main" id="{56390568-3F54-7FD9-EECC-217B60F8595A}"/>
                    </a:ext>
                  </a:extLst>
                </p:cNvPr>
                <p:cNvSpPr/>
                <p:nvPr/>
              </p:nvSpPr>
              <p:spPr>
                <a:xfrm>
                  <a:off x="4866394" y="3715035"/>
                  <a:ext cx="3784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2" h="4114" extrusionOk="0">
                      <a:moveTo>
                        <a:pt x="2735" y="0"/>
                      </a:moveTo>
                      <a:cubicBezTo>
                        <a:pt x="2229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11" y="821"/>
                        <a:pt x="3794" y="0"/>
                        <a:pt x="273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1" name="Google Shape;7961;p68">
                  <a:extLst>
                    <a:ext uri="{FF2B5EF4-FFF2-40B4-BE49-F238E27FC236}">
                      <a16:creationId xmlns:a16="http://schemas.microsoft.com/office/drawing/2014/main" id="{BEB71E0C-1B88-CC01-B2E6-58BF8894B865}"/>
                    </a:ext>
                  </a:extLst>
                </p:cNvPr>
                <p:cNvSpPr/>
                <p:nvPr/>
              </p:nvSpPr>
              <p:spPr>
                <a:xfrm>
                  <a:off x="4879340" y="3724646"/>
                  <a:ext cx="15227" cy="13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6" extrusionOk="0">
                      <a:moveTo>
                        <a:pt x="1101" y="0"/>
                      </a:moveTo>
                      <a:cubicBezTo>
                        <a:pt x="363" y="0"/>
                        <a:pt x="0" y="896"/>
                        <a:pt x="520" y="1416"/>
                      </a:cubicBezTo>
                      <a:cubicBezTo>
                        <a:pt x="689" y="1589"/>
                        <a:pt x="898" y="1666"/>
                        <a:pt x="1103" y="1666"/>
                      </a:cubicBezTo>
                      <a:cubicBezTo>
                        <a:pt x="1528" y="1666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2" name="Google Shape;7962;p68">
                <a:extLst>
                  <a:ext uri="{FF2B5EF4-FFF2-40B4-BE49-F238E27FC236}">
                    <a16:creationId xmlns:a16="http://schemas.microsoft.com/office/drawing/2014/main" id="{6A6BC72F-0084-E600-762E-4E10D204A868}"/>
                  </a:ext>
                </a:extLst>
              </p:cNvPr>
              <p:cNvGrpSpPr/>
              <p:nvPr/>
            </p:nvGrpSpPr>
            <p:grpSpPr>
              <a:xfrm>
                <a:off x="4979233" y="3839798"/>
                <a:ext cx="37878" cy="32420"/>
                <a:chOff x="4979233" y="3839798"/>
                <a:chExt cx="37878" cy="32420"/>
              </a:xfrm>
            </p:grpSpPr>
            <p:sp>
              <p:nvSpPr>
                <p:cNvPr id="7963" name="Google Shape;7963;p68">
                  <a:extLst>
                    <a:ext uri="{FF2B5EF4-FFF2-40B4-BE49-F238E27FC236}">
                      <a16:creationId xmlns:a16="http://schemas.microsoft.com/office/drawing/2014/main" id="{1087D3B2-FB4F-A816-05AB-8DC3D2F9BD52}"/>
                    </a:ext>
                  </a:extLst>
                </p:cNvPr>
                <p:cNvSpPr/>
                <p:nvPr/>
              </p:nvSpPr>
              <p:spPr>
                <a:xfrm>
                  <a:off x="4979233" y="3839798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84" y="4122"/>
                        <a:pt x="4803" y="3202"/>
                        <a:pt x="4815" y="2065"/>
                      </a:cubicBezTo>
                      <a:cubicBezTo>
                        <a:pt x="4807" y="823"/>
                        <a:pt x="3794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4" name="Google Shape;7964;p68">
                  <a:extLst>
                    <a:ext uri="{FF2B5EF4-FFF2-40B4-BE49-F238E27FC236}">
                      <a16:creationId xmlns:a16="http://schemas.microsoft.com/office/drawing/2014/main" id="{1C6CBAA4-81C5-3A46-9B7F-E0A266E2CE23}"/>
                    </a:ext>
                  </a:extLst>
                </p:cNvPr>
                <p:cNvSpPr/>
                <p:nvPr/>
              </p:nvSpPr>
              <p:spPr>
                <a:xfrm>
                  <a:off x="4994366" y="38494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5" name="Google Shape;7965;p68">
                <a:extLst>
                  <a:ext uri="{FF2B5EF4-FFF2-40B4-BE49-F238E27FC236}">
                    <a16:creationId xmlns:a16="http://schemas.microsoft.com/office/drawing/2014/main" id="{7BEB2C00-FC5D-112A-8FA3-2EC7630BB309}"/>
                  </a:ext>
                </a:extLst>
              </p:cNvPr>
              <p:cNvGrpSpPr/>
              <p:nvPr/>
            </p:nvGrpSpPr>
            <p:grpSpPr>
              <a:xfrm>
                <a:off x="4790662" y="3679147"/>
                <a:ext cx="37783" cy="32380"/>
                <a:chOff x="4790662" y="3679147"/>
                <a:chExt cx="37783" cy="32380"/>
              </a:xfrm>
            </p:grpSpPr>
            <p:sp>
              <p:nvSpPr>
                <p:cNvPr id="7966" name="Google Shape;7966;p68">
                  <a:extLst>
                    <a:ext uri="{FF2B5EF4-FFF2-40B4-BE49-F238E27FC236}">
                      <a16:creationId xmlns:a16="http://schemas.microsoft.com/office/drawing/2014/main" id="{104CD40A-6295-C444-0857-B56C75026D0B}"/>
                    </a:ext>
                  </a:extLst>
                </p:cNvPr>
                <p:cNvSpPr/>
                <p:nvPr/>
              </p:nvSpPr>
              <p:spPr>
                <a:xfrm>
                  <a:off x="4790662" y="3679147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2"/>
                        <a:pt x="908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3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7" name="Google Shape;7967;p68">
                  <a:extLst>
                    <a:ext uri="{FF2B5EF4-FFF2-40B4-BE49-F238E27FC236}">
                      <a16:creationId xmlns:a16="http://schemas.microsoft.com/office/drawing/2014/main" id="{284E1FE9-2E19-D043-AC44-5FB58FAADE79}"/>
                    </a:ext>
                  </a:extLst>
                </p:cNvPr>
                <p:cNvSpPr/>
                <p:nvPr/>
              </p:nvSpPr>
              <p:spPr>
                <a:xfrm>
                  <a:off x="4803506" y="3688774"/>
                  <a:ext cx="15235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2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4" y="1585"/>
                        <a:pt x="904" y="1661"/>
                        <a:pt x="1109" y="1661"/>
                      </a:cubicBezTo>
                      <a:cubicBezTo>
                        <a:pt x="1534" y="1661"/>
                        <a:pt x="1936" y="1334"/>
                        <a:pt x="1936" y="836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8" name="Google Shape;7968;p68">
                <a:extLst>
                  <a:ext uri="{FF2B5EF4-FFF2-40B4-BE49-F238E27FC236}">
                    <a16:creationId xmlns:a16="http://schemas.microsoft.com/office/drawing/2014/main" id="{D39E6763-665A-A47A-D1BC-77FCBC4ACB17}"/>
                  </a:ext>
                </a:extLst>
              </p:cNvPr>
              <p:cNvGrpSpPr/>
              <p:nvPr/>
            </p:nvGrpSpPr>
            <p:grpSpPr>
              <a:xfrm>
                <a:off x="4857263" y="3557861"/>
                <a:ext cx="37776" cy="32357"/>
                <a:chOff x="4857263" y="3557861"/>
                <a:chExt cx="37776" cy="32357"/>
              </a:xfrm>
            </p:grpSpPr>
            <p:sp>
              <p:nvSpPr>
                <p:cNvPr id="7969" name="Google Shape;7969;p68">
                  <a:extLst>
                    <a:ext uri="{FF2B5EF4-FFF2-40B4-BE49-F238E27FC236}">
                      <a16:creationId xmlns:a16="http://schemas.microsoft.com/office/drawing/2014/main" id="{C18E4D17-E15B-731E-ACF8-D2D773AB0C0E}"/>
                    </a:ext>
                  </a:extLst>
                </p:cNvPr>
                <p:cNvSpPr/>
                <p:nvPr/>
              </p:nvSpPr>
              <p:spPr>
                <a:xfrm>
                  <a:off x="4857263" y="3557861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0" name="Google Shape;7970;p68">
                  <a:extLst>
                    <a:ext uri="{FF2B5EF4-FFF2-40B4-BE49-F238E27FC236}">
                      <a16:creationId xmlns:a16="http://schemas.microsoft.com/office/drawing/2014/main" id="{E55D9FE9-F9F9-99D8-7D28-74B34C0E6F3B}"/>
                    </a:ext>
                  </a:extLst>
                </p:cNvPr>
                <p:cNvSpPr/>
                <p:nvPr/>
              </p:nvSpPr>
              <p:spPr>
                <a:xfrm>
                  <a:off x="4870106" y="3567566"/>
                  <a:ext cx="15329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8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33" y="1416"/>
                      </a:cubicBezTo>
                      <a:cubicBezTo>
                        <a:pt x="700" y="1583"/>
                        <a:pt x="905" y="1658"/>
                        <a:pt x="1105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48" y="364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1" name="Google Shape;7971;p68">
                <a:extLst>
                  <a:ext uri="{FF2B5EF4-FFF2-40B4-BE49-F238E27FC236}">
                    <a16:creationId xmlns:a16="http://schemas.microsoft.com/office/drawing/2014/main" id="{4B54EB35-DF52-0B28-69FB-2D0E2F96ED05}"/>
                  </a:ext>
                </a:extLst>
              </p:cNvPr>
              <p:cNvGrpSpPr/>
              <p:nvPr/>
            </p:nvGrpSpPr>
            <p:grpSpPr>
              <a:xfrm>
                <a:off x="4883902" y="3648033"/>
                <a:ext cx="37783" cy="32380"/>
                <a:chOff x="4883902" y="3648033"/>
                <a:chExt cx="37783" cy="32380"/>
              </a:xfrm>
            </p:grpSpPr>
            <p:sp>
              <p:nvSpPr>
                <p:cNvPr id="7972" name="Google Shape;7972;p68">
                  <a:extLst>
                    <a:ext uri="{FF2B5EF4-FFF2-40B4-BE49-F238E27FC236}">
                      <a16:creationId xmlns:a16="http://schemas.microsoft.com/office/drawing/2014/main" id="{313A7155-BA2A-6EBC-7E83-B075210C976C}"/>
                    </a:ext>
                  </a:extLst>
                </p:cNvPr>
                <p:cNvSpPr/>
                <p:nvPr/>
              </p:nvSpPr>
              <p:spPr>
                <a:xfrm>
                  <a:off x="4883902" y="3648033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1" y="0"/>
                      </a:moveTo>
                      <a:cubicBezTo>
                        <a:pt x="2226" y="0"/>
                        <a:pt x="1711" y="188"/>
                        <a:pt x="1295" y="608"/>
                      </a:cubicBezTo>
                      <a:cubicBezTo>
                        <a:pt x="1" y="1903"/>
                        <a:pt x="920" y="4104"/>
                        <a:pt x="2747" y="4116"/>
                      </a:cubicBezTo>
                      <a:cubicBezTo>
                        <a:pt x="3884" y="4104"/>
                        <a:pt x="4803" y="3185"/>
                        <a:pt x="4803" y="2048"/>
                      </a:cubicBezTo>
                      <a:cubicBezTo>
                        <a:pt x="4795" y="814"/>
                        <a:pt x="3783" y="0"/>
                        <a:pt x="27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3" name="Google Shape;7973;p68">
                  <a:extLst>
                    <a:ext uri="{FF2B5EF4-FFF2-40B4-BE49-F238E27FC236}">
                      <a16:creationId xmlns:a16="http://schemas.microsoft.com/office/drawing/2014/main" id="{2D21E0FC-ABE7-7BC3-8269-AC28C68BA288}"/>
                    </a:ext>
                  </a:extLst>
                </p:cNvPr>
                <p:cNvSpPr/>
                <p:nvPr/>
              </p:nvSpPr>
              <p:spPr>
                <a:xfrm>
                  <a:off x="4896745" y="3657668"/>
                  <a:ext cx="15329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9" h="1654" extrusionOk="0">
                      <a:moveTo>
                        <a:pt x="1114" y="0"/>
                      </a:moveTo>
                      <a:cubicBezTo>
                        <a:pt x="376" y="0"/>
                        <a:pt x="1" y="883"/>
                        <a:pt x="533" y="1404"/>
                      </a:cubicBezTo>
                      <a:cubicBezTo>
                        <a:pt x="702" y="1577"/>
                        <a:pt x="911" y="1654"/>
                        <a:pt x="1115" y="1654"/>
                      </a:cubicBezTo>
                      <a:cubicBezTo>
                        <a:pt x="1541" y="1654"/>
                        <a:pt x="1948" y="1321"/>
                        <a:pt x="1948" y="823"/>
                      </a:cubicBezTo>
                      <a:cubicBezTo>
                        <a:pt x="1948" y="363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4" name="Google Shape;7974;p68">
                <a:extLst>
                  <a:ext uri="{FF2B5EF4-FFF2-40B4-BE49-F238E27FC236}">
                    <a16:creationId xmlns:a16="http://schemas.microsoft.com/office/drawing/2014/main" id="{DB4A4563-6104-490B-CB7C-06D79501FFE4}"/>
                  </a:ext>
                </a:extLst>
              </p:cNvPr>
              <p:cNvGrpSpPr/>
              <p:nvPr/>
            </p:nvGrpSpPr>
            <p:grpSpPr>
              <a:xfrm>
                <a:off x="4907780" y="3347220"/>
                <a:ext cx="37878" cy="32357"/>
                <a:chOff x="4907780" y="3347220"/>
                <a:chExt cx="37878" cy="32357"/>
              </a:xfrm>
            </p:grpSpPr>
            <p:sp>
              <p:nvSpPr>
                <p:cNvPr id="7975" name="Google Shape;7975;p68">
                  <a:extLst>
                    <a:ext uri="{FF2B5EF4-FFF2-40B4-BE49-F238E27FC236}">
                      <a16:creationId xmlns:a16="http://schemas.microsoft.com/office/drawing/2014/main" id="{DB0E4509-5E45-F7EB-46DA-73D863A40E03}"/>
                    </a:ext>
                  </a:extLst>
                </p:cNvPr>
                <p:cNvSpPr/>
                <p:nvPr/>
              </p:nvSpPr>
              <p:spPr>
                <a:xfrm>
                  <a:off x="4907780" y="3347220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33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4"/>
                        <a:pt x="4815" y="2057"/>
                      </a:cubicBezTo>
                      <a:cubicBezTo>
                        <a:pt x="4807" y="821"/>
                        <a:pt x="3791" y="0"/>
                        <a:pt x="273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6" name="Google Shape;7976;p68">
                  <a:extLst>
                    <a:ext uri="{FF2B5EF4-FFF2-40B4-BE49-F238E27FC236}">
                      <a16:creationId xmlns:a16="http://schemas.microsoft.com/office/drawing/2014/main" id="{DC52A09F-3640-E654-0BE7-E8B0A28A9CFE}"/>
                    </a:ext>
                  </a:extLst>
                </p:cNvPr>
                <p:cNvSpPr/>
                <p:nvPr/>
              </p:nvSpPr>
              <p:spPr>
                <a:xfrm>
                  <a:off x="4922912" y="3356926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7" name="Google Shape;7977;p68">
                <a:extLst>
                  <a:ext uri="{FF2B5EF4-FFF2-40B4-BE49-F238E27FC236}">
                    <a16:creationId xmlns:a16="http://schemas.microsoft.com/office/drawing/2014/main" id="{E92CA18C-3777-87AC-B5E3-5CCF4F9B740F}"/>
                  </a:ext>
                </a:extLst>
              </p:cNvPr>
              <p:cNvGrpSpPr/>
              <p:nvPr/>
            </p:nvGrpSpPr>
            <p:grpSpPr>
              <a:xfrm>
                <a:off x="5065048" y="3738150"/>
                <a:ext cx="37783" cy="32364"/>
                <a:chOff x="5065048" y="3738150"/>
                <a:chExt cx="37783" cy="32364"/>
              </a:xfrm>
            </p:grpSpPr>
            <p:sp>
              <p:nvSpPr>
                <p:cNvPr id="7978" name="Google Shape;7978;p68">
                  <a:extLst>
                    <a:ext uri="{FF2B5EF4-FFF2-40B4-BE49-F238E27FC236}">
                      <a16:creationId xmlns:a16="http://schemas.microsoft.com/office/drawing/2014/main" id="{F59C8D46-0BF4-03B9-BA6F-8025FF7D200E}"/>
                    </a:ext>
                  </a:extLst>
                </p:cNvPr>
                <p:cNvSpPr/>
                <p:nvPr/>
              </p:nvSpPr>
              <p:spPr>
                <a:xfrm>
                  <a:off x="5065048" y="3738150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9" name="Google Shape;7979;p68">
                  <a:extLst>
                    <a:ext uri="{FF2B5EF4-FFF2-40B4-BE49-F238E27FC236}">
                      <a16:creationId xmlns:a16="http://schemas.microsoft.com/office/drawing/2014/main" id="{5DEEF196-1B7D-6257-9940-77CBC5AC4590}"/>
                    </a:ext>
                  </a:extLst>
                </p:cNvPr>
                <p:cNvSpPr/>
                <p:nvPr/>
              </p:nvSpPr>
              <p:spPr>
                <a:xfrm>
                  <a:off x="5077994" y="3747761"/>
                  <a:ext cx="15227" cy="13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2" extrusionOk="0">
                      <a:moveTo>
                        <a:pt x="1101" y="1"/>
                      </a:moveTo>
                      <a:cubicBezTo>
                        <a:pt x="363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2" y="1661"/>
                      </a:cubicBezTo>
                      <a:cubicBezTo>
                        <a:pt x="1528" y="1661"/>
                        <a:pt x="1936" y="1334"/>
                        <a:pt x="1936" y="836"/>
                      </a:cubicBezTo>
                      <a:cubicBezTo>
                        <a:pt x="1936" y="376"/>
                        <a:pt x="1561" y="1"/>
                        <a:pt x="110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0" name="Google Shape;7980;p68">
                <a:extLst>
                  <a:ext uri="{FF2B5EF4-FFF2-40B4-BE49-F238E27FC236}">
                    <a16:creationId xmlns:a16="http://schemas.microsoft.com/office/drawing/2014/main" id="{38EE5D60-2316-08B8-CF13-FCBE7EC62671}"/>
                  </a:ext>
                </a:extLst>
              </p:cNvPr>
              <p:cNvGrpSpPr/>
              <p:nvPr/>
            </p:nvGrpSpPr>
            <p:grpSpPr>
              <a:xfrm>
                <a:off x="5071616" y="3284615"/>
                <a:ext cx="37783" cy="32357"/>
                <a:chOff x="5071616" y="3284615"/>
                <a:chExt cx="37783" cy="32357"/>
              </a:xfrm>
            </p:grpSpPr>
            <p:sp>
              <p:nvSpPr>
                <p:cNvPr id="7981" name="Google Shape;7981;p68">
                  <a:extLst>
                    <a:ext uri="{FF2B5EF4-FFF2-40B4-BE49-F238E27FC236}">
                      <a16:creationId xmlns:a16="http://schemas.microsoft.com/office/drawing/2014/main" id="{95596EF0-2048-2438-870E-BC0FE21AC6C8}"/>
                    </a:ext>
                  </a:extLst>
                </p:cNvPr>
                <p:cNvSpPr/>
                <p:nvPr/>
              </p:nvSpPr>
              <p:spPr>
                <a:xfrm>
                  <a:off x="507161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8"/>
                        <a:pt x="1295" y="606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2" name="Google Shape;7982;p68">
                  <a:extLst>
                    <a:ext uri="{FF2B5EF4-FFF2-40B4-BE49-F238E27FC236}">
                      <a16:creationId xmlns:a16="http://schemas.microsoft.com/office/drawing/2014/main" id="{A488BED0-8B9E-3BAD-DF5A-5AC20CDC0BB7}"/>
                    </a:ext>
                  </a:extLst>
                </p:cNvPr>
                <p:cNvSpPr/>
                <p:nvPr/>
              </p:nvSpPr>
              <p:spPr>
                <a:xfrm>
                  <a:off x="5086646" y="3294320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36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36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3" name="Google Shape;7983;p68">
                <a:extLst>
                  <a:ext uri="{FF2B5EF4-FFF2-40B4-BE49-F238E27FC236}">
                    <a16:creationId xmlns:a16="http://schemas.microsoft.com/office/drawing/2014/main" id="{5251C52B-8D7A-5957-B221-611681167DEA}"/>
                  </a:ext>
                </a:extLst>
              </p:cNvPr>
              <p:cNvGrpSpPr/>
              <p:nvPr/>
            </p:nvGrpSpPr>
            <p:grpSpPr>
              <a:xfrm>
                <a:off x="5389291" y="3759921"/>
                <a:ext cx="37783" cy="32380"/>
                <a:chOff x="5389291" y="3759921"/>
                <a:chExt cx="37783" cy="32380"/>
              </a:xfrm>
            </p:grpSpPr>
            <p:sp>
              <p:nvSpPr>
                <p:cNvPr id="7984" name="Google Shape;7984;p68">
                  <a:extLst>
                    <a:ext uri="{FF2B5EF4-FFF2-40B4-BE49-F238E27FC236}">
                      <a16:creationId xmlns:a16="http://schemas.microsoft.com/office/drawing/2014/main" id="{6E733AC3-EF1E-73B5-3BC5-2822FEB63DCA}"/>
                    </a:ext>
                  </a:extLst>
                </p:cNvPr>
                <p:cNvSpPr/>
                <p:nvPr/>
              </p:nvSpPr>
              <p:spPr>
                <a:xfrm>
                  <a:off x="5389291" y="3759921"/>
                  <a:ext cx="37783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7" extrusionOk="0">
                      <a:moveTo>
                        <a:pt x="2738" y="0"/>
                      </a:moveTo>
                      <a:cubicBezTo>
                        <a:pt x="2231" y="0"/>
                        <a:pt x="1715" y="188"/>
                        <a:pt x="1295" y="608"/>
                      </a:cubicBezTo>
                      <a:cubicBezTo>
                        <a:pt x="1" y="1903"/>
                        <a:pt x="920" y="4116"/>
                        <a:pt x="2747" y="4116"/>
                      </a:cubicBezTo>
                      <a:cubicBezTo>
                        <a:pt x="3884" y="4116"/>
                        <a:pt x="4803" y="3197"/>
                        <a:pt x="4803" y="2060"/>
                      </a:cubicBezTo>
                      <a:cubicBezTo>
                        <a:pt x="4803" y="817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5" name="Google Shape;7985;p68">
                  <a:extLst>
                    <a:ext uri="{FF2B5EF4-FFF2-40B4-BE49-F238E27FC236}">
                      <a16:creationId xmlns:a16="http://schemas.microsoft.com/office/drawing/2014/main" id="{372C8465-8A13-B390-B29A-474F38EB282C}"/>
                    </a:ext>
                  </a:extLst>
                </p:cNvPr>
                <p:cNvSpPr/>
                <p:nvPr/>
              </p:nvSpPr>
              <p:spPr>
                <a:xfrm>
                  <a:off x="5402229" y="3769555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64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6" name="Google Shape;7986;p68">
                <a:extLst>
                  <a:ext uri="{FF2B5EF4-FFF2-40B4-BE49-F238E27FC236}">
                    <a16:creationId xmlns:a16="http://schemas.microsoft.com/office/drawing/2014/main" id="{11E9E25C-8634-939E-12A1-5569DB11E2AC}"/>
                  </a:ext>
                </a:extLst>
              </p:cNvPr>
              <p:cNvGrpSpPr/>
              <p:nvPr/>
            </p:nvGrpSpPr>
            <p:grpSpPr>
              <a:xfrm>
                <a:off x="5431534" y="3632932"/>
                <a:ext cx="37878" cy="32451"/>
                <a:chOff x="5431534" y="3632932"/>
                <a:chExt cx="37878" cy="32451"/>
              </a:xfrm>
            </p:grpSpPr>
            <p:sp>
              <p:nvSpPr>
                <p:cNvPr id="7987" name="Google Shape;7987;p68">
                  <a:extLst>
                    <a:ext uri="{FF2B5EF4-FFF2-40B4-BE49-F238E27FC236}">
                      <a16:creationId xmlns:a16="http://schemas.microsoft.com/office/drawing/2014/main" id="{E4C24CCB-BB36-99F6-D707-3216950150EA}"/>
                    </a:ext>
                  </a:extLst>
                </p:cNvPr>
                <p:cNvSpPr/>
                <p:nvPr/>
              </p:nvSpPr>
              <p:spPr>
                <a:xfrm>
                  <a:off x="5431534" y="3632932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4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899"/>
                        <a:pt x="920" y="4125"/>
                        <a:pt x="2759" y="4125"/>
                      </a:cubicBezTo>
                      <a:cubicBezTo>
                        <a:pt x="3896" y="4113"/>
                        <a:pt x="4815" y="3194"/>
                        <a:pt x="4815" y="2069"/>
                      </a:cubicBezTo>
                      <a:cubicBezTo>
                        <a:pt x="4815" y="824"/>
                        <a:pt x="3795" y="0"/>
                        <a:pt x="273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8" name="Google Shape;7988;p68">
                  <a:extLst>
                    <a:ext uri="{FF2B5EF4-FFF2-40B4-BE49-F238E27FC236}">
                      <a16:creationId xmlns:a16="http://schemas.microsoft.com/office/drawing/2014/main" id="{6E9807B6-85AC-A246-9801-C45E7FCD4B59}"/>
                    </a:ext>
                  </a:extLst>
                </p:cNvPr>
                <p:cNvSpPr/>
                <p:nvPr/>
              </p:nvSpPr>
              <p:spPr>
                <a:xfrm>
                  <a:off x="5444472" y="3642638"/>
                  <a:ext cx="15235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61" extrusionOk="0">
                      <a:moveTo>
                        <a:pt x="1114" y="0"/>
                      </a:moveTo>
                      <a:cubicBezTo>
                        <a:pt x="376" y="0"/>
                        <a:pt x="1" y="895"/>
                        <a:pt x="521" y="1415"/>
                      </a:cubicBezTo>
                      <a:cubicBezTo>
                        <a:pt x="690" y="1584"/>
                        <a:pt x="899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9" name="Google Shape;7989;p68">
                <a:extLst>
                  <a:ext uri="{FF2B5EF4-FFF2-40B4-BE49-F238E27FC236}">
                    <a16:creationId xmlns:a16="http://schemas.microsoft.com/office/drawing/2014/main" id="{B497D17E-2776-02E2-97BA-C8AEDCDA1DE6}"/>
                  </a:ext>
                </a:extLst>
              </p:cNvPr>
              <p:cNvGrpSpPr/>
              <p:nvPr/>
            </p:nvGrpSpPr>
            <p:grpSpPr>
              <a:xfrm>
                <a:off x="5540755" y="3544829"/>
                <a:ext cx="37783" cy="32357"/>
                <a:chOff x="5540755" y="3544829"/>
                <a:chExt cx="37783" cy="32357"/>
              </a:xfrm>
            </p:grpSpPr>
            <p:sp>
              <p:nvSpPr>
                <p:cNvPr id="7990" name="Google Shape;7990;p68">
                  <a:extLst>
                    <a:ext uri="{FF2B5EF4-FFF2-40B4-BE49-F238E27FC236}">
                      <a16:creationId xmlns:a16="http://schemas.microsoft.com/office/drawing/2014/main" id="{0183D304-AA43-9488-18D1-69F0A1828859}"/>
                    </a:ext>
                  </a:extLst>
                </p:cNvPr>
                <p:cNvSpPr/>
                <p:nvPr/>
              </p:nvSpPr>
              <p:spPr>
                <a:xfrm>
                  <a:off x="5540755" y="354482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1" name="Google Shape;7991;p68">
                  <a:extLst>
                    <a:ext uri="{FF2B5EF4-FFF2-40B4-BE49-F238E27FC236}">
                      <a16:creationId xmlns:a16="http://schemas.microsoft.com/office/drawing/2014/main" id="{CEEE2C5C-7A6F-3B22-00BF-CAAE62DCD348}"/>
                    </a:ext>
                  </a:extLst>
                </p:cNvPr>
                <p:cNvSpPr/>
                <p:nvPr/>
              </p:nvSpPr>
              <p:spPr>
                <a:xfrm>
                  <a:off x="5553693" y="3554534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96"/>
                        <a:pt x="521" y="1416"/>
                      </a:cubicBezTo>
                      <a:cubicBezTo>
                        <a:pt x="688" y="1583"/>
                        <a:pt x="894" y="1658"/>
                        <a:pt x="1096" y="1658"/>
                      </a:cubicBezTo>
                      <a:cubicBezTo>
                        <a:pt x="1524" y="1658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2" name="Google Shape;7992;p68">
                <a:extLst>
                  <a:ext uri="{FF2B5EF4-FFF2-40B4-BE49-F238E27FC236}">
                    <a16:creationId xmlns:a16="http://schemas.microsoft.com/office/drawing/2014/main" id="{5193B42E-7AA6-4E0E-1BF9-A062DB68995C}"/>
                  </a:ext>
                </a:extLst>
              </p:cNvPr>
              <p:cNvGrpSpPr/>
              <p:nvPr/>
            </p:nvGrpSpPr>
            <p:grpSpPr>
              <a:xfrm>
                <a:off x="5579293" y="3412107"/>
                <a:ext cx="37776" cy="32357"/>
                <a:chOff x="5579293" y="3412107"/>
                <a:chExt cx="37776" cy="32357"/>
              </a:xfrm>
            </p:grpSpPr>
            <p:sp>
              <p:nvSpPr>
                <p:cNvPr id="7993" name="Google Shape;7993;p68">
                  <a:extLst>
                    <a:ext uri="{FF2B5EF4-FFF2-40B4-BE49-F238E27FC236}">
                      <a16:creationId xmlns:a16="http://schemas.microsoft.com/office/drawing/2014/main" id="{027A9D08-0FCC-A14B-FEF9-DC055B85AAE0}"/>
                    </a:ext>
                  </a:extLst>
                </p:cNvPr>
                <p:cNvSpPr/>
                <p:nvPr/>
              </p:nvSpPr>
              <p:spPr>
                <a:xfrm>
                  <a:off x="5579293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4" y="605"/>
                      </a:cubicBezTo>
                      <a:cubicBezTo>
                        <a:pt x="0" y="1900"/>
                        <a:pt x="919" y="4114"/>
                        <a:pt x="2746" y="4114"/>
                      </a:cubicBezTo>
                      <a:cubicBezTo>
                        <a:pt x="3883" y="4114"/>
                        <a:pt x="4802" y="3194"/>
                        <a:pt x="4802" y="2057"/>
                      </a:cubicBezTo>
                      <a:cubicBezTo>
                        <a:pt x="4802" y="821"/>
                        <a:pt x="3788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4" name="Google Shape;7994;p68">
                  <a:extLst>
                    <a:ext uri="{FF2B5EF4-FFF2-40B4-BE49-F238E27FC236}">
                      <a16:creationId xmlns:a16="http://schemas.microsoft.com/office/drawing/2014/main" id="{CA7C1691-C4C4-41DB-D4B9-875905730E43}"/>
                    </a:ext>
                  </a:extLst>
                </p:cNvPr>
                <p:cNvSpPr/>
                <p:nvPr/>
              </p:nvSpPr>
              <p:spPr>
                <a:xfrm>
                  <a:off x="5594418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75" y="1"/>
                        <a:pt x="0" y="363"/>
                        <a:pt x="0" y="823"/>
                      </a:cubicBezTo>
                      <a:cubicBezTo>
                        <a:pt x="0" y="1283"/>
                        <a:pt x="375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5" name="Google Shape;7995;p68">
                <a:extLst>
                  <a:ext uri="{FF2B5EF4-FFF2-40B4-BE49-F238E27FC236}">
                    <a16:creationId xmlns:a16="http://schemas.microsoft.com/office/drawing/2014/main" id="{16733D5A-566E-E8E0-5ADF-5C0FF9571E36}"/>
                  </a:ext>
                </a:extLst>
              </p:cNvPr>
              <p:cNvGrpSpPr/>
              <p:nvPr/>
            </p:nvGrpSpPr>
            <p:grpSpPr>
              <a:xfrm>
                <a:off x="5801346" y="3284615"/>
                <a:ext cx="37783" cy="32357"/>
                <a:chOff x="5801346" y="3284615"/>
                <a:chExt cx="37783" cy="32357"/>
              </a:xfrm>
            </p:grpSpPr>
            <p:sp>
              <p:nvSpPr>
                <p:cNvPr id="7996" name="Google Shape;7996;p68">
                  <a:extLst>
                    <a:ext uri="{FF2B5EF4-FFF2-40B4-BE49-F238E27FC236}">
                      <a16:creationId xmlns:a16="http://schemas.microsoft.com/office/drawing/2014/main" id="{FC22CB00-4A5B-F055-F60B-C6A65DDE4F7E}"/>
                    </a:ext>
                  </a:extLst>
                </p:cNvPr>
                <p:cNvSpPr/>
                <p:nvPr/>
              </p:nvSpPr>
              <p:spPr>
                <a:xfrm>
                  <a:off x="5801346" y="3284615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7" name="Google Shape;7997;p68">
                  <a:extLst>
                    <a:ext uri="{FF2B5EF4-FFF2-40B4-BE49-F238E27FC236}">
                      <a16:creationId xmlns:a16="http://schemas.microsoft.com/office/drawing/2014/main" id="{B317FBFF-6152-EFA3-0117-0B9B43857848}"/>
                    </a:ext>
                  </a:extLst>
                </p:cNvPr>
                <p:cNvSpPr/>
                <p:nvPr/>
              </p:nvSpPr>
              <p:spPr>
                <a:xfrm>
                  <a:off x="5816478" y="3294320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35" y="1"/>
                      </a:moveTo>
                      <a:cubicBezTo>
                        <a:pt x="375" y="1"/>
                        <a:pt x="0" y="364"/>
                        <a:pt x="0" y="823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8" name="Google Shape;7998;p68">
                <a:extLst>
                  <a:ext uri="{FF2B5EF4-FFF2-40B4-BE49-F238E27FC236}">
                    <a16:creationId xmlns:a16="http://schemas.microsoft.com/office/drawing/2014/main" id="{D0D55AAD-CEBB-846F-78AB-A765359D12AF}"/>
                  </a:ext>
                </a:extLst>
              </p:cNvPr>
              <p:cNvGrpSpPr/>
              <p:nvPr/>
            </p:nvGrpSpPr>
            <p:grpSpPr>
              <a:xfrm>
                <a:off x="5763578" y="3399067"/>
                <a:ext cx="37776" cy="32364"/>
                <a:chOff x="5763578" y="3399067"/>
                <a:chExt cx="37776" cy="32364"/>
              </a:xfrm>
            </p:grpSpPr>
            <p:sp>
              <p:nvSpPr>
                <p:cNvPr id="7999" name="Google Shape;7999;p68">
                  <a:extLst>
                    <a:ext uri="{FF2B5EF4-FFF2-40B4-BE49-F238E27FC236}">
                      <a16:creationId xmlns:a16="http://schemas.microsoft.com/office/drawing/2014/main" id="{87747FE9-775E-5139-9DF8-0B65063DA502}"/>
                    </a:ext>
                  </a:extLst>
                </p:cNvPr>
                <p:cNvSpPr/>
                <p:nvPr/>
              </p:nvSpPr>
              <p:spPr>
                <a:xfrm>
                  <a:off x="5763578" y="3399067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0" name="Google Shape;8000;p68">
                  <a:extLst>
                    <a:ext uri="{FF2B5EF4-FFF2-40B4-BE49-F238E27FC236}">
                      <a16:creationId xmlns:a16="http://schemas.microsoft.com/office/drawing/2014/main" id="{9BA76E45-F3B0-8E3A-09C3-53FD81EEBCC6}"/>
                    </a:ext>
                  </a:extLst>
                </p:cNvPr>
                <p:cNvSpPr/>
                <p:nvPr/>
              </p:nvSpPr>
              <p:spPr>
                <a:xfrm>
                  <a:off x="5776516" y="3408780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1" y="0"/>
                      </a:moveTo>
                      <a:cubicBezTo>
                        <a:pt x="364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63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01" name="Google Shape;8001;p68">
                <a:extLst>
                  <a:ext uri="{FF2B5EF4-FFF2-40B4-BE49-F238E27FC236}">
                    <a16:creationId xmlns:a16="http://schemas.microsoft.com/office/drawing/2014/main" id="{F995485D-ACAB-B339-1E59-85CD620A60B9}"/>
                  </a:ext>
                </a:extLst>
              </p:cNvPr>
              <p:cNvGrpSpPr/>
              <p:nvPr/>
            </p:nvGrpSpPr>
            <p:grpSpPr>
              <a:xfrm>
                <a:off x="5395858" y="3230952"/>
                <a:ext cx="37776" cy="32364"/>
                <a:chOff x="5395858" y="3230952"/>
                <a:chExt cx="37776" cy="32364"/>
              </a:xfrm>
            </p:grpSpPr>
            <p:sp>
              <p:nvSpPr>
                <p:cNvPr id="8002" name="Google Shape;8002;p68">
                  <a:extLst>
                    <a:ext uri="{FF2B5EF4-FFF2-40B4-BE49-F238E27FC236}">
                      <a16:creationId xmlns:a16="http://schemas.microsoft.com/office/drawing/2014/main" id="{7BC39BA5-8CCC-67DD-5E2B-8E1D7EB97635}"/>
                    </a:ext>
                  </a:extLst>
                </p:cNvPr>
                <p:cNvSpPr/>
                <p:nvPr/>
              </p:nvSpPr>
              <p:spPr>
                <a:xfrm>
                  <a:off x="5395858" y="3230952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2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3" name="Google Shape;8003;p68">
                  <a:extLst>
                    <a:ext uri="{FF2B5EF4-FFF2-40B4-BE49-F238E27FC236}">
                      <a16:creationId xmlns:a16="http://schemas.microsoft.com/office/drawing/2014/main" id="{1D875744-7675-104C-A607-695CC3D09026}"/>
                    </a:ext>
                  </a:extLst>
                </p:cNvPr>
                <p:cNvSpPr/>
                <p:nvPr/>
              </p:nvSpPr>
              <p:spPr>
                <a:xfrm>
                  <a:off x="5408702" y="3240571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1" y="1416"/>
                      </a:cubicBezTo>
                      <a:cubicBezTo>
                        <a:pt x="690" y="1585"/>
                        <a:pt x="898" y="1660"/>
                        <a:pt x="1103" y="1660"/>
                      </a:cubicBezTo>
                      <a:cubicBezTo>
                        <a:pt x="1528" y="1660"/>
                        <a:pt x="1936" y="1333"/>
                        <a:pt x="1936" y="835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04" name="Google Shape;8004;p68">
                <a:extLst>
                  <a:ext uri="{FF2B5EF4-FFF2-40B4-BE49-F238E27FC236}">
                    <a16:creationId xmlns:a16="http://schemas.microsoft.com/office/drawing/2014/main" id="{EACF6AE3-8855-2358-4642-E71716200D6F}"/>
                  </a:ext>
                </a:extLst>
              </p:cNvPr>
              <p:cNvGrpSpPr/>
              <p:nvPr/>
            </p:nvGrpSpPr>
            <p:grpSpPr>
              <a:xfrm>
                <a:off x="5264088" y="3188237"/>
                <a:ext cx="37776" cy="32357"/>
                <a:chOff x="5264088" y="3188237"/>
                <a:chExt cx="37776" cy="32357"/>
              </a:xfrm>
            </p:grpSpPr>
            <p:sp>
              <p:nvSpPr>
                <p:cNvPr id="8005" name="Google Shape;8005;p68">
                  <a:extLst>
                    <a:ext uri="{FF2B5EF4-FFF2-40B4-BE49-F238E27FC236}">
                      <a16:creationId xmlns:a16="http://schemas.microsoft.com/office/drawing/2014/main" id="{351956F7-EBC6-1D93-5981-CB86F5B03DE8}"/>
                    </a:ext>
                  </a:extLst>
                </p:cNvPr>
                <p:cNvSpPr/>
                <p:nvPr/>
              </p:nvSpPr>
              <p:spPr>
                <a:xfrm>
                  <a:off x="5264088" y="318823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8"/>
                        <a:pt x="1295" y="606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6" name="Google Shape;8006;p68">
                  <a:extLst>
                    <a:ext uri="{FF2B5EF4-FFF2-40B4-BE49-F238E27FC236}">
                      <a16:creationId xmlns:a16="http://schemas.microsoft.com/office/drawing/2014/main" id="{27E9DB34-3843-26B4-F66C-717923D637F0}"/>
                    </a:ext>
                  </a:extLst>
                </p:cNvPr>
                <p:cNvSpPr/>
                <p:nvPr/>
              </p:nvSpPr>
              <p:spPr>
                <a:xfrm>
                  <a:off x="5279212" y="319794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64" y="1"/>
                        <a:pt x="1" y="376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07" name="Google Shape;8007;p68">
                <a:extLst>
                  <a:ext uri="{FF2B5EF4-FFF2-40B4-BE49-F238E27FC236}">
                    <a16:creationId xmlns:a16="http://schemas.microsoft.com/office/drawing/2014/main" id="{1A4069D0-30E8-1D44-1059-3C50A502E011}"/>
                  </a:ext>
                </a:extLst>
              </p:cNvPr>
              <p:cNvGrpSpPr/>
              <p:nvPr/>
            </p:nvGrpSpPr>
            <p:grpSpPr>
              <a:xfrm>
                <a:off x="5585758" y="3237425"/>
                <a:ext cx="37878" cy="32357"/>
                <a:chOff x="5585758" y="3237425"/>
                <a:chExt cx="37878" cy="32357"/>
              </a:xfrm>
            </p:grpSpPr>
            <p:sp>
              <p:nvSpPr>
                <p:cNvPr id="8008" name="Google Shape;8008;p68">
                  <a:extLst>
                    <a:ext uri="{FF2B5EF4-FFF2-40B4-BE49-F238E27FC236}">
                      <a16:creationId xmlns:a16="http://schemas.microsoft.com/office/drawing/2014/main" id="{8802C797-AD98-3FCD-F9B7-C2BCF45C0EEF}"/>
                    </a:ext>
                  </a:extLst>
                </p:cNvPr>
                <p:cNvSpPr/>
                <p:nvPr/>
              </p:nvSpPr>
              <p:spPr>
                <a:xfrm>
                  <a:off x="5585758" y="3237425"/>
                  <a:ext cx="37878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14" extrusionOk="0">
                      <a:moveTo>
                        <a:pt x="2744" y="0"/>
                      </a:moveTo>
                      <a:cubicBezTo>
                        <a:pt x="2240" y="0"/>
                        <a:pt x="1725" y="188"/>
                        <a:pt x="1307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96" y="4114"/>
                        <a:pt x="4815" y="3195"/>
                        <a:pt x="4815" y="2057"/>
                      </a:cubicBezTo>
                      <a:cubicBezTo>
                        <a:pt x="4815" y="821"/>
                        <a:pt x="3801" y="0"/>
                        <a:pt x="274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9" name="Google Shape;8009;p68">
                  <a:extLst>
                    <a:ext uri="{FF2B5EF4-FFF2-40B4-BE49-F238E27FC236}">
                      <a16:creationId xmlns:a16="http://schemas.microsoft.com/office/drawing/2014/main" id="{7A476E5E-8180-1DAD-6EE1-0AA5ACD6F0E0}"/>
                    </a:ext>
                  </a:extLst>
                </p:cNvPr>
                <p:cNvSpPr/>
                <p:nvPr/>
              </p:nvSpPr>
              <p:spPr>
                <a:xfrm>
                  <a:off x="5598696" y="3247130"/>
                  <a:ext cx="15235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9" extrusionOk="0">
                      <a:moveTo>
                        <a:pt x="1114" y="1"/>
                      </a:moveTo>
                      <a:cubicBezTo>
                        <a:pt x="376" y="1"/>
                        <a:pt x="1" y="896"/>
                        <a:pt x="521" y="1416"/>
                      </a:cubicBezTo>
                      <a:cubicBezTo>
                        <a:pt x="692" y="1583"/>
                        <a:pt x="899" y="1658"/>
                        <a:pt x="1102" y="1658"/>
                      </a:cubicBezTo>
                      <a:cubicBezTo>
                        <a:pt x="1529" y="1658"/>
                        <a:pt x="1936" y="1324"/>
                        <a:pt x="1936" y="823"/>
                      </a:cubicBezTo>
                      <a:cubicBezTo>
                        <a:pt x="1936" y="376"/>
                        <a:pt x="1573" y="1"/>
                        <a:pt x="111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10" name="Google Shape;8010;p68">
                <a:extLst>
                  <a:ext uri="{FF2B5EF4-FFF2-40B4-BE49-F238E27FC236}">
                    <a16:creationId xmlns:a16="http://schemas.microsoft.com/office/drawing/2014/main" id="{D1F18131-C097-5965-2295-CD6901664F93}"/>
                  </a:ext>
                </a:extLst>
              </p:cNvPr>
              <p:cNvGrpSpPr/>
              <p:nvPr/>
            </p:nvGrpSpPr>
            <p:grpSpPr>
              <a:xfrm>
                <a:off x="4874196" y="3291088"/>
                <a:ext cx="37878" cy="32451"/>
                <a:chOff x="4874196" y="3291088"/>
                <a:chExt cx="37878" cy="32451"/>
              </a:xfrm>
            </p:grpSpPr>
            <p:sp>
              <p:nvSpPr>
                <p:cNvPr id="8011" name="Google Shape;8011;p68">
                  <a:extLst>
                    <a:ext uri="{FF2B5EF4-FFF2-40B4-BE49-F238E27FC236}">
                      <a16:creationId xmlns:a16="http://schemas.microsoft.com/office/drawing/2014/main" id="{56E9888E-347A-20BA-2E84-BF42A229CD29}"/>
                    </a:ext>
                  </a:extLst>
                </p:cNvPr>
                <p:cNvSpPr/>
                <p:nvPr/>
              </p:nvSpPr>
              <p:spPr>
                <a:xfrm>
                  <a:off x="4874196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2" name="Google Shape;8012;p68">
                  <a:extLst>
                    <a:ext uri="{FF2B5EF4-FFF2-40B4-BE49-F238E27FC236}">
                      <a16:creationId xmlns:a16="http://schemas.microsoft.com/office/drawing/2014/main" id="{556F8243-794D-86EA-A30E-2A720EF4E60E}"/>
                    </a:ext>
                  </a:extLst>
                </p:cNvPr>
                <p:cNvSpPr/>
                <p:nvPr/>
              </p:nvSpPr>
              <p:spPr>
                <a:xfrm>
                  <a:off x="4889328" y="330079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83"/>
                        <a:pt x="375" y="1658"/>
                        <a:pt x="835" y="1658"/>
                      </a:cubicBezTo>
                      <a:cubicBezTo>
                        <a:pt x="1295" y="1658"/>
                        <a:pt x="1657" y="1283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13" name="Google Shape;8013;p68">
                <a:extLst>
                  <a:ext uri="{FF2B5EF4-FFF2-40B4-BE49-F238E27FC236}">
                    <a16:creationId xmlns:a16="http://schemas.microsoft.com/office/drawing/2014/main" id="{4B19520C-69E7-1B63-2C47-0329B003660A}"/>
                  </a:ext>
                </a:extLst>
              </p:cNvPr>
              <p:cNvGrpSpPr/>
              <p:nvPr/>
            </p:nvGrpSpPr>
            <p:grpSpPr>
              <a:xfrm>
                <a:off x="5197770" y="3785466"/>
                <a:ext cx="37783" cy="32427"/>
                <a:chOff x="5197770" y="3785466"/>
                <a:chExt cx="37783" cy="32427"/>
              </a:xfrm>
            </p:grpSpPr>
            <p:sp>
              <p:nvSpPr>
                <p:cNvPr id="8014" name="Google Shape;8014;p68">
                  <a:extLst>
                    <a:ext uri="{FF2B5EF4-FFF2-40B4-BE49-F238E27FC236}">
                      <a16:creationId xmlns:a16="http://schemas.microsoft.com/office/drawing/2014/main" id="{255C0FB7-C94B-A8CD-935D-6E7084CE37CC}"/>
                    </a:ext>
                  </a:extLst>
                </p:cNvPr>
                <p:cNvSpPr/>
                <p:nvPr/>
              </p:nvSpPr>
              <p:spPr>
                <a:xfrm>
                  <a:off x="5197770" y="3785466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2" y="1"/>
                        <a:pt x="1715" y="190"/>
                        <a:pt x="1295" y="614"/>
                      </a:cubicBezTo>
                      <a:cubicBezTo>
                        <a:pt x="1" y="1909"/>
                        <a:pt x="908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5" name="Google Shape;8015;p68">
                  <a:extLst>
                    <a:ext uri="{FF2B5EF4-FFF2-40B4-BE49-F238E27FC236}">
                      <a16:creationId xmlns:a16="http://schemas.microsoft.com/office/drawing/2014/main" id="{D18D3341-315D-BDB5-619D-E05165EACAB4}"/>
                    </a:ext>
                  </a:extLst>
                </p:cNvPr>
                <p:cNvSpPr/>
                <p:nvPr/>
              </p:nvSpPr>
              <p:spPr>
                <a:xfrm>
                  <a:off x="5212808" y="37951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4"/>
                        <a:pt x="375" y="1657"/>
                        <a:pt x="835" y="1657"/>
                      </a:cubicBezTo>
                      <a:cubicBezTo>
                        <a:pt x="1295" y="1657"/>
                        <a:pt x="1657" y="1294"/>
                        <a:pt x="1657" y="835"/>
                      </a:cubicBezTo>
                      <a:cubicBezTo>
                        <a:pt x="1657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16" name="Google Shape;8016;p68">
                <a:extLst>
                  <a:ext uri="{FF2B5EF4-FFF2-40B4-BE49-F238E27FC236}">
                    <a16:creationId xmlns:a16="http://schemas.microsoft.com/office/drawing/2014/main" id="{E7C54CF4-2D4E-DDE4-A8E5-8CBD219211CF}"/>
                  </a:ext>
                </a:extLst>
              </p:cNvPr>
              <p:cNvGrpSpPr/>
              <p:nvPr/>
            </p:nvGrpSpPr>
            <p:grpSpPr>
              <a:xfrm>
                <a:off x="5177699" y="3492117"/>
                <a:ext cx="37776" cy="32357"/>
                <a:chOff x="5177699" y="3492117"/>
                <a:chExt cx="37776" cy="32357"/>
              </a:xfrm>
            </p:grpSpPr>
            <p:sp>
              <p:nvSpPr>
                <p:cNvPr id="8017" name="Google Shape;8017;p68">
                  <a:extLst>
                    <a:ext uri="{FF2B5EF4-FFF2-40B4-BE49-F238E27FC236}">
                      <a16:creationId xmlns:a16="http://schemas.microsoft.com/office/drawing/2014/main" id="{7441E9F0-4ACD-6AE4-4D52-640889279046}"/>
                    </a:ext>
                  </a:extLst>
                </p:cNvPr>
                <p:cNvSpPr/>
                <p:nvPr/>
              </p:nvSpPr>
              <p:spPr>
                <a:xfrm>
                  <a:off x="5177699" y="349211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6" y="1"/>
                      </a:moveTo>
                      <a:cubicBezTo>
                        <a:pt x="2232" y="1"/>
                        <a:pt x="1717" y="188"/>
                        <a:pt x="1295" y="606"/>
                      </a:cubicBezTo>
                      <a:cubicBezTo>
                        <a:pt x="1" y="1900"/>
                        <a:pt x="920" y="4114"/>
                        <a:pt x="2746" y="4114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93" y="1"/>
                        <a:pt x="273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8" name="Google Shape;8018;p68">
                  <a:extLst>
                    <a:ext uri="{FF2B5EF4-FFF2-40B4-BE49-F238E27FC236}">
                      <a16:creationId xmlns:a16="http://schemas.microsoft.com/office/drawing/2014/main" id="{4F0CA439-6649-923F-123A-5C416EE0E59A}"/>
                    </a:ext>
                  </a:extLst>
                </p:cNvPr>
                <p:cNvSpPr/>
                <p:nvPr/>
              </p:nvSpPr>
              <p:spPr>
                <a:xfrm>
                  <a:off x="5192823" y="3501823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3" y="1"/>
                      </a:moveTo>
                      <a:cubicBezTo>
                        <a:pt x="376" y="1"/>
                        <a:pt x="1" y="364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19" name="Google Shape;8019;p68">
                <a:extLst>
                  <a:ext uri="{FF2B5EF4-FFF2-40B4-BE49-F238E27FC236}">
                    <a16:creationId xmlns:a16="http://schemas.microsoft.com/office/drawing/2014/main" id="{03EC5AA1-FBC6-8F67-09CA-9DDE2795F34E}"/>
                  </a:ext>
                </a:extLst>
              </p:cNvPr>
              <p:cNvGrpSpPr/>
              <p:nvPr/>
            </p:nvGrpSpPr>
            <p:grpSpPr>
              <a:xfrm>
                <a:off x="5349431" y="3622346"/>
                <a:ext cx="37870" cy="32380"/>
                <a:chOff x="5349431" y="3622346"/>
                <a:chExt cx="37870" cy="32380"/>
              </a:xfrm>
            </p:grpSpPr>
            <p:sp>
              <p:nvSpPr>
                <p:cNvPr id="8020" name="Google Shape;8020;p68">
                  <a:extLst>
                    <a:ext uri="{FF2B5EF4-FFF2-40B4-BE49-F238E27FC236}">
                      <a16:creationId xmlns:a16="http://schemas.microsoft.com/office/drawing/2014/main" id="{43523522-7883-13C5-CFF6-AC1F9FB30C03}"/>
                    </a:ext>
                  </a:extLst>
                </p:cNvPr>
                <p:cNvSpPr/>
                <p:nvPr/>
              </p:nvSpPr>
              <p:spPr>
                <a:xfrm>
                  <a:off x="5349431" y="3622346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0" y="0"/>
                      </a:moveTo>
                      <a:cubicBezTo>
                        <a:pt x="2232" y="0"/>
                        <a:pt x="1714" y="189"/>
                        <a:pt x="1295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83" y="4116"/>
                        <a:pt x="4815" y="3197"/>
                        <a:pt x="4815" y="2060"/>
                      </a:cubicBezTo>
                      <a:cubicBezTo>
                        <a:pt x="4815" y="817"/>
                        <a:pt x="3798" y="0"/>
                        <a:pt x="274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1" name="Google Shape;8021;p68">
                  <a:extLst>
                    <a:ext uri="{FF2B5EF4-FFF2-40B4-BE49-F238E27FC236}">
                      <a16:creationId xmlns:a16="http://schemas.microsoft.com/office/drawing/2014/main" id="{666F6A07-4845-4E1B-4D2C-CA3AB40274A2}"/>
                    </a:ext>
                  </a:extLst>
                </p:cNvPr>
                <p:cNvSpPr/>
                <p:nvPr/>
              </p:nvSpPr>
              <p:spPr>
                <a:xfrm>
                  <a:off x="5362369" y="3632075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34" y="0"/>
                      </a:moveTo>
                      <a:cubicBezTo>
                        <a:pt x="1127" y="0"/>
                        <a:pt x="1120" y="0"/>
                        <a:pt x="1113" y="0"/>
                      </a:cubicBezTo>
                      <a:cubicBezTo>
                        <a:pt x="363" y="0"/>
                        <a:pt x="0" y="883"/>
                        <a:pt x="521" y="1416"/>
                      </a:cubicBezTo>
                      <a:cubicBezTo>
                        <a:pt x="691" y="1583"/>
                        <a:pt x="899" y="1657"/>
                        <a:pt x="1101" y="1657"/>
                      </a:cubicBezTo>
                      <a:cubicBezTo>
                        <a:pt x="1529" y="1657"/>
                        <a:pt x="1936" y="1324"/>
                        <a:pt x="1936" y="823"/>
                      </a:cubicBezTo>
                      <a:cubicBezTo>
                        <a:pt x="1936" y="370"/>
                        <a:pt x="1573" y="0"/>
                        <a:pt x="113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22" name="Google Shape;8022;p68">
                <a:extLst>
                  <a:ext uri="{FF2B5EF4-FFF2-40B4-BE49-F238E27FC236}">
                    <a16:creationId xmlns:a16="http://schemas.microsoft.com/office/drawing/2014/main" id="{F532F445-8B6E-1B43-E10C-5F052988689F}"/>
                  </a:ext>
                </a:extLst>
              </p:cNvPr>
              <p:cNvGrpSpPr/>
              <p:nvPr/>
            </p:nvGrpSpPr>
            <p:grpSpPr>
              <a:xfrm>
                <a:off x="5068855" y="3563980"/>
                <a:ext cx="53954" cy="46223"/>
                <a:chOff x="5068855" y="3563980"/>
                <a:chExt cx="53954" cy="46223"/>
              </a:xfrm>
            </p:grpSpPr>
            <p:sp>
              <p:nvSpPr>
                <p:cNvPr id="8023" name="Google Shape;8023;p68">
                  <a:extLst>
                    <a:ext uri="{FF2B5EF4-FFF2-40B4-BE49-F238E27FC236}">
                      <a16:creationId xmlns:a16="http://schemas.microsoft.com/office/drawing/2014/main" id="{BC902C94-C941-350C-6AB7-5D26E4DA400B}"/>
                    </a:ext>
                  </a:extLst>
                </p:cNvPr>
                <p:cNvSpPr/>
                <p:nvPr/>
              </p:nvSpPr>
              <p:spPr>
                <a:xfrm>
                  <a:off x="5068855" y="3563980"/>
                  <a:ext cx="53954" cy="462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" h="5877" extrusionOk="0">
                      <a:moveTo>
                        <a:pt x="3909" y="0"/>
                      </a:moveTo>
                      <a:cubicBezTo>
                        <a:pt x="3187" y="0"/>
                        <a:pt x="2451" y="269"/>
                        <a:pt x="1852" y="868"/>
                      </a:cubicBezTo>
                      <a:cubicBezTo>
                        <a:pt x="1" y="2719"/>
                        <a:pt x="1307" y="5876"/>
                        <a:pt x="3920" y="5876"/>
                      </a:cubicBezTo>
                      <a:cubicBezTo>
                        <a:pt x="5541" y="5876"/>
                        <a:pt x="6848" y="4558"/>
                        <a:pt x="6860" y="2937"/>
                      </a:cubicBezTo>
                      <a:cubicBezTo>
                        <a:pt x="6860" y="1170"/>
                        <a:pt x="5416" y="0"/>
                        <a:pt x="390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4" name="Google Shape;8024;p68">
                  <a:extLst>
                    <a:ext uri="{FF2B5EF4-FFF2-40B4-BE49-F238E27FC236}">
                      <a16:creationId xmlns:a16="http://schemas.microsoft.com/office/drawing/2014/main" id="{E1843184-24E4-9CF3-7EF2-437E265A7A4A}"/>
                    </a:ext>
                  </a:extLst>
                </p:cNvPr>
                <p:cNvSpPr/>
                <p:nvPr/>
              </p:nvSpPr>
              <p:spPr>
                <a:xfrm>
                  <a:off x="5086268" y="3573654"/>
                  <a:ext cx="26835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13" extrusionOk="0">
                      <a:moveTo>
                        <a:pt x="1706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12"/>
                        <a:pt x="1706" y="3412"/>
                      </a:cubicBezTo>
                      <a:cubicBezTo>
                        <a:pt x="2650" y="3412"/>
                        <a:pt x="3412" y="2650"/>
                        <a:pt x="3412" y="1707"/>
                      </a:cubicBezTo>
                      <a:cubicBezTo>
                        <a:pt x="3412" y="763"/>
                        <a:pt x="2650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25" name="Google Shape;8025;p68">
                <a:extLst>
                  <a:ext uri="{FF2B5EF4-FFF2-40B4-BE49-F238E27FC236}">
                    <a16:creationId xmlns:a16="http://schemas.microsoft.com/office/drawing/2014/main" id="{DDDFD7B9-F4DF-99FA-6F7B-9269F77BC171}"/>
                  </a:ext>
                </a:extLst>
              </p:cNvPr>
              <p:cNvGrpSpPr/>
              <p:nvPr/>
            </p:nvGrpSpPr>
            <p:grpSpPr>
              <a:xfrm>
                <a:off x="5037654" y="3392507"/>
                <a:ext cx="37870" cy="32451"/>
                <a:chOff x="5037654" y="3392507"/>
                <a:chExt cx="37870" cy="32451"/>
              </a:xfrm>
            </p:grpSpPr>
            <p:sp>
              <p:nvSpPr>
                <p:cNvPr id="8026" name="Google Shape;8026;p68">
                  <a:extLst>
                    <a:ext uri="{FF2B5EF4-FFF2-40B4-BE49-F238E27FC236}">
                      <a16:creationId xmlns:a16="http://schemas.microsoft.com/office/drawing/2014/main" id="{4CD88B80-A976-6251-C81E-91D45F88F22C}"/>
                    </a:ext>
                  </a:extLst>
                </p:cNvPr>
                <p:cNvSpPr/>
                <p:nvPr/>
              </p:nvSpPr>
              <p:spPr>
                <a:xfrm>
                  <a:off x="5037654" y="3392507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1"/>
                      </a:moveTo>
                      <a:cubicBezTo>
                        <a:pt x="2238" y="1"/>
                        <a:pt x="1724" y="188"/>
                        <a:pt x="1307" y="606"/>
                      </a:cubicBezTo>
                      <a:cubicBezTo>
                        <a:pt x="0" y="1912"/>
                        <a:pt x="919" y="4126"/>
                        <a:pt x="2758" y="4126"/>
                      </a:cubicBezTo>
                      <a:cubicBezTo>
                        <a:pt x="3895" y="4114"/>
                        <a:pt x="4815" y="3194"/>
                        <a:pt x="4815" y="2069"/>
                      </a:cubicBezTo>
                      <a:cubicBezTo>
                        <a:pt x="4815" y="824"/>
                        <a:pt x="3799" y="1"/>
                        <a:pt x="274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7" name="Google Shape;8027;p68">
                  <a:extLst>
                    <a:ext uri="{FF2B5EF4-FFF2-40B4-BE49-F238E27FC236}">
                      <a16:creationId xmlns:a16="http://schemas.microsoft.com/office/drawing/2014/main" id="{B6586EAE-6024-9532-0C5E-8BBBB2265FB0}"/>
                    </a:ext>
                  </a:extLst>
                </p:cNvPr>
                <p:cNvSpPr/>
                <p:nvPr/>
              </p:nvSpPr>
              <p:spPr>
                <a:xfrm>
                  <a:off x="5050592" y="3402213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1"/>
                      </a:moveTo>
                      <a:cubicBezTo>
                        <a:pt x="375" y="1"/>
                        <a:pt x="0" y="896"/>
                        <a:pt x="520" y="1416"/>
                      </a:cubicBezTo>
                      <a:cubicBezTo>
                        <a:pt x="689" y="1585"/>
                        <a:pt x="898" y="1661"/>
                        <a:pt x="1103" y="1661"/>
                      </a:cubicBezTo>
                      <a:cubicBezTo>
                        <a:pt x="1528" y="1661"/>
                        <a:pt x="1936" y="1333"/>
                        <a:pt x="1936" y="835"/>
                      </a:cubicBezTo>
                      <a:cubicBezTo>
                        <a:pt x="1936" y="376"/>
                        <a:pt x="1573" y="1"/>
                        <a:pt x="111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28" name="Google Shape;8028;p68">
                <a:extLst>
                  <a:ext uri="{FF2B5EF4-FFF2-40B4-BE49-F238E27FC236}">
                    <a16:creationId xmlns:a16="http://schemas.microsoft.com/office/drawing/2014/main" id="{0FFF9EE5-94E5-A98D-B148-CA8EFA9262FE}"/>
                  </a:ext>
                </a:extLst>
              </p:cNvPr>
              <p:cNvGrpSpPr/>
              <p:nvPr/>
            </p:nvGrpSpPr>
            <p:grpSpPr>
              <a:xfrm>
                <a:off x="5456560" y="3368629"/>
                <a:ext cx="37870" cy="32451"/>
                <a:chOff x="5456560" y="3368629"/>
                <a:chExt cx="37870" cy="32451"/>
              </a:xfrm>
            </p:grpSpPr>
            <p:sp>
              <p:nvSpPr>
                <p:cNvPr id="8029" name="Google Shape;8029;p68">
                  <a:extLst>
                    <a:ext uri="{FF2B5EF4-FFF2-40B4-BE49-F238E27FC236}">
                      <a16:creationId xmlns:a16="http://schemas.microsoft.com/office/drawing/2014/main" id="{7BF26CC6-D31F-74AB-A84B-8A67274A3B13}"/>
                    </a:ext>
                  </a:extLst>
                </p:cNvPr>
                <p:cNvSpPr/>
                <p:nvPr/>
              </p:nvSpPr>
              <p:spPr>
                <a:xfrm>
                  <a:off x="5456560" y="3368629"/>
                  <a:ext cx="37870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26" extrusionOk="0">
                      <a:moveTo>
                        <a:pt x="2742" y="0"/>
                      </a:moveTo>
                      <a:cubicBezTo>
                        <a:pt x="2238" y="0"/>
                        <a:pt x="1724" y="187"/>
                        <a:pt x="1307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95" y="4113"/>
                        <a:pt x="4815" y="3194"/>
                        <a:pt x="4815" y="2069"/>
                      </a:cubicBezTo>
                      <a:cubicBezTo>
                        <a:pt x="4815" y="824"/>
                        <a:pt x="3800" y="0"/>
                        <a:pt x="27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0" name="Google Shape;8030;p68">
                  <a:extLst>
                    <a:ext uri="{FF2B5EF4-FFF2-40B4-BE49-F238E27FC236}">
                      <a16:creationId xmlns:a16="http://schemas.microsoft.com/office/drawing/2014/main" id="{459293CB-CFA7-2F76-F651-B1928E212E3D}"/>
                    </a:ext>
                  </a:extLst>
                </p:cNvPr>
                <p:cNvSpPr/>
                <p:nvPr/>
              </p:nvSpPr>
              <p:spPr>
                <a:xfrm>
                  <a:off x="5469498" y="3378334"/>
                  <a:ext cx="15227" cy="1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61" extrusionOk="0">
                      <a:moveTo>
                        <a:pt x="1113" y="0"/>
                      </a:moveTo>
                      <a:cubicBezTo>
                        <a:pt x="375" y="0"/>
                        <a:pt x="0" y="895"/>
                        <a:pt x="520" y="1416"/>
                      </a:cubicBezTo>
                      <a:cubicBezTo>
                        <a:pt x="693" y="1585"/>
                        <a:pt x="903" y="1660"/>
                        <a:pt x="1108" y="1660"/>
                      </a:cubicBezTo>
                      <a:cubicBezTo>
                        <a:pt x="1533" y="1660"/>
                        <a:pt x="1936" y="1333"/>
                        <a:pt x="1936" y="835"/>
                      </a:cubicBezTo>
                      <a:cubicBezTo>
                        <a:pt x="1936" y="375"/>
                        <a:pt x="1573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31" name="Google Shape;8031;p68">
                <a:extLst>
                  <a:ext uri="{FF2B5EF4-FFF2-40B4-BE49-F238E27FC236}">
                    <a16:creationId xmlns:a16="http://schemas.microsoft.com/office/drawing/2014/main" id="{F47D89E8-E794-F85E-36A8-76828E5DF338}"/>
                  </a:ext>
                </a:extLst>
              </p:cNvPr>
              <p:cNvGrpSpPr/>
              <p:nvPr/>
            </p:nvGrpSpPr>
            <p:grpSpPr>
              <a:xfrm>
                <a:off x="4755749" y="3501516"/>
                <a:ext cx="46246" cy="39608"/>
                <a:chOff x="4755749" y="3501516"/>
                <a:chExt cx="46246" cy="39608"/>
              </a:xfrm>
            </p:grpSpPr>
            <p:sp>
              <p:nvSpPr>
                <p:cNvPr id="8032" name="Google Shape;8032;p68">
                  <a:extLst>
                    <a:ext uri="{FF2B5EF4-FFF2-40B4-BE49-F238E27FC236}">
                      <a16:creationId xmlns:a16="http://schemas.microsoft.com/office/drawing/2014/main" id="{6522FD8C-8804-3549-62B3-8C192B28B7BC}"/>
                    </a:ext>
                  </a:extLst>
                </p:cNvPr>
                <p:cNvSpPr/>
                <p:nvPr/>
              </p:nvSpPr>
              <p:spPr>
                <a:xfrm>
                  <a:off x="4755749" y="3501516"/>
                  <a:ext cx="46246" cy="39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0" h="5036" extrusionOk="0">
                      <a:moveTo>
                        <a:pt x="3345" y="0"/>
                      </a:moveTo>
                      <a:cubicBezTo>
                        <a:pt x="2727" y="0"/>
                        <a:pt x="2097" y="229"/>
                        <a:pt x="1585" y="741"/>
                      </a:cubicBezTo>
                      <a:cubicBezTo>
                        <a:pt x="0" y="2326"/>
                        <a:pt x="1125" y="5036"/>
                        <a:pt x="3363" y="5036"/>
                      </a:cubicBezTo>
                      <a:cubicBezTo>
                        <a:pt x="4754" y="5036"/>
                        <a:pt x="5879" y="3911"/>
                        <a:pt x="5879" y="2520"/>
                      </a:cubicBezTo>
                      <a:cubicBezTo>
                        <a:pt x="5879" y="1005"/>
                        <a:pt x="4638" y="0"/>
                        <a:pt x="334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3" name="Google Shape;8033;p68">
                  <a:extLst>
                    <a:ext uri="{FF2B5EF4-FFF2-40B4-BE49-F238E27FC236}">
                      <a16:creationId xmlns:a16="http://schemas.microsoft.com/office/drawing/2014/main" id="{99A6CAEC-BCE4-2872-08A1-2935A3A500BB}"/>
                    </a:ext>
                  </a:extLst>
                </p:cNvPr>
                <p:cNvSpPr/>
                <p:nvPr/>
              </p:nvSpPr>
              <p:spPr>
                <a:xfrm>
                  <a:off x="4768687" y="3511245"/>
                  <a:ext cx="23697" cy="20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2571" extrusionOk="0">
                      <a:moveTo>
                        <a:pt x="1718" y="0"/>
                      </a:moveTo>
                      <a:cubicBezTo>
                        <a:pt x="569" y="0"/>
                        <a:pt x="0" y="1379"/>
                        <a:pt x="811" y="2190"/>
                      </a:cubicBezTo>
                      <a:cubicBezTo>
                        <a:pt x="1074" y="2453"/>
                        <a:pt x="1398" y="2571"/>
                        <a:pt x="1715" y="2571"/>
                      </a:cubicBezTo>
                      <a:cubicBezTo>
                        <a:pt x="2377" y="2571"/>
                        <a:pt x="3013" y="2059"/>
                        <a:pt x="3013" y="1283"/>
                      </a:cubicBezTo>
                      <a:cubicBezTo>
                        <a:pt x="3013" y="581"/>
                        <a:pt x="2432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34" name="Google Shape;8034;p68">
                <a:extLst>
                  <a:ext uri="{FF2B5EF4-FFF2-40B4-BE49-F238E27FC236}">
                    <a16:creationId xmlns:a16="http://schemas.microsoft.com/office/drawing/2014/main" id="{A34A9FFB-36BA-38D5-A919-52D20E72AB29}"/>
                  </a:ext>
                </a:extLst>
              </p:cNvPr>
              <p:cNvGrpSpPr/>
              <p:nvPr/>
            </p:nvGrpSpPr>
            <p:grpSpPr>
              <a:xfrm>
                <a:off x="4681346" y="3485582"/>
                <a:ext cx="37783" cy="32427"/>
                <a:chOff x="4681346" y="3485582"/>
                <a:chExt cx="37783" cy="32427"/>
              </a:xfrm>
            </p:grpSpPr>
            <p:sp>
              <p:nvSpPr>
                <p:cNvPr id="8035" name="Google Shape;8035;p68">
                  <a:extLst>
                    <a:ext uri="{FF2B5EF4-FFF2-40B4-BE49-F238E27FC236}">
                      <a16:creationId xmlns:a16="http://schemas.microsoft.com/office/drawing/2014/main" id="{A8A6EF68-D788-4B02-E424-B21D22B7AFE2}"/>
                    </a:ext>
                  </a:extLst>
                </p:cNvPr>
                <p:cNvSpPr/>
                <p:nvPr/>
              </p:nvSpPr>
              <p:spPr>
                <a:xfrm>
                  <a:off x="4681346" y="3485582"/>
                  <a:ext cx="37783" cy="32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3" extrusionOk="0">
                      <a:moveTo>
                        <a:pt x="2738" y="1"/>
                      </a:moveTo>
                      <a:cubicBezTo>
                        <a:pt x="2231" y="1"/>
                        <a:pt x="1715" y="191"/>
                        <a:pt x="1295" y="614"/>
                      </a:cubicBezTo>
                      <a:cubicBezTo>
                        <a:pt x="1" y="1909"/>
                        <a:pt x="920" y="4122"/>
                        <a:pt x="2747" y="4122"/>
                      </a:cubicBezTo>
                      <a:cubicBezTo>
                        <a:pt x="3884" y="4122"/>
                        <a:pt x="4803" y="3203"/>
                        <a:pt x="4803" y="2066"/>
                      </a:cubicBezTo>
                      <a:cubicBezTo>
                        <a:pt x="4803" y="824"/>
                        <a:pt x="3793" y="1"/>
                        <a:pt x="273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6" name="Google Shape;8036;p68">
                  <a:extLst>
                    <a:ext uri="{FF2B5EF4-FFF2-40B4-BE49-F238E27FC236}">
                      <a16:creationId xmlns:a16="http://schemas.microsoft.com/office/drawing/2014/main" id="{1CED3E84-BA20-34C7-891B-AE60D2B96886}"/>
                    </a:ext>
                  </a:extLst>
                </p:cNvPr>
                <p:cNvSpPr/>
                <p:nvPr/>
              </p:nvSpPr>
              <p:spPr>
                <a:xfrm>
                  <a:off x="4696479" y="34952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35"/>
                      </a:cubicBezTo>
                      <a:cubicBezTo>
                        <a:pt x="0" y="1295"/>
                        <a:pt x="363" y="1657"/>
                        <a:pt x="823" y="1657"/>
                      </a:cubicBezTo>
                      <a:cubicBezTo>
                        <a:pt x="1282" y="1657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37" name="Google Shape;8037;p68">
                <a:extLst>
                  <a:ext uri="{FF2B5EF4-FFF2-40B4-BE49-F238E27FC236}">
                    <a16:creationId xmlns:a16="http://schemas.microsoft.com/office/drawing/2014/main" id="{1DA453A7-4DE6-F988-AAE6-85D06FF52BFA}"/>
                  </a:ext>
                </a:extLst>
              </p:cNvPr>
              <p:cNvGrpSpPr/>
              <p:nvPr/>
            </p:nvGrpSpPr>
            <p:grpSpPr>
              <a:xfrm>
                <a:off x="4767067" y="3291088"/>
                <a:ext cx="37878" cy="32451"/>
                <a:chOff x="4767067" y="3291088"/>
                <a:chExt cx="37878" cy="32451"/>
              </a:xfrm>
            </p:grpSpPr>
            <p:sp>
              <p:nvSpPr>
                <p:cNvPr id="8038" name="Google Shape;8038;p68">
                  <a:extLst>
                    <a:ext uri="{FF2B5EF4-FFF2-40B4-BE49-F238E27FC236}">
                      <a16:creationId xmlns:a16="http://schemas.microsoft.com/office/drawing/2014/main" id="{84C33852-3A04-AB0E-50CB-CD5C9EE7B00C}"/>
                    </a:ext>
                  </a:extLst>
                </p:cNvPr>
                <p:cNvSpPr/>
                <p:nvPr/>
              </p:nvSpPr>
              <p:spPr>
                <a:xfrm>
                  <a:off x="4767067" y="3291088"/>
                  <a:ext cx="37878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6" extrusionOk="0">
                      <a:moveTo>
                        <a:pt x="2739" y="0"/>
                      </a:moveTo>
                      <a:cubicBezTo>
                        <a:pt x="2233" y="0"/>
                        <a:pt x="1717" y="188"/>
                        <a:pt x="1295" y="605"/>
                      </a:cubicBezTo>
                      <a:cubicBezTo>
                        <a:pt x="1" y="1900"/>
                        <a:pt x="920" y="4126"/>
                        <a:pt x="2759" y="4126"/>
                      </a:cubicBezTo>
                      <a:cubicBezTo>
                        <a:pt x="3884" y="4113"/>
                        <a:pt x="4803" y="3206"/>
                        <a:pt x="4815" y="2069"/>
                      </a:cubicBezTo>
                      <a:cubicBezTo>
                        <a:pt x="4815" y="824"/>
                        <a:pt x="3800" y="0"/>
                        <a:pt x="273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9" name="Google Shape;8039;p68">
                  <a:extLst>
                    <a:ext uri="{FF2B5EF4-FFF2-40B4-BE49-F238E27FC236}">
                      <a16:creationId xmlns:a16="http://schemas.microsoft.com/office/drawing/2014/main" id="{9CBC56FC-BA6F-CD18-D7F9-EED26AE25745}"/>
                    </a:ext>
                  </a:extLst>
                </p:cNvPr>
                <p:cNvSpPr/>
                <p:nvPr/>
              </p:nvSpPr>
              <p:spPr>
                <a:xfrm>
                  <a:off x="4780036" y="3300888"/>
                  <a:ext cx="15203" cy="13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1654" extrusionOk="0">
                      <a:moveTo>
                        <a:pt x="1131" y="0"/>
                      </a:moveTo>
                      <a:cubicBezTo>
                        <a:pt x="1124" y="0"/>
                        <a:pt x="1117" y="0"/>
                        <a:pt x="1110" y="1"/>
                      </a:cubicBezTo>
                      <a:cubicBezTo>
                        <a:pt x="1105" y="0"/>
                        <a:pt x="1100" y="0"/>
                        <a:pt x="1095" y="0"/>
                      </a:cubicBezTo>
                      <a:cubicBezTo>
                        <a:pt x="367" y="0"/>
                        <a:pt x="0" y="887"/>
                        <a:pt x="517" y="1404"/>
                      </a:cubicBezTo>
                      <a:cubicBezTo>
                        <a:pt x="686" y="1577"/>
                        <a:pt x="895" y="1654"/>
                        <a:pt x="1100" y="1654"/>
                      </a:cubicBezTo>
                      <a:cubicBezTo>
                        <a:pt x="1525" y="1654"/>
                        <a:pt x="1932" y="1321"/>
                        <a:pt x="1932" y="823"/>
                      </a:cubicBezTo>
                      <a:cubicBezTo>
                        <a:pt x="1932" y="371"/>
                        <a:pt x="1569" y="0"/>
                        <a:pt x="113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40" name="Google Shape;8040;p68">
                <a:extLst>
                  <a:ext uri="{FF2B5EF4-FFF2-40B4-BE49-F238E27FC236}">
                    <a16:creationId xmlns:a16="http://schemas.microsoft.com/office/drawing/2014/main" id="{391D0288-B507-CF2E-6C7C-DB029A5BA850}"/>
                  </a:ext>
                </a:extLst>
              </p:cNvPr>
              <p:cNvGrpSpPr/>
              <p:nvPr/>
            </p:nvGrpSpPr>
            <p:grpSpPr>
              <a:xfrm>
                <a:off x="4687819" y="3405539"/>
                <a:ext cx="37776" cy="32451"/>
                <a:chOff x="4687819" y="3405539"/>
                <a:chExt cx="37776" cy="32451"/>
              </a:xfrm>
            </p:grpSpPr>
            <p:sp>
              <p:nvSpPr>
                <p:cNvPr id="8041" name="Google Shape;8041;p68">
                  <a:extLst>
                    <a:ext uri="{FF2B5EF4-FFF2-40B4-BE49-F238E27FC236}">
                      <a16:creationId xmlns:a16="http://schemas.microsoft.com/office/drawing/2014/main" id="{6C07CCFE-E203-A45E-2368-EAC54445DEF6}"/>
                    </a:ext>
                  </a:extLst>
                </p:cNvPr>
                <p:cNvSpPr/>
                <p:nvPr/>
              </p:nvSpPr>
              <p:spPr>
                <a:xfrm>
                  <a:off x="4687819" y="3405539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1"/>
                      </a:moveTo>
                      <a:cubicBezTo>
                        <a:pt x="2226" y="1"/>
                        <a:pt x="1712" y="188"/>
                        <a:pt x="1295" y="606"/>
                      </a:cubicBezTo>
                      <a:cubicBezTo>
                        <a:pt x="0" y="1912"/>
                        <a:pt x="920" y="4126"/>
                        <a:pt x="2758" y="4126"/>
                      </a:cubicBezTo>
                      <a:cubicBezTo>
                        <a:pt x="3883" y="4114"/>
                        <a:pt x="4803" y="3195"/>
                        <a:pt x="4803" y="2070"/>
                      </a:cubicBezTo>
                      <a:cubicBezTo>
                        <a:pt x="4803" y="824"/>
                        <a:pt x="3787" y="1"/>
                        <a:pt x="2730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2" name="Google Shape;8042;p68">
                  <a:extLst>
                    <a:ext uri="{FF2B5EF4-FFF2-40B4-BE49-F238E27FC236}">
                      <a16:creationId xmlns:a16="http://schemas.microsoft.com/office/drawing/2014/main" id="{8BD1339C-F71D-010C-1175-328F3EC7C433}"/>
                    </a:ext>
                  </a:extLst>
                </p:cNvPr>
                <p:cNvSpPr/>
                <p:nvPr/>
              </p:nvSpPr>
              <p:spPr>
                <a:xfrm>
                  <a:off x="4702944" y="341524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76" y="1"/>
                        <a:pt x="1" y="376"/>
                        <a:pt x="1" y="836"/>
                      </a:cubicBezTo>
                      <a:cubicBezTo>
                        <a:pt x="1" y="1295"/>
                        <a:pt x="376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6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43" name="Google Shape;8043;p68">
                <a:extLst>
                  <a:ext uri="{FF2B5EF4-FFF2-40B4-BE49-F238E27FC236}">
                    <a16:creationId xmlns:a16="http://schemas.microsoft.com/office/drawing/2014/main" id="{52972A1D-A08C-24D6-1FF3-37014A094755}"/>
                  </a:ext>
                </a:extLst>
              </p:cNvPr>
              <p:cNvGrpSpPr/>
              <p:nvPr/>
            </p:nvGrpSpPr>
            <p:grpSpPr>
              <a:xfrm>
                <a:off x="4923101" y="3444809"/>
                <a:ext cx="52813" cy="45318"/>
                <a:chOff x="4923101" y="3444809"/>
                <a:chExt cx="52813" cy="45318"/>
              </a:xfrm>
            </p:grpSpPr>
            <p:sp>
              <p:nvSpPr>
                <p:cNvPr id="8044" name="Google Shape;8044;p68">
                  <a:extLst>
                    <a:ext uri="{FF2B5EF4-FFF2-40B4-BE49-F238E27FC236}">
                      <a16:creationId xmlns:a16="http://schemas.microsoft.com/office/drawing/2014/main" id="{2FA60906-C3CE-91DA-3149-609569218630}"/>
                    </a:ext>
                  </a:extLst>
                </p:cNvPr>
                <p:cNvSpPr/>
                <p:nvPr/>
              </p:nvSpPr>
              <p:spPr>
                <a:xfrm>
                  <a:off x="4923101" y="3444809"/>
                  <a:ext cx="52813" cy="45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5" h="5762" extrusionOk="0">
                      <a:moveTo>
                        <a:pt x="3823" y="1"/>
                      </a:moveTo>
                      <a:cubicBezTo>
                        <a:pt x="3117" y="1"/>
                        <a:pt x="2398" y="263"/>
                        <a:pt x="1815" y="851"/>
                      </a:cubicBezTo>
                      <a:cubicBezTo>
                        <a:pt x="1" y="2665"/>
                        <a:pt x="1283" y="5762"/>
                        <a:pt x="3847" y="5762"/>
                      </a:cubicBezTo>
                      <a:cubicBezTo>
                        <a:pt x="5432" y="5762"/>
                        <a:pt x="6714" y="4468"/>
                        <a:pt x="6714" y="2883"/>
                      </a:cubicBezTo>
                      <a:cubicBezTo>
                        <a:pt x="6714" y="1148"/>
                        <a:pt x="5298" y="1"/>
                        <a:pt x="382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5" name="Google Shape;8045;p68">
                  <a:extLst>
                    <a:ext uri="{FF2B5EF4-FFF2-40B4-BE49-F238E27FC236}">
                      <a16:creationId xmlns:a16="http://schemas.microsoft.com/office/drawing/2014/main" id="{BF39177F-9CFD-627E-4F47-D0FCC40BCC8C}"/>
                    </a:ext>
                  </a:extLst>
                </p:cNvPr>
                <p:cNvSpPr/>
                <p:nvPr/>
              </p:nvSpPr>
              <p:spPr>
                <a:xfrm>
                  <a:off x="4936039" y="3454538"/>
                  <a:ext cx="30265" cy="25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8" h="3295" extrusionOk="0">
                      <a:moveTo>
                        <a:pt x="2202" y="1"/>
                      </a:moveTo>
                      <a:cubicBezTo>
                        <a:pt x="727" y="1"/>
                        <a:pt x="1" y="1779"/>
                        <a:pt x="1029" y="2807"/>
                      </a:cubicBezTo>
                      <a:cubicBezTo>
                        <a:pt x="1365" y="3144"/>
                        <a:pt x="1779" y="3294"/>
                        <a:pt x="2185" y="3294"/>
                      </a:cubicBezTo>
                      <a:cubicBezTo>
                        <a:pt x="3034" y="3294"/>
                        <a:pt x="3847" y="2636"/>
                        <a:pt x="3847" y="1646"/>
                      </a:cubicBezTo>
                      <a:cubicBezTo>
                        <a:pt x="3847" y="739"/>
                        <a:pt x="3110" y="1"/>
                        <a:pt x="220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46" name="Google Shape;8046;p68">
                <a:extLst>
                  <a:ext uri="{FF2B5EF4-FFF2-40B4-BE49-F238E27FC236}">
                    <a16:creationId xmlns:a16="http://schemas.microsoft.com/office/drawing/2014/main" id="{D213DA1F-152F-C706-F4D7-4D0B7611150C}"/>
                  </a:ext>
                </a:extLst>
              </p:cNvPr>
              <p:cNvGrpSpPr/>
              <p:nvPr/>
            </p:nvGrpSpPr>
            <p:grpSpPr>
              <a:xfrm>
                <a:off x="4846040" y="3654750"/>
                <a:ext cx="31405" cy="26993"/>
                <a:chOff x="4846040" y="3654750"/>
                <a:chExt cx="31405" cy="26993"/>
              </a:xfrm>
            </p:grpSpPr>
            <p:sp>
              <p:nvSpPr>
                <p:cNvPr id="8047" name="Google Shape;8047;p68">
                  <a:extLst>
                    <a:ext uri="{FF2B5EF4-FFF2-40B4-BE49-F238E27FC236}">
                      <a16:creationId xmlns:a16="http://schemas.microsoft.com/office/drawing/2014/main" id="{059D6B44-A6C8-1E8D-2432-F19FBDC16B12}"/>
                    </a:ext>
                  </a:extLst>
                </p:cNvPr>
                <p:cNvSpPr/>
                <p:nvPr/>
              </p:nvSpPr>
              <p:spPr>
                <a:xfrm>
                  <a:off x="4846040" y="3654750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32"/>
                        <a:pt x="2274" y="3432"/>
                      </a:cubicBezTo>
                      <a:cubicBezTo>
                        <a:pt x="3218" y="3432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8" name="Google Shape;8048;p68">
                  <a:extLst>
                    <a:ext uri="{FF2B5EF4-FFF2-40B4-BE49-F238E27FC236}">
                      <a16:creationId xmlns:a16="http://schemas.microsoft.com/office/drawing/2014/main" id="{0F62809D-12F7-2D0F-F947-D26DCE583CBF}"/>
                    </a:ext>
                  </a:extLst>
                </p:cNvPr>
                <p:cNvSpPr/>
                <p:nvPr/>
              </p:nvSpPr>
              <p:spPr>
                <a:xfrm>
                  <a:off x="4858883" y="3664424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35"/>
                      </a:cubicBezTo>
                      <a:cubicBezTo>
                        <a:pt x="400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49" name="Google Shape;8049;p68">
                <a:extLst>
                  <a:ext uri="{FF2B5EF4-FFF2-40B4-BE49-F238E27FC236}">
                    <a16:creationId xmlns:a16="http://schemas.microsoft.com/office/drawing/2014/main" id="{0C931929-F766-C685-FD4B-308E1E863B33}"/>
                  </a:ext>
                </a:extLst>
              </p:cNvPr>
              <p:cNvGrpSpPr/>
              <p:nvPr/>
            </p:nvGrpSpPr>
            <p:grpSpPr>
              <a:xfrm>
                <a:off x="4925673" y="3691700"/>
                <a:ext cx="40253" cy="34472"/>
                <a:chOff x="4925673" y="3691700"/>
                <a:chExt cx="40253" cy="34472"/>
              </a:xfrm>
            </p:grpSpPr>
            <p:sp>
              <p:nvSpPr>
                <p:cNvPr id="8050" name="Google Shape;8050;p68">
                  <a:extLst>
                    <a:ext uri="{FF2B5EF4-FFF2-40B4-BE49-F238E27FC236}">
                      <a16:creationId xmlns:a16="http://schemas.microsoft.com/office/drawing/2014/main" id="{B708C831-3160-E3E1-F0FE-CDF6A8B2E340}"/>
                    </a:ext>
                  </a:extLst>
                </p:cNvPr>
                <p:cNvSpPr/>
                <p:nvPr/>
              </p:nvSpPr>
              <p:spPr>
                <a:xfrm>
                  <a:off x="4925673" y="3691700"/>
                  <a:ext cx="40253" cy="34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83" extrusionOk="0">
                      <a:moveTo>
                        <a:pt x="2908" y="0"/>
                      </a:moveTo>
                      <a:cubicBezTo>
                        <a:pt x="2371" y="0"/>
                        <a:pt x="1825" y="200"/>
                        <a:pt x="1379" y="645"/>
                      </a:cubicBezTo>
                      <a:cubicBezTo>
                        <a:pt x="0" y="2024"/>
                        <a:pt x="968" y="4383"/>
                        <a:pt x="2915" y="4383"/>
                      </a:cubicBezTo>
                      <a:cubicBezTo>
                        <a:pt x="4125" y="4383"/>
                        <a:pt x="5105" y="3403"/>
                        <a:pt x="5117" y="2193"/>
                      </a:cubicBezTo>
                      <a:cubicBezTo>
                        <a:pt x="5109" y="875"/>
                        <a:pt x="4031" y="0"/>
                        <a:pt x="29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1" name="Google Shape;8051;p68">
                  <a:extLst>
                    <a:ext uri="{FF2B5EF4-FFF2-40B4-BE49-F238E27FC236}">
                      <a16:creationId xmlns:a16="http://schemas.microsoft.com/office/drawing/2014/main" id="{8B7F7C2E-8920-393F-EC9A-AFE83FC7F7DC}"/>
                    </a:ext>
                  </a:extLst>
                </p:cNvPr>
                <p:cNvSpPr/>
                <p:nvPr/>
              </p:nvSpPr>
              <p:spPr>
                <a:xfrm>
                  <a:off x="4938516" y="3701334"/>
                  <a:ext cx="17704" cy="15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1" h="1931" extrusionOk="0">
                      <a:moveTo>
                        <a:pt x="1295" y="1"/>
                      </a:moveTo>
                      <a:cubicBezTo>
                        <a:pt x="436" y="1"/>
                        <a:pt x="0" y="1041"/>
                        <a:pt x="605" y="1646"/>
                      </a:cubicBezTo>
                      <a:cubicBezTo>
                        <a:pt x="801" y="1842"/>
                        <a:pt x="1043" y="1930"/>
                        <a:pt x="1281" y="1930"/>
                      </a:cubicBezTo>
                      <a:cubicBezTo>
                        <a:pt x="1775" y="1930"/>
                        <a:pt x="2250" y="1549"/>
                        <a:pt x="2250" y="968"/>
                      </a:cubicBezTo>
                      <a:cubicBezTo>
                        <a:pt x="2250" y="436"/>
                        <a:pt x="1827" y="1"/>
                        <a:pt x="129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52" name="Google Shape;8052;p68">
                <a:extLst>
                  <a:ext uri="{FF2B5EF4-FFF2-40B4-BE49-F238E27FC236}">
                    <a16:creationId xmlns:a16="http://schemas.microsoft.com/office/drawing/2014/main" id="{C460E328-4E9B-341F-24FE-C90CF70F5226}"/>
                  </a:ext>
                </a:extLst>
              </p:cNvPr>
              <p:cNvGrpSpPr/>
              <p:nvPr/>
            </p:nvGrpSpPr>
            <p:grpSpPr>
              <a:xfrm>
                <a:off x="4894653" y="3740848"/>
                <a:ext cx="31405" cy="26906"/>
                <a:chOff x="4894653" y="3740848"/>
                <a:chExt cx="31405" cy="26906"/>
              </a:xfrm>
            </p:grpSpPr>
            <p:sp>
              <p:nvSpPr>
                <p:cNvPr id="8053" name="Google Shape;8053;p68">
                  <a:extLst>
                    <a:ext uri="{FF2B5EF4-FFF2-40B4-BE49-F238E27FC236}">
                      <a16:creationId xmlns:a16="http://schemas.microsoft.com/office/drawing/2014/main" id="{22C22726-99FB-8E14-0367-BECCCB46ED9D}"/>
                    </a:ext>
                  </a:extLst>
                </p:cNvPr>
                <p:cNvSpPr/>
                <p:nvPr/>
              </p:nvSpPr>
              <p:spPr>
                <a:xfrm>
                  <a:off x="4894653" y="3740848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4" name="Google Shape;8054;p68">
                  <a:extLst>
                    <a:ext uri="{FF2B5EF4-FFF2-40B4-BE49-F238E27FC236}">
                      <a16:creationId xmlns:a16="http://schemas.microsoft.com/office/drawing/2014/main" id="{A241579F-C86A-5892-DC72-A186A3070FE6}"/>
                    </a:ext>
                  </a:extLst>
                </p:cNvPr>
                <p:cNvSpPr/>
                <p:nvPr/>
              </p:nvSpPr>
              <p:spPr>
                <a:xfrm>
                  <a:off x="4907497" y="375052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6" y="922"/>
                        <a:pt x="531" y="967"/>
                        <a:pt x="652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55" name="Google Shape;8055;p68">
                <a:extLst>
                  <a:ext uri="{FF2B5EF4-FFF2-40B4-BE49-F238E27FC236}">
                    <a16:creationId xmlns:a16="http://schemas.microsoft.com/office/drawing/2014/main" id="{6FD7A2E7-8A2F-AF38-E027-60E411DEA45A}"/>
                  </a:ext>
                </a:extLst>
              </p:cNvPr>
              <p:cNvGrpSpPr/>
              <p:nvPr/>
            </p:nvGrpSpPr>
            <p:grpSpPr>
              <a:xfrm>
                <a:off x="4962300" y="3696348"/>
                <a:ext cx="38255" cy="32773"/>
                <a:chOff x="4962300" y="3696348"/>
                <a:chExt cx="38255" cy="32773"/>
              </a:xfrm>
            </p:grpSpPr>
            <p:sp>
              <p:nvSpPr>
                <p:cNvPr id="8056" name="Google Shape;8056;p68">
                  <a:extLst>
                    <a:ext uri="{FF2B5EF4-FFF2-40B4-BE49-F238E27FC236}">
                      <a16:creationId xmlns:a16="http://schemas.microsoft.com/office/drawing/2014/main" id="{969391B6-EBC5-112B-4849-47D8517175A1}"/>
                    </a:ext>
                  </a:extLst>
                </p:cNvPr>
                <p:cNvSpPr/>
                <p:nvPr/>
              </p:nvSpPr>
              <p:spPr>
                <a:xfrm>
                  <a:off x="4962300" y="3696348"/>
                  <a:ext cx="38255" cy="3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4167" extrusionOk="0">
                      <a:moveTo>
                        <a:pt x="2767" y="1"/>
                      </a:moveTo>
                      <a:cubicBezTo>
                        <a:pt x="2259" y="1"/>
                        <a:pt x="1740" y="189"/>
                        <a:pt x="1319" y="611"/>
                      </a:cubicBezTo>
                      <a:cubicBezTo>
                        <a:pt x="0" y="1929"/>
                        <a:pt x="932" y="4167"/>
                        <a:pt x="2783" y="4167"/>
                      </a:cubicBezTo>
                      <a:cubicBezTo>
                        <a:pt x="3932" y="4167"/>
                        <a:pt x="4863" y="3236"/>
                        <a:pt x="4863" y="2086"/>
                      </a:cubicBezTo>
                      <a:cubicBezTo>
                        <a:pt x="4863" y="833"/>
                        <a:pt x="3836" y="1"/>
                        <a:pt x="276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7" name="Google Shape;8057;p68">
                  <a:extLst>
                    <a:ext uri="{FF2B5EF4-FFF2-40B4-BE49-F238E27FC236}">
                      <a16:creationId xmlns:a16="http://schemas.microsoft.com/office/drawing/2014/main" id="{1499B6F4-A89F-32AA-58BE-1D1EF90DD922}"/>
                    </a:ext>
                  </a:extLst>
                </p:cNvPr>
                <p:cNvSpPr/>
                <p:nvPr/>
              </p:nvSpPr>
              <p:spPr>
                <a:xfrm>
                  <a:off x="4975238" y="3706093"/>
                  <a:ext cx="15612" cy="13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1702" extrusionOk="0">
                      <a:moveTo>
                        <a:pt x="1138" y="1"/>
                      </a:moveTo>
                      <a:cubicBezTo>
                        <a:pt x="388" y="1"/>
                        <a:pt x="1" y="908"/>
                        <a:pt x="533" y="1452"/>
                      </a:cubicBezTo>
                      <a:cubicBezTo>
                        <a:pt x="709" y="1624"/>
                        <a:pt x="923" y="1702"/>
                        <a:pt x="1132" y="1702"/>
                      </a:cubicBezTo>
                      <a:cubicBezTo>
                        <a:pt x="1569" y="1702"/>
                        <a:pt x="1984" y="1363"/>
                        <a:pt x="1984" y="847"/>
                      </a:cubicBezTo>
                      <a:cubicBezTo>
                        <a:pt x="1984" y="376"/>
                        <a:pt x="1609" y="1"/>
                        <a:pt x="113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58" name="Google Shape;8058;p68">
                <a:extLst>
                  <a:ext uri="{FF2B5EF4-FFF2-40B4-BE49-F238E27FC236}">
                    <a16:creationId xmlns:a16="http://schemas.microsoft.com/office/drawing/2014/main" id="{DDFAB4AE-F5EB-8B24-9F89-CC3BEEB3067A}"/>
                  </a:ext>
                </a:extLst>
              </p:cNvPr>
              <p:cNvGrpSpPr/>
              <p:nvPr/>
            </p:nvGrpSpPr>
            <p:grpSpPr>
              <a:xfrm>
                <a:off x="4980185" y="3743349"/>
                <a:ext cx="31499" cy="26969"/>
                <a:chOff x="4980185" y="3743349"/>
                <a:chExt cx="31499" cy="26969"/>
              </a:xfrm>
            </p:grpSpPr>
            <p:sp>
              <p:nvSpPr>
                <p:cNvPr id="8059" name="Google Shape;8059;p68">
                  <a:extLst>
                    <a:ext uri="{FF2B5EF4-FFF2-40B4-BE49-F238E27FC236}">
                      <a16:creationId xmlns:a16="http://schemas.microsoft.com/office/drawing/2014/main" id="{0A9CE26F-3B92-7C1D-E324-DC793A6BFC17}"/>
                    </a:ext>
                  </a:extLst>
                </p:cNvPr>
                <p:cNvSpPr/>
                <p:nvPr/>
              </p:nvSpPr>
              <p:spPr>
                <a:xfrm>
                  <a:off x="4980185" y="3743349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74" y="0"/>
                      </a:moveTo>
                      <a:cubicBezTo>
                        <a:pt x="1855" y="0"/>
                        <a:pt x="1427" y="155"/>
                        <a:pt x="1077" y="501"/>
                      </a:cubicBezTo>
                      <a:cubicBezTo>
                        <a:pt x="1" y="1578"/>
                        <a:pt x="763" y="3429"/>
                        <a:pt x="2287" y="3429"/>
                      </a:cubicBezTo>
                      <a:cubicBezTo>
                        <a:pt x="3230" y="3429"/>
                        <a:pt x="3993" y="2667"/>
                        <a:pt x="4005" y="1723"/>
                      </a:cubicBezTo>
                      <a:cubicBezTo>
                        <a:pt x="4005" y="689"/>
                        <a:pt x="3158" y="0"/>
                        <a:pt x="227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0" name="Google Shape;8060;p68">
                  <a:extLst>
                    <a:ext uri="{FF2B5EF4-FFF2-40B4-BE49-F238E27FC236}">
                      <a16:creationId xmlns:a16="http://schemas.microsoft.com/office/drawing/2014/main" id="{B9CA884F-464B-D022-2765-C1C2A7D5C5C4}"/>
                    </a:ext>
                  </a:extLst>
                </p:cNvPr>
                <p:cNvSpPr/>
                <p:nvPr/>
              </p:nvSpPr>
              <p:spPr>
                <a:xfrm>
                  <a:off x="4993123" y="3753094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61" name="Google Shape;8061;p68">
                <a:extLst>
                  <a:ext uri="{FF2B5EF4-FFF2-40B4-BE49-F238E27FC236}">
                    <a16:creationId xmlns:a16="http://schemas.microsoft.com/office/drawing/2014/main" id="{4193FB9A-1B75-25DA-B0B3-DE4DBC651E79}"/>
                  </a:ext>
                </a:extLst>
              </p:cNvPr>
              <p:cNvGrpSpPr/>
              <p:nvPr/>
            </p:nvGrpSpPr>
            <p:grpSpPr>
              <a:xfrm>
                <a:off x="5013768" y="3734312"/>
                <a:ext cx="31499" cy="26969"/>
                <a:chOff x="5013768" y="3734312"/>
                <a:chExt cx="31499" cy="26969"/>
              </a:xfrm>
            </p:grpSpPr>
            <p:sp>
              <p:nvSpPr>
                <p:cNvPr id="8062" name="Google Shape;8062;p68">
                  <a:extLst>
                    <a:ext uri="{FF2B5EF4-FFF2-40B4-BE49-F238E27FC236}">
                      <a16:creationId xmlns:a16="http://schemas.microsoft.com/office/drawing/2014/main" id="{639FDEE4-CA53-C970-4911-ADFD698DFE9D}"/>
                    </a:ext>
                  </a:extLst>
                </p:cNvPr>
                <p:cNvSpPr/>
                <p:nvPr/>
              </p:nvSpPr>
              <p:spPr>
                <a:xfrm>
                  <a:off x="5013768" y="3734312"/>
                  <a:ext cx="31499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9" extrusionOk="0">
                      <a:moveTo>
                        <a:pt x="2281" y="1"/>
                      </a:moveTo>
                      <a:cubicBezTo>
                        <a:pt x="1858" y="1"/>
                        <a:pt x="1428" y="159"/>
                        <a:pt x="1077" y="513"/>
                      </a:cubicBezTo>
                      <a:cubicBezTo>
                        <a:pt x="1" y="1590"/>
                        <a:pt x="775" y="3429"/>
                        <a:pt x="2299" y="3429"/>
                      </a:cubicBezTo>
                      <a:cubicBezTo>
                        <a:pt x="3231" y="3417"/>
                        <a:pt x="3993" y="2655"/>
                        <a:pt x="4005" y="1711"/>
                      </a:cubicBezTo>
                      <a:cubicBezTo>
                        <a:pt x="3997" y="682"/>
                        <a:pt x="3157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3" name="Google Shape;8063;p68">
                  <a:extLst>
                    <a:ext uri="{FF2B5EF4-FFF2-40B4-BE49-F238E27FC236}">
                      <a16:creationId xmlns:a16="http://schemas.microsoft.com/office/drawing/2014/main" id="{63131264-E0E1-CC16-B84A-CBA150756211}"/>
                    </a:ext>
                  </a:extLst>
                </p:cNvPr>
                <p:cNvSpPr/>
                <p:nvPr/>
              </p:nvSpPr>
              <p:spPr>
                <a:xfrm>
                  <a:off x="5028043" y="3743963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64" name="Google Shape;8064;p68">
                <a:extLst>
                  <a:ext uri="{FF2B5EF4-FFF2-40B4-BE49-F238E27FC236}">
                    <a16:creationId xmlns:a16="http://schemas.microsoft.com/office/drawing/2014/main" id="{6909B432-A9F4-A9BF-F5F0-8491D231D8F6}"/>
                  </a:ext>
                </a:extLst>
              </p:cNvPr>
              <p:cNvGrpSpPr/>
              <p:nvPr/>
            </p:nvGrpSpPr>
            <p:grpSpPr>
              <a:xfrm>
                <a:off x="5036703" y="3764545"/>
                <a:ext cx="31499" cy="26898"/>
                <a:chOff x="5036703" y="3764545"/>
                <a:chExt cx="31499" cy="26898"/>
              </a:xfrm>
            </p:grpSpPr>
            <p:sp>
              <p:nvSpPr>
                <p:cNvPr id="8065" name="Google Shape;8065;p68">
                  <a:extLst>
                    <a:ext uri="{FF2B5EF4-FFF2-40B4-BE49-F238E27FC236}">
                      <a16:creationId xmlns:a16="http://schemas.microsoft.com/office/drawing/2014/main" id="{BEB61A70-573E-74DD-01C1-417573859E87}"/>
                    </a:ext>
                  </a:extLst>
                </p:cNvPr>
                <p:cNvSpPr/>
                <p:nvPr/>
              </p:nvSpPr>
              <p:spPr>
                <a:xfrm>
                  <a:off x="503670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19"/>
                        <a:pt x="2298" y="3419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6" name="Google Shape;8066;p68">
                  <a:extLst>
                    <a:ext uri="{FF2B5EF4-FFF2-40B4-BE49-F238E27FC236}">
                      <a16:creationId xmlns:a16="http://schemas.microsoft.com/office/drawing/2014/main" id="{EC516383-4466-066F-6388-40BF32381732}"/>
                    </a:ext>
                  </a:extLst>
                </p:cNvPr>
                <p:cNvSpPr/>
                <p:nvPr/>
              </p:nvSpPr>
              <p:spPr>
                <a:xfrm>
                  <a:off x="5049641" y="377421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67" name="Google Shape;8067;p68">
                <a:extLst>
                  <a:ext uri="{FF2B5EF4-FFF2-40B4-BE49-F238E27FC236}">
                    <a16:creationId xmlns:a16="http://schemas.microsoft.com/office/drawing/2014/main" id="{BCE1321C-A023-2F7D-2912-6B4D993BC062}"/>
                  </a:ext>
                </a:extLst>
              </p:cNvPr>
              <p:cNvGrpSpPr/>
              <p:nvPr/>
            </p:nvGrpSpPr>
            <p:grpSpPr>
              <a:xfrm>
                <a:off x="4953546" y="3768352"/>
                <a:ext cx="31405" cy="26898"/>
                <a:chOff x="4953546" y="3768352"/>
                <a:chExt cx="31405" cy="26898"/>
              </a:xfrm>
            </p:grpSpPr>
            <p:sp>
              <p:nvSpPr>
                <p:cNvPr id="8068" name="Google Shape;8068;p68">
                  <a:extLst>
                    <a:ext uri="{FF2B5EF4-FFF2-40B4-BE49-F238E27FC236}">
                      <a16:creationId xmlns:a16="http://schemas.microsoft.com/office/drawing/2014/main" id="{F68CB0AE-2332-2F37-DDC9-1F08AF81403A}"/>
                    </a:ext>
                  </a:extLst>
                </p:cNvPr>
                <p:cNvSpPr/>
                <p:nvPr/>
              </p:nvSpPr>
              <p:spPr>
                <a:xfrm>
                  <a:off x="4953546" y="376835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1" y="0"/>
                      </a:moveTo>
                      <a:cubicBezTo>
                        <a:pt x="1852" y="0"/>
                        <a:pt x="1425" y="156"/>
                        <a:pt x="1077" y="504"/>
                      </a:cubicBezTo>
                      <a:cubicBezTo>
                        <a:pt x="1" y="1581"/>
                        <a:pt x="751" y="3419"/>
                        <a:pt x="2287" y="3419"/>
                      </a:cubicBezTo>
                      <a:cubicBezTo>
                        <a:pt x="3218" y="3419"/>
                        <a:pt x="3992" y="2657"/>
                        <a:pt x="3992" y="1726"/>
                      </a:cubicBezTo>
                      <a:cubicBezTo>
                        <a:pt x="3992" y="686"/>
                        <a:pt x="3150" y="0"/>
                        <a:pt x="227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9" name="Google Shape;8069;p68">
                  <a:extLst>
                    <a:ext uri="{FF2B5EF4-FFF2-40B4-BE49-F238E27FC236}">
                      <a16:creationId xmlns:a16="http://schemas.microsoft.com/office/drawing/2014/main" id="{4A3F87C1-061D-9425-32AB-11847B30DB91}"/>
                    </a:ext>
                  </a:extLst>
                </p:cNvPr>
                <p:cNvSpPr/>
                <p:nvPr/>
              </p:nvSpPr>
              <p:spPr>
                <a:xfrm>
                  <a:off x="4966390" y="3778018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4" y="1"/>
                      </a:moveTo>
                      <a:cubicBezTo>
                        <a:pt x="218" y="1"/>
                        <a:pt x="1" y="533"/>
                        <a:pt x="303" y="835"/>
                      </a:cubicBezTo>
                      <a:cubicBezTo>
                        <a:pt x="404" y="933"/>
                        <a:pt x="527" y="976"/>
                        <a:pt x="647" y="976"/>
                      </a:cubicBezTo>
                      <a:cubicBezTo>
                        <a:pt x="899" y="976"/>
                        <a:pt x="1138" y="784"/>
                        <a:pt x="1138" y="497"/>
                      </a:cubicBezTo>
                      <a:cubicBezTo>
                        <a:pt x="1138" y="218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0" name="Google Shape;8070;p68">
                <a:extLst>
                  <a:ext uri="{FF2B5EF4-FFF2-40B4-BE49-F238E27FC236}">
                    <a16:creationId xmlns:a16="http://schemas.microsoft.com/office/drawing/2014/main" id="{44192A76-5CA7-4427-F922-9E3A4CDE5466}"/>
                  </a:ext>
                </a:extLst>
              </p:cNvPr>
              <p:cNvGrpSpPr/>
              <p:nvPr/>
            </p:nvGrpSpPr>
            <p:grpSpPr>
              <a:xfrm>
                <a:off x="4964770" y="3814016"/>
                <a:ext cx="31499" cy="26993"/>
                <a:chOff x="4964770" y="3814016"/>
                <a:chExt cx="31499" cy="26993"/>
              </a:xfrm>
            </p:grpSpPr>
            <p:sp>
              <p:nvSpPr>
                <p:cNvPr id="8071" name="Google Shape;8071;p68">
                  <a:extLst>
                    <a:ext uri="{FF2B5EF4-FFF2-40B4-BE49-F238E27FC236}">
                      <a16:creationId xmlns:a16="http://schemas.microsoft.com/office/drawing/2014/main" id="{C85CB6BB-A465-0379-1082-D925AFF31A9F}"/>
                    </a:ext>
                  </a:extLst>
                </p:cNvPr>
                <p:cNvSpPr/>
                <p:nvPr/>
              </p:nvSpPr>
              <p:spPr>
                <a:xfrm>
                  <a:off x="4964770" y="3814016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32"/>
                        <a:pt x="2287" y="3432"/>
                      </a:cubicBezTo>
                      <a:cubicBezTo>
                        <a:pt x="3231" y="3432"/>
                        <a:pt x="3993" y="2658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2" name="Google Shape;8072;p68">
                  <a:extLst>
                    <a:ext uri="{FF2B5EF4-FFF2-40B4-BE49-F238E27FC236}">
                      <a16:creationId xmlns:a16="http://schemas.microsoft.com/office/drawing/2014/main" id="{7E7BE5E0-071E-1022-9B92-1AA5F088D236}"/>
                    </a:ext>
                  </a:extLst>
                </p:cNvPr>
                <p:cNvSpPr/>
                <p:nvPr/>
              </p:nvSpPr>
              <p:spPr>
                <a:xfrm>
                  <a:off x="4977715" y="3823690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35"/>
                      </a:cubicBezTo>
                      <a:cubicBezTo>
                        <a:pt x="399" y="932"/>
                        <a:pt x="519" y="975"/>
                        <a:pt x="636" y="975"/>
                      </a:cubicBezTo>
                      <a:cubicBezTo>
                        <a:pt x="885" y="975"/>
                        <a:pt x="1125" y="780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3" name="Google Shape;8073;p68">
                <a:extLst>
                  <a:ext uri="{FF2B5EF4-FFF2-40B4-BE49-F238E27FC236}">
                    <a16:creationId xmlns:a16="http://schemas.microsoft.com/office/drawing/2014/main" id="{86130D32-AEB1-474E-3725-7AB233316367}"/>
                  </a:ext>
                </a:extLst>
              </p:cNvPr>
              <p:cNvGrpSpPr/>
              <p:nvPr/>
            </p:nvGrpSpPr>
            <p:grpSpPr>
              <a:xfrm>
                <a:off x="4923290" y="3800504"/>
                <a:ext cx="31468" cy="26898"/>
                <a:chOff x="4923290" y="3800504"/>
                <a:chExt cx="31468" cy="26898"/>
              </a:xfrm>
            </p:grpSpPr>
            <p:sp>
              <p:nvSpPr>
                <p:cNvPr id="8074" name="Google Shape;8074;p68">
                  <a:extLst>
                    <a:ext uri="{FF2B5EF4-FFF2-40B4-BE49-F238E27FC236}">
                      <a16:creationId xmlns:a16="http://schemas.microsoft.com/office/drawing/2014/main" id="{45BE0FC6-4654-E05D-4292-8B4370A1C3B6}"/>
                    </a:ext>
                  </a:extLst>
                </p:cNvPr>
                <p:cNvSpPr/>
                <p:nvPr/>
              </p:nvSpPr>
              <p:spPr>
                <a:xfrm>
                  <a:off x="4923290" y="3800504"/>
                  <a:ext cx="31468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1" h="3420" extrusionOk="0">
                      <a:moveTo>
                        <a:pt x="2276" y="1"/>
                      </a:moveTo>
                      <a:cubicBezTo>
                        <a:pt x="1855" y="1"/>
                        <a:pt x="1426" y="156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4001" y="683"/>
                        <a:pt x="3156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5" name="Google Shape;8075;p68">
                  <a:extLst>
                    <a:ext uri="{FF2B5EF4-FFF2-40B4-BE49-F238E27FC236}">
                      <a16:creationId xmlns:a16="http://schemas.microsoft.com/office/drawing/2014/main" id="{04403C20-F801-44AC-75BC-92A7DEC10CF5}"/>
                    </a:ext>
                  </a:extLst>
                </p:cNvPr>
                <p:cNvSpPr/>
                <p:nvPr/>
              </p:nvSpPr>
              <p:spPr>
                <a:xfrm>
                  <a:off x="4937470" y="381017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6" name="Google Shape;8076;p68">
                <a:extLst>
                  <a:ext uri="{FF2B5EF4-FFF2-40B4-BE49-F238E27FC236}">
                    <a16:creationId xmlns:a16="http://schemas.microsoft.com/office/drawing/2014/main" id="{86ABA59C-054F-EF8D-3594-D4ED88B78FA8}"/>
                  </a:ext>
                </a:extLst>
              </p:cNvPr>
              <p:cNvGrpSpPr/>
              <p:nvPr/>
            </p:nvGrpSpPr>
            <p:grpSpPr>
              <a:xfrm>
                <a:off x="5108534" y="3650943"/>
                <a:ext cx="31405" cy="26993"/>
                <a:chOff x="5108534" y="3650943"/>
                <a:chExt cx="31405" cy="26993"/>
              </a:xfrm>
            </p:grpSpPr>
            <p:sp>
              <p:nvSpPr>
                <p:cNvPr id="8077" name="Google Shape;8077;p68">
                  <a:extLst>
                    <a:ext uri="{FF2B5EF4-FFF2-40B4-BE49-F238E27FC236}">
                      <a16:creationId xmlns:a16="http://schemas.microsoft.com/office/drawing/2014/main" id="{FED898E4-5BBE-F00E-452D-70D927FC9C56}"/>
                    </a:ext>
                  </a:extLst>
                </p:cNvPr>
                <p:cNvSpPr/>
                <p:nvPr/>
              </p:nvSpPr>
              <p:spPr>
                <a:xfrm>
                  <a:off x="5108534" y="365094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2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78" name="Google Shape;8078;p68">
                  <a:extLst>
                    <a:ext uri="{FF2B5EF4-FFF2-40B4-BE49-F238E27FC236}">
                      <a16:creationId xmlns:a16="http://schemas.microsoft.com/office/drawing/2014/main" id="{DAFF1B9C-D1F9-DAD0-E1B6-CE748FA0EA15}"/>
                    </a:ext>
                  </a:extLst>
                </p:cNvPr>
                <p:cNvSpPr/>
                <p:nvPr/>
              </p:nvSpPr>
              <p:spPr>
                <a:xfrm>
                  <a:off x="5122707" y="3660617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0"/>
                      </a:moveTo>
                      <a:cubicBezTo>
                        <a:pt x="218" y="0"/>
                        <a:pt x="1" y="218"/>
                        <a:pt x="1" y="484"/>
                      </a:cubicBezTo>
                      <a:cubicBezTo>
                        <a:pt x="1" y="750"/>
                        <a:pt x="218" y="968"/>
                        <a:pt x="484" y="968"/>
                      </a:cubicBezTo>
                      <a:cubicBezTo>
                        <a:pt x="751" y="968"/>
                        <a:pt x="968" y="750"/>
                        <a:pt x="968" y="484"/>
                      </a:cubicBezTo>
                      <a:cubicBezTo>
                        <a:pt x="968" y="218"/>
                        <a:pt x="751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9" name="Google Shape;8079;p68">
                <a:extLst>
                  <a:ext uri="{FF2B5EF4-FFF2-40B4-BE49-F238E27FC236}">
                    <a16:creationId xmlns:a16="http://schemas.microsoft.com/office/drawing/2014/main" id="{F42D737B-3135-C22C-3D96-0D19DFEDB751}"/>
                  </a:ext>
                </a:extLst>
              </p:cNvPr>
              <p:cNvGrpSpPr/>
              <p:nvPr/>
            </p:nvGrpSpPr>
            <p:grpSpPr>
              <a:xfrm>
                <a:off x="5119380" y="3760739"/>
                <a:ext cx="31499" cy="26993"/>
                <a:chOff x="5119380" y="3760739"/>
                <a:chExt cx="31499" cy="26993"/>
              </a:xfrm>
            </p:grpSpPr>
            <p:sp>
              <p:nvSpPr>
                <p:cNvPr id="8080" name="Google Shape;8080;p68">
                  <a:extLst>
                    <a:ext uri="{FF2B5EF4-FFF2-40B4-BE49-F238E27FC236}">
                      <a16:creationId xmlns:a16="http://schemas.microsoft.com/office/drawing/2014/main" id="{E71B3811-41EE-6EBF-BB13-C9372BE6E6EF}"/>
                    </a:ext>
                  </a:extLst>
                </p:cNvPr>
                <p:cNvSpPr/>
                <p:nvPr/>
              </p:nvSpPr>
              <p:spPr>
                <a:xfrm>
                  <a:off x="5119380" y="3760739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20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1" name="Google Shape;8081;p68">
                  <a:extLst>
                    <a:ext uri="{FF2B5EF4-FFF2-40B4-BE49-F238E27FC236}">
                      <a16:creationId xmlns:a16="http://schemas.microsoft.com/office/drawing/2014/main" id="{AAD2898F-4AB9-2602-8CA7-E7ECFC88E966}"/>
                    </a:ext>
                  </a:extLst>
                </p:cNvPr>
                <p:cNvSpPr/>
                <p:nvPr/>
              </p:nvSpPr>
              <p:spPr>
                <a:xfrm>
                  <a:off x="5132318" y="3770405"/>
                  <a:ext cx="8856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3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0" y="972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82" name="Google Shape;8082;p68">
                <a:extLst>
                  <a:ext uri="{FF2B5EF4-FFF2-40B4-BE49-F238E27FC236}">
                    <a16:creationId xmlns:a16="http://schemas.microsoft.com/office/drawing/2014/main" id="{CADFC14C-9A65-B4E0-CE76-7070416E8FB6}"/>
                  </a:ext>
                </a:extLst>
              </p:cNvPr>
              <p:cNvGrpSpPr/>
              <p:nvPr/>
            </p:nvGrpSpPr>
            <p:grpSpPr>
              <a:xfrm>
                <a:off x="5119380" y="3788235"/>
                <a:ext cx="31499" cy="26993"/>
                <a:chOff x="5119380" y="3788235"/>
                <a:chExt cx="31499" cy="26993"/>
              </a:xfrm>
            </p:grpSpPr>
            <p:sp>
              <p:nvSpPr>
                <p:cNvPr id="8083" name="Google Shape;8083;p68">
                  <a:extLst>
                    <a:ext uri="{FF2B5EF4-FFF2-40B4-BE49-F238E27FC236}">
                      <a16:creationId xmlns:a16="http://schemas.microsoft.com/office/drawing/2014/main" id="{CFE92E81-127B-2A0F-6EB5-4D7A82F02539}"/>
                    </a:ext>
                  </a:extLst>
                </p:cNvPr>
                <p:cNvSpPr/>
                <p:nvPr/>
              </p:nvSpPr>
              <p:spPr>
                <a:xfrm>
                  <a:off x="5119380" y="378823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75" y="0"/>
                      </a:moveTo>
                      <a:cubicBezTo>
                        <a:pt x="1854" y="0"/>
                        <a:pt x="1425" y="156"/>
                        <a:pt x="1077" y="504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19"/>
                        <a:pt x="3992" y="2657"/>
                        <a:pt x="4004" y="1714"/>
                      </a:cubicBezTo>
                      <a:cubicBezTo>
                        <a:pt x="4004" y="683"/>
                        <a:pt x="3157" y="0"/>
                        <a:pt x="227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4" name="Google Shape;8084;p68">
                  <a:extLst>
                    <a:ext uri="{FF2B5EF4-FFF2-40B4-BE49-F238E27FC236}">
                      <a16:creationId xmlns:a16="http://schemas.microsoft.com/office/drawing/2014/main" id="{9CBCE4BD-B84D-6DB3-BE8D-32F3C483CECF}"/>
                    </a:ext>
                  </a:extLst>
                </p:cNvPr>
                <p:cNvSpPr/>
                <p:nvPr/>
              </p:nvSpPr>
              <p:spPr>
                <a:xfrm>
                  <a:off x="5132318" y="379790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3" y="824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85" name="Google Shape;8085;p68">
                <a:extLst>
                  <a:ext uri="{FF2B5EF4-FFF2-40B4-BE49-F238E27FC236}">
                    <a16:creationId xmlns:a16="http://schemas.microsoft.com/office/drawing/2014/main" id="{87751146-DC70-094B-3372-A56987E19732}"/>
                  </a:ext>
                </a:extLst>
              </p:cNvPr>
              <p:cNvGrpSpPr/>
              <p:nvPr/>
            </p:nvGrpSpPr>
            <p:grpSpPr>
              <a:xfrm>
                <a:off x="5158005" y="3875284"/>
                <a:ext cx="31405" cy="27001"/>
                <a:chOff x="5158005" y="3875284"/>
                <a:chExt cx="31405" cy="27001"/>
              </a:xfrm>
            </p:grpSpPr>
            <p:sp>
              <p:nvSpPr>
                <p:cNvPr id="8086" name="Google Shape;8086;p68">
                  <a:extLst>
                    <a:ext uri="{FF2B5EF4-FFF2-40B4-BE49-F238E27FC236}">
                      <a16:creationId xmlns:a16="http://schemas.microsoft.com/office/drawing/2014/main" id="{B643AC3E-27BD-FF38-FDFC-4061D1F3C919}"/>
                    </a:ext>
                  </a:extLst>
                </p:cNvPr>
                <p:cNvSpPr/>
                <p:nvPr/>
              </p:nvSpPr>
              <p:spPr>
                <a:xfrm>
                  <a:off x="5158005" y="3875284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7" name="Google Shape;8087;p68">
                  <a:extLst>
                    <a:ext uri="{FF2B5EF4-FFF2-40B4-BE49-F238E27FC236}">
                      <a16:creationId xmlns:a16="http://schemas.microsoft.com/office/drawing/2014/main" id="{8677541A-E194-40E2-98D1-C3917D6F0B66}"/>
                    </a:ext>
                  </a:extLst>
                </p:cNvPr>
                <p:cNvSpPr/>
                <p:nvPr/>
              </p:nvSpPr>
              <p:spPr>
                <a:xfrm>
                  <a:off x="5170848" y="3884958"/>
                  <a:ext cx="8950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2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6" y="926"/>
                        <a:pt x="531" y="972"/>
                        <a:pt x="652" y="972"/>
                      </a:cubicBezTo>
                      <a:cubicBezTo>
                        <a:pt x="902" y="972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88" name="Google Shape;8088;p68">
                <a:extLst>
                  <a:ext uri="{FF2B5EF4-FFF2-40B4-BE49-F238E27FC236}">
                    <a16:creationId xmlns:a16="http://schemas.microsoft.com/office/drawing/2014/main" id="{9333B6F1-4BAA-2044-D946-4AE879C90793}"/>
                  </a:ext>
                </a:extLst>
              </p:cNvPr>
              <p:cNvGrpSpPr/>
              <p:nvPr/>
            </p:nvGrpSpPr>
            <p:grpSpPr>
              <a:xfrm>
                <a:off x="5233163" y="3764545"/>
                <a:ext cx="31499" cy="26898"/>
                <a:chOff x="5233163" y="3764545"/>
                <a:chExt cx="31499" cy="26898"/>
              </a:xfrm>
            </p:grpSpPr>
            <p:sp>
              <p:nvSpPr>
                <p:cNvPr id="8089" name="Google Shape;8089;p68">
                  <a:extLst>
                    <a:ext uri="{FF2B5EF4-FFF2-40B4-BE49-F238E27FC236}">
                      <a16:creationId xmlns:a16="http://schemas.microsoft.com/office/drawing/2014/main" id="{4949977C-398A-2988-D258-6F1967ECAFC7}"/>
                    </a:ext>
                  </a:extLst>
                </p:cNvPr>
                <p:cNvSpPr/>
                <p:nvPr/>
              </p:nvSpPr>
              <p:spPr>
                <a:xfrm>
                  <a:off x="5233163" y="376454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8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2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0" name="Google Shape;8090;p68">
                  <a:extLst>
                    <a:ext uri="{FF2B5EF4-FFF2-40B4-BE49-F238E27FC236}">
                      <a16:creationId xmlns:a16="http://schemas.microsoft.com/office/drawing/2014/main" id="{F00432FE-A8EA-4FD5-CAFE-BB902C0287C4}"/>
                    </a:ext>
                  </a:extLst>
                </p:cNvPr>
                <p:cNvSpPr/>
                <p:nvPr/>
              </p:nvSpPr>
              <p:spPr>
                <a:xfrm>
                  <a:off x="5246108" y="3774211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91" name="Google Shape;8091;p68">
                <a:extLst>
                  <a:ext uri="{FF2B5EF4-FFF2-40B4-BE49-F238E27FC236}">
                    <a16:creationId xmlns:a16="http://schemas.microsoft.com/office/drawing/2014/main" id="{738BACE2-6DD5-9C49-434F-F8813A125923}"/>
                  </a:ext>
                </a:extLst>
              </p:cNvPr>
              <p:cNvGrpSpPr/>
              <p:nvPr/>
            </p:nvGrpSpPr>
            <p:grpSpPr>
              <a:xfrm>
                <a:off x="5276168" y="3805545"/>
                <a:ext cx="31499" cy="26906"/>
                <a:chOff x="5276168" y="3805545"/>
                <a:chExt cx="31499" cy="26906"/>
              </a:xfrm>
            </p:grpSpPr>
            <p:sp>
              <p:nvSpPr>
                <p:cNvPr id="8092" name="Google Shape;8092;p68">
                  <a:extLst>
                    <a:ext uri="{FF2B5EF4-FFF2-40B4-BE49-F238E27FC236}">
                      <a16:creationId xmlns:a16="http://schemas.microsoft.com/office/drawing/2014/main" id="{E5495F15-97F4-480B-FC9E-F05B5961080D}"/>
                    </a:ext>
                  </a:extLst>
                </p:cNvPr>
                <p:cNvSpPr/>
                <p:nvPr/>
              </p:nvSpPr>
              <p:spPr>
                <a:xfrm>
                  <a:off x="5276168" y="3805545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1" y="1"/>
                      </a:moveTo>
                      <a:cubicBezTo>
                        <a:pt x="1860" y="1"/>
                        <a:pt x="1429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3" name="Google Shape;8093;p68">
                  <a:extLst>
                    <a:ext uri="{FF2B5EF4-FFF2-40B4-BE49-F238E27FC236}">
                      <a16:creationId xmlns:a16="http://schemas.microsoft.com/office/drawing/2014/main" id="{52FA2648-9352-7D06-D0B1-A2B821337CCD}"/>
                    </a:ext>
                  </a:extLst>
                </p:cNvPr>
                <p:cNvSpPr/>
                <p:nvPr/>
              </p:nvSpPr>
              <p:spPr>
                <a:xfrm>
                  <a:off x="5289106" y="3815219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9" y="1"/>
                        <a:pt x="1" y="521"/>
                        <a:pt x="303" y="823"/>
                      </a:cubicBezTo>
                      <a:cubicBezTo>
                        <a:pt x="402" y="922"/>
                        <a:pt x="524" y="967"/>
                        <a:pt x="644" y="967"/>
                      </a:cubicBezTo>
                      <a:cubicBezTo>
                        <a:pt x="890" y="967"/>
                        <a:pt x="1126" y="778"/>
                        <a:pt x="1126" y="484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94" name="Google Shape;8094;p68">
                <a:extLst>
                  <a:ext uri="{FF2B5EF4-FFF2-40B4-BE49-F238E27FC236}">
                    <a16:creationId xmlns:a16="http://schemas.microsoft.com/office/drawing/2014/main" id="{B18608E4-9F0B-9418-CD52-EB68743FBA9F}"/>
                  </a:ext>
                </a:extLst>
              </p:cNvPr>
              <p:cNvGrpSpPr/>
              <p:nvPr/>
            </p:nvGrpSpPr>
            <p:grpSpPr>
              <a:xfrm>
                <a:off x="5294053" y="3851933"/>
                <a:ext cx="31405" cy="26945"/>
                <a:chOff x="5294053" y="3851933"/>
                <a:chExt cx="31405" cy="26945"/>
              </a:xfrm>
            </p:grpSpPr>
            <p:sp>
              <p:nvSpPr>
                <p:cNvPr id="8095" name="Google Shape;8095;p68">
                  <a:extLst>
                    <a:ext uri="{FF2B5EF4-FFF2-40B4-BE49-F238E27FC236}">
                      <a16:creationId xmlns:a16="http://schemas.microsoft.com/office/drawing/2014/main" id="{F483D23A-56DA-C8C5-B594-E830F9161FCB}"/>
                    </a:ext>
                  </a:extLst>
                </p:cNvPr>
                <p:cNvSpPr/>
                <p:nvPr/>
              </p:nvSpPr>
              <p:spPr>
                <a:xfrm>
                  <a:off x="5294053" y="3851933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1"/>
                      </a:moveTo>
                      <a:cubicBezTo>
                        <a:pt x="1854" y="1"/>
                        <a:pt x="1426" y="158"/>
                        <a:pt x="1077" y="510"/>
                      </a:cubicBezTo>
                      <a:cubicBezTo>
                        <a:pt x="1" y="1587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6" name="Google Shape;8096;p68">
                  <a:extLst>
                    <a:ext uri="{FF2B5EF4-FFF2-40B4-BE49-F238E27FC236}">
                      <a16:creationId xmlns:a16="http://schemas.microsoft.com/office/drawing/2014/main" id="{8847E1A3-475C-1DD9-3450-F1D91AAAF45E}"/>
                    </a:ext>
                  </a:extLst>
                </p:cNvPr>
                <p:cNvSpPr/>
                <p:nvPr/>
              </p:nvSpPr>
              <p:spPr>
                <a:xfrm>
                  <a:off x="5308234" y="386155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63"/>
                        <a:pt x="218" y="968"/>
                        <a:pt x="484" y="968"/>
                      </a:cubicBezTo>
                      <a:cubicBezTo>
                        <a:pt x="750" y="968"/>
                        <a:pt x="968" y="763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97" name="Google Shape;8097;p68">
                <a:extLst>
                  <a:ext uri="{FF2B5EF4-FFF2-40B4-BE49-F238E27FC236}">
                    <a16:creationId xmlns:a16="http://schemas.microsoft.com/office/drawing/2014/main" id="{504C7E66-1F11-1633-AF7B-6051D3096393}"/>
                  </a:ext>
                </a:extLst>
              </p:cNvPr>
              <p:cNvGrpSpPr/>
              <p:nvPr/>
            </p:nvGrpSpPr>
            <p:grpSpPr>
              <a:xfrm>
                <a:off x="5341723" y="3851902"/>
                <a:ext cx="31405" cy="26977"/>
                <a:chOff x="5341723" y="3851902"/>
                <a:chExt cx="31405" cy="26977"/>
              </a:xfrm>
            </p:grpSpPr>
            <p:sp>
              <p:nvSpPr>
                <p:cNvPr id="8098" name="Google Shape;8098;p68">
                  <a:extLst>
                    <a:ext uri="{FF2B5EF4-FFF2-40B4-BE49-F238E27FC236}">
                      <a16:creationId xmlns:a16="http://schemas.microsoft.com/office/drawing/2014/main" id="{F09FC262-8366-FE23-EBEB-9544DBC5375A}"/>
                    </a:ext>
                  </a:extLst>
                </p:cNvPr>
                <p:cNvSpPr/>
                <p:nvPr/>
              </p:nvSpPr>
              <p:spPr>
                <a:xfrm>
                  <a:off x="5341723" y="3851902"/>
                  <a:ext cx="31405" cy="26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0" extrusionOk="0">
                      <a:moveTo>
                        <a:pt x="2266" y="1"/>
                      </a:moveTo>
                      <a:cubicBezTo>
                        <a:pt x="1848" y="1"/>
                        <a:pt x="1423" y="156"/>
                        <a:pt x="1077" y="502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4"/>
                      </a:cubicBezTo>
                      <a:cubicBezTo>
                        <a:pt x="3992" y="690"/>
                        <a:pt x="3146" y="1"/>
                        <a:pt x="226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9" name="Google Shape;8099;p68">
                  <a:extLst>
                    <a:ext uri="{FF2B5EF4-FFF2-40B4-BE49-F238E27FC236}">
                      <a16:creationId xmlns:a16="http://schemas.microsoft.com/office/drawing/2014/main" id="{2D0978DC-8F0E-4F32-68D0-13E84BC81FE3}"/>
                    </a:ext>
                  </a:extLst>
                </p:cNvPr>
                <p:cNvSpPr/>
                <p:nvPr/>
              </p:nvSpPr>
              <p:spPr>
                <a:xfrm>
                  <a:off x="5354567" y="3861647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7" y="964"/>
                        <a:pt x="646" y="964"/>
                      </a:cubicBezTo>
                      <a:cubicBezTo>
                        <a:pt x="898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0" name="Google Shape;8100;p68">
                <a:extLst>
                  <a:ext uri="{FF2B5EF4-FFF2-40B4-BE49-F238E27FC236}">
                    <a16:creationId xmlns:a16="http://schemas.microsoft.com/office/drawing/2014/main" id="{E1537679-6638-969D-BDF7-AA753017128C}"/>
                  </a:ext>
                </a:extLst>
              </p:cNvPr>
              <p:cNvGrpSpPr/>
              <p:nvPr/>
            </p:nvGrpSpPr>
            <p:grpSpPr>
              <a:xfrm>
                <a:off x="5054871" y="3507855"/>
                <a:ext cx="31405" cy="26993"/>
                <a:chOff x="5054871" y="3507855"/>
                <a:chExt cx="31405" cy="26993"/>
              </a:xfrm>
            </p:grpSpPr>
            <p:sp>
              <p:nvSpPr>
                <p:cNvPr id="8101" name="Google Shape;8101;p68">
                  <a:extLst>
                    <a:ext uri="{FF2B5EF4-FFF2-40B4-BE49-F238E27FC236}">
                      <a16:creationId xmlns:a16="http://schemas.microsoft.com/office/drawing/2014/main" id="{5C96538F-AF29-8531-45EE-A494F3F669DC}"/>
                    </a:ext>
                  </a:extLst>
                </p:cNvPr>
                <p:cNvSpPr/>
                <p:nvPr/>
              </p:nvSpPr>
              <p:spPr>
                <a:xfrm>
                  <a:off x="5054871" y="3507855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31"/>
                        <a:pt x="2287" y="3431"/>
                      </a:cubicBezTo>
                      <a:cubicBezTo>
                        <a:pt x="3230" y="3431"/>
                        <a:pt x="3993" y="2657"/>
                        <a:pt x="3993" y="1714"/>
                      </a:cubicBezTo>
                      <a:cubicBezTo>
                        <a:pt x="3993" y="682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2" name="Google Shape;8102;p68">
                  <a:extLst>
                    <a:ext uri="{FF2B5EF4-FFF2-40B4-BE49-F238E27FC236}">
                      <a16:creationId xmlns:a16="http://schemas.microsoft.com/office/drawing/2014/main" id="{808D3305-AA5C-B200-8C84-05B7D541E46F}"/>
                    </a:ext>
                  </a:extLst>
                </p:cNvPr>
                <p:cNvSpPr/>
                <p:nvPr/>
              </p:nvSpPr>
              <p:spPr>
                <a:xfrm>
                  <a:off x="5067715" y="351752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1"/>
                      </a:moveTo>
                      <a:cubicBezTo>
                        <a:pt x="218" y="1"/>
                        <a:pt x="1" y="521"/>
                        <a:pt x="315" y="823"/>
                      </a:cubicBezTo>
                      <a:cubicBezTo>
                        <a:pt x="414" y="922"/>
                        <a:pt x="536" y="967"/>
                        <a:pt x="656" y="967"/>
                      </a:cubicBezTo>
                      <a:cubicBezTo>
                        <a:pt x="902" y="967"/>
                        <a:pt x="1138" y="778"/>
                        <a:pt x="1138" y="485"/>
                      </a:cubicBezTo>
                      <a:cubicBezTo>
                        <a:pt x="1138" y="219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3" name="Google Shape;8103;p68">
                <a:extLst>
                  <a:ext uri="{FF2B5EF4-FFF2-40B4-BE49-F238E27FC236}">
                    <a16:creationId xmlns:a16="http://schemas.microsoft.com/office/drawing/2014/main" id="{8FB82E2C-C622-75D5-1946-A76659A26241}"/>
                  </a:ext>
                </a:extLst>
              </p:cNvPr>
              <p:cNvGrpSpPr/>
              <p:nvPr/>
            </p:nvGrpSpPr>
            <p:grpSpPr>
              <a:xfrm>
                <a:off x="4876579" y="3675325"/>
                <a:ext cx="31405" cy="26969"/>
                <a:chOff x="4876579" y="3675325"/>
                <a:chExt cx="31405" cy="26969"/>
              </a:xfrm>
            </p:grpSpPr>
            <p:sp>
              <p:nvSpPr>
                <p:cNvPr id="8104" name="Google Shape;8104;p68">
                  <a:extLst>
                    <a:ext uri="{FF2B5EF4-FFF2-40B4-BE49-F238E27FC236}">
                      <a16:creationId xmlns:a16="http://schemas.microsoft.com/office/drawing/2014/main" id="{D27350D8-A076-486F-0911-B22E8D232722}"/>
                    </a:ext>
                  </a:extLst>
                </p:cNvPr>
                <p:cNvSpPr/>
                <p:nvPr/>
              </p:nvSpPr>
              <p:spPr>
                <a:xfrm>
                  <a:off x="4876579" y="3675325"/>
                  <a:ext cx="31405" cy="26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9" extrusionOk="0">
                      <a:moveTo>
                        <a:pt x="2266" y="0"/>
                      </a:moveTo>
                      <a:cubicBezTo>
                        <a:pt x="1848" y="0"/>
                        <a:pt x="1423" y="155"/>
                        <a:pt x="1077" y="501"/>
                      </a:cubicBezTo>
                      <a:cubicBezTo>
                        <a:pt x="0" y="1578"/>
                        <a:pt x="762" y="3429"/>
                        <a:pt x="2287" y="3429"/>
                      </a:cubicBezTo>
                      <a:cubicBezTo>
                        <a:pt x="3230" y="3429"/>
                        <a:pt x="3992" y="2667"/>
                        <a:pt x="3992" y="1723"/>
                      </a:cubicBezTo>
                      <a:cubicBezTo>
                        <a:pt x="3992" y="689"/>
                        <a:pt x="3146" y="0"/>
                        <a:pt x="226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5" name="Google Shape;8105;p68">
                  <a:extLst>
                    <a:ext uri="{FF2B5EF4-FFF2-40B4-BE49-F238E27FC236}">
                      <a16:creationId xmlns:a16="http://schemas.microsoft.com/office/drawing/2014/main" id="{2D9F159D-6E98-E35E-5306-3B29013B0450}"/>
                    </a:ext>
                  </a:extLst>
                </p:cNvPr>
                <p:cNvSpPr/>
                <p:nvPr/>
              </p:nvSpPr>
              <p:spPr>
                <a:xfrm>
                  <a:off x="4889517" y="3684975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2" y="0"/>
                      </a:moveTo>
                      <a:cubicBezTo>
                        <a:pt x="218" y="12"/>
                        <a:pt x="0" y="520"/>
                        <a:pt x="303" y="835"/>
                      </a:cubicBezTo>
                      <a:cubicBezTo>
                        <a:pt x="400" y="932"/>
                        <a:pt x="520" y="976"/>
                        <a:pt x="638" y="976"/>
                      </a:cubicBezTo>
                      <a:cubicBezTo>
                        <a:pt x="886" y="976"/>
                        <a:pt x="1125" y="783"/>
                        <a:pt x="1125" y="496"/>
                      </a:cubicBezTo>
                      <a:cubicBezTo>
                        <a:pt x="1125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6" name="Google Shape;8106;p68">
                <a:extLst>
                  <a:ext uri="{FF2B5EF4-FFF2-40B4-BE49-F238E27FC236}">
                    <a16:creationId xmlns:a16="http://schemas.microsoft.com/office/drawing/2014/main" id="{531ED5B6-9ACF-D23B-3058-122EB280D4BA}"/>
                  </a:ext>
                </a:extLst>
              </p:cNvPr>
              <p:cNvGrpSpPr/>
              <p:nvPr/>
            </p:nvGrpSpPr>
            <p:grpSpPr>
              <a:xfrm>
                <a:off x="4842233" y="3688333"/>
                <a:ext cx="31405" cy="26993"/>
                <a:chOff x="4842233" y="3688333"/>
                <a:chExt cx="31405" cy="26993"/>
              </a:xfrm>
            </p:grpSpPr>
            <p:sp>
              <p:nvSpPr>
                <p:cNvPr id="8107" name="Google Shape;8107;p68">
                  <a:extLst>
                    <a:ext uri="{FF2B5EF4-FFF2-40B4-BE49-F238E27FC236}">
                      <a16:creationId xmlns:a16="http://schemas.microsoft.com/office/drawing/2014/main" id="{FD0BB672-69EA-664D-DF13-97458B253B8C}"/>
                    </a:ext>
                  </a:extLst>
                </p:cNvPr>
                <p:cNvSpPr/>
                <p:nvPr/>
              </p:nvSpPr>
              <p:spPr>
                <a:xfrm>
                  <a:off x="4842233" y="3688333"/>
                  <a:ext cx="31405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2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2" y="3420"/>
                        <a:pt x="2287" y="3432"/>
                      </a:cubicBezTo>
                      <a:cubicBezTo>
                        <a:pt x="3230" y="3432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8" name="Google Shape;8108;p68">
                  <a:extLst>
                    <a:ext uri="{FF2B5EF4-FFF2-40B4-BE49-F238E27FC236}">
                      <a16:creationId xmlns:a16="http://schemas.microsoft.com/office/drawing/2014/main" id="{8CC6D1D8-011B-017E-8ADC-A373C7C49760}"/>
                    </a:ext>
                  </a:extLst>
                </p:cNvPr>
                <p:cNvSpPr/>
                <p:nvPr/>
              </p:nvSpPr>
              <p:spPr>
                <a:xfrm>
                  <a:off x="4855076" y="369809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64" y="1"/>
                      </a:moveTo>
                      <a:cubicBezTo>
                        <a:pt x="656" y="1"/>
                        <a:pt x="649" y="1"/>
                        <a:pt x="641" y="1"/>
                      </a:cubicBezTo>
                      <a:cubicBezTo>
                        <a:pt x="218" y="1"/>
                        <a:pt x="0" y="522"/>
                        <a:pt x="303" y="824"/>
                      </a:cubicBezTo>
                      <a:cubicBezTo>
                        <a:pt x="400" y="921"/>
                        <a:pt x="520" y="965"/>
                        <a:pt x="638" y="965"/>
                      </a:cubicBezTo>
                      <a:cubicBezTo>
                        <a:pt x="886" y="965"/>
                        <a:pt x="1125" y="772"/>
                        <a:pt x="1125" y="485"/>
                      </a:cubicBezTo>
                      <a:cubicBezTo>
                        <a:pt x="1125" y="215"/>
                        <a:pt x="931" y="1"/>
                        <a:pt x="66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09" name="Google Shape;8109;p68">
                <a:extLst>
                  <a:ext uri="{FF2B5EF4-FFF2-40B4-BE49-F238E27FC236}">
                    <a16:creationId xmlns:a16="http://schemas.microsoft.com/office/drawing/2014/main" id="{7B45A958-1FA6-205D-968A-D3CEA4B37919}"/>
                  </a:ext>
                </a:extLst>
              </p:cNvPr>
              <p:cNvGrpSpPr/>
              <p:nvPr/>
            </p:nvGrpSpPr>
            <p:grpSpPr>
              <a:xfrm>
                <a:off x="5187876" y="3608032"/>
                <a:ext cx="31405" cy="27001"/>
                <a:chOff x="5187876" y="3608032"/>
                <a:chExt cx="31405" cy="27001"/>
              </a:xfrm>
            </p:grpSpPr>
            <p:sp>
              <p:nvSpPr>
                <p:cNvPr id="8110" name="Google Shape;8110;p68">
                  <a:extLst>
                    <a:ext uri="{FF2B5EF4-FFF2-40B4-BE49-F238E27FC236}">
                      <a16:creationId xmlns:a16="http://schemas.microsoft.com/office/drawing/2014/main" id="{9D1E2783-1794-7912-3FA0-DB668B590DC2}"/>
                    </a:ext>
                  </a:extLst>
                </p:cNvPr>
                <p:cNvSpPr/>
                <p:nvPr/>
              </p:nvSpPr>
              <p:spPr>
                <a:xfrm>
                  <a:off x="5187876" y="3608032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6" y="157"/>
                        <a:pt x="1077" y="505"/>
                      </a:cubicBezTo>
                      <a:cubicBezTo>
                        <a:pt x="1" y="1582"/>
                        <a:pt x="763" y="3432"/>
                        <a:pt x="2287" y="3432"/>
                      </a:cubicBezTo>
                      <a:cubicBezTo>
                        <a:pt x="3231" y="3420"/>
                        <a:pt x="3993" y="2658"/>
                        <a:pt x="3993" y="1715"/>
                      </a:cubicBezTo>
                      <a:cubicBezTo>
                        <a:pt x="3993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1" name="Google Shape;8111;p68">
                  <a:extLst>
                    <a:ext uri="{FF2B5EF4-FFF2-40B4-BE49-F238E27FC236}">
                      <a16:creationId xmlns:a16="http://schemas.microsoft.com/office/drawing/2014/main" id="{4A9C7321-4C10-5E0C-5CFB-F67476B0DDDE}"/>
                    </a:ext>
                  </a:extLst>
                </p:cNvPr>
                <p:cNvSpPr/>
                <p:nvPr/>
              </p:nvSpPr>
              <p:spPr>
                <a:xfrm>
                  <a:off x="5202057" y="3617706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12" name="Google Shape;8112;p68">
                <a:extLst>
                  <a:ext uri="{FF2B5EF4-FFF2-40B4-BE49-F238E27FC236}">
                    <a16:creationId xmlns:a16="http://schemas.microsoft.com/office/drawing/2014/main" id="{1A504259-27C1-462B-EC1B-351CF469DD9C}"/>
                  </a:ext>
                </a:extLst>
              </p:cNvPr>
              <p:cNvSpPr/>
              <p:nvPr/>
            </p:nvSpPr>
            <p:spPr>
              <a:xfrm>
                <a:off x="5142589" y="3410030"/>
                <a:ext cx="42542" cy="36525"/>
              </a:xfrm>
              <a:custGeom>
                <a:avLst/>
                <a:gdLst/>
                <a:ahLst/>
                <a:cxnLst/>
                <a:rect l="l" t="t" r="r" b="b"/>
                <a:pathLst>
                  <a:path w="5409" h="4644" extrusionOk="0">
                    <a:moveTo>
                      <a:pt x="3085" y="1"/>
                    </a:moveTo>
                    <a:cubicBezTo>
                      <a:pt x="2516" y="1"/>
                      <a:pt x="1935" y="213"/>
                      <a:pt x="1465" y="688"/>
                    </a:cubicBezTo>
                    <a:cubicBezTo>
                      <a:pt x="1" y="2140"/>
                      <a:pt x="1029" y="4632"/>
                      <a:pt x="3098" y="4644"/>
                    </a:cubicBezTo>
                    <a:cubicBezTo>
                      <a:pt x="4380" y="4632"/>
                      <a:pt x="5408" y="3603"/>
                      <a:pt x="5408" y="2321"/>
                    </a:cubicBezTo>
                    <a:cubicBezTo>
                      <a:pt x="5408" y="923"/>
                      <a:pt x="4270" y="1"/>
                      <a:pt x="3085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3" name="Google Shape;8113;p68">
                <a:extLst>
                  <a:ext uri="{FF2B5EF4-FFF2-40B4-BE49-F238E27FC236}">
                    <a16:creationId xmlns:a16="http://schemas.microsoft.com/office/drawing/2014/main" id="{52644B0A-4BCA-5DAC-8A51-9EC0C918484E}"/>
                  </a:ext>
                </a:extLst>
              </p:cNvPr>
              <p:cNvSpPr/>
              <p:nvPr/>
            </p:nvSpPr>
            <p:spPr>
              <a:xfrm>
                <a:off x="5158382" y="3419720"/>
                <a:ext cx="17138" cy="17130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2178" extrusionOk="0">
                    <a:moveTo>
                      <a:pt x="1090" y="0"/>
                    </a:moveTo>
                    <a:cubicBezTo>
                      <a:pt x="485" y="0"/>
                      <a:pt x="1" y="484"/>
                      <a:pt x="1" y="1089"/>
                    </a:cubicBezTo>
                    <a:cubicBezTo>
                      <a:pt x="1" y="1694"/>
                      <a:pt x="485" y="2178"/>
                      <a:pt x="1090" y="2178"/>
                    </a:cubicBezTo>
                    <a:cubicBezTo>
                      <a:pt x="1694" y="2178"/>
                      <a:pt x="2178" y="1694"/>
                      <a:pt x="2178" y="1089"/>
                    </a:cubicBezTo>
                    <a:cubicBezTo>
                      <a:pt x="2178" y="484"/>
                      <a:pt x="1694" y="0"/>
                      <a:pt x="1090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14" name="Google Shape;8114;p68">
                <a:extLst>
                  <a:ext uri="{FF2B5EF4-FFF2-40B4-BE49-F238E27FC236}">
                    <a16:creationId xmlns:a16="http://schemas.microsoft.com/office/drawing/2014/main" id="{16D57BFC-D54D-427E-B882-3723FC30B9FB}"/>
                  </a:ext>
                </a:extLst>
              </p:cNvPr>
              <p:cNvGrpSpPr/>
              <p:nvPr/>
            </p:nvGrpSpPr>
            <p:grpSpPr>
              <a:xfrm>
                <a:off x="5269224" y="3304167"/>
                <a:ext cx="40253" cy="34402"/>
                <a:chOff x="5269224" y="3304167"/>
                <a:chExt cx="40253" cy="34402"/>
              </a:xfrm>
            </p:grpSpPr>
            <p:sp>
              <p:nvSpPr>
                <p:cNvPr id="8115" name="Google Shape;8115;p68">
                  <a:extLst>
                    <a:ext uri="{FF2B5EF4-FFF2-40B4-BE49-F238E27FC236}">
                      <a16:creationId xmlns:a16="http://schemas.microsoft.com/office/drawing/2014/main" id="{6A5E3853-797F-6AD6-3A26-EB1ED01882A3}"/>
                    </a:ext>
                  </a:extLst>
                </p:cNvPr>
                <p:cNvSpPr/>
                <p:nvPr/>
              </p:nvSpPr>
              <p:spPr>
                <a:xfrm>
                  <a:off x="5269224" y="3304167"/>
                  <a:ext cx="40253" cy="34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" h="4374" extrusionOk="0">
                      <a:moveTo>
                        <a:pt x="2915" y="0"/>
                      </a:moveTo>
                      <a:cubicBezTo>
                        <a:pt x="2376" y="0"/>
                        <a:pt x="1827" y="201"/>
                        <a:pt x="1380" y="648"/>
                      </a:cubicBezTo>
                      <a:cubicBezTo>
                        <a:pt x="1" y="2015"/>
                        <a:pt x="980" y="4374"/>
                        <a:pt x="2928" y="4374"/>
                      </a:cubicBezTo>
                      <a:cubicBezTo>
                        <a:pt x="4126" y="4374"/>
                        <a:pt x="5105" y="3394"/>
                        <a:pt x="5118" y="2184"/>
                      </a:cubicBezTo>
                      <a:cubicBezTo>
                        <a:pt x="5109" y="869"/>
                        <a:pt x="4036" y="0"/>
                        <a:pt x="291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6" name="Google Shape;8116;p68">
                  <a:extLst>
                    <a:ext uri="{FF2B5EF4-FFF2-40B4-BE49-F238E27FC236}">
                      <a16:creationId xmlns:a16="http://schemas.microsoft.com/office/drawing/2014/main" id="{7628D9E5-95CB-89E9-7533-496BAA4EFAB3}"/>
                    </a:ext>
                  </a:extLst>
                </p:cNvPr>
                <p:cNvSpPr/>
                <p:nvPr/>
              </p:nvSpPr>
              <p:spPr>
                <a:xfrm>
                  <a:off x="5284639" y="3313826"/>
                  <a:ext cx="15132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4" h="1925" extrusionOk="0">
                      <a:moveTo>
                        <a:pt x="968" y="1"/>
                      </a:moveTo>
                      <a:cubicBezTo>
                        <a:pt x="436" y="1"/>
                        <a:pt x="0" y="436"/>
                        <a:pt x="0" y="956"/>
                      </a:cubicBezTo>
                      <a:cubicBezTo>
                        <a:pt x="0" y="1489"/>
                        <a:pt x="436" y="1924"/>
                        <a:pt x="968" y="1924"/>
                      </a:cubicBezTo>
                      <a:cubicBezTo>
                        <a:pt x="1500" y="1924"/>
                        <a:pt x="1924" y="1489"/>
                        <a:pt x="1924" y="956"/>
                      </a:cubicBezTo>
                      <a:cubicBezTo>
                        <a:pt x="1924" y="436"/>
                        <a:pt x="1500" y="1"/>
                        <a:pt x="968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17" name="Google Shape;8117;p68">
                <a:extLst>
                  <a:ext uri="{FF2B5EF4-FFF2-40B4-BE49-F238E27FC236}">
                    <a16:creationId xmlns:a16="http://schemas.microsoft.com/office/drawing/2014/main" id="{2CC650B4-4444-B3F7-95CE-9E7BF76AE44C}"/>
                  </a:ext>
                </a:extLst>
              </p:cNvPr>
              <p:cNvGrpSpPr/>
              <p:nvPr/>
            </p:nvGrpSpPr>
            <p:grpSpPr>
              <a:xfrm>
                <a:off x="5327354" y="3476615"/>
                <a:ext cx="49864" cy="42723"/>
                <a:chOff x="5327354" y="3476615"/>
                <a:chExt cx="49864" cy="42723"/>
              </a:xfrm>
            </p:grpSpPr>
            <p:sp>
              <p:nvSpPr>
                <p:cNvPr id="8118" name="Google Shape;8118;p68">
                  <a:extLst>
                    <a:ext uri="{FF2B5EF4-FFF2-40B4-BE49-F238E27FC236}">
                      <a16:creationId xmlns:a16="http://schemas.microsoft.com/office/drawing/2014/main" id="{E5BFB62F-015C-2FFB-C31E-8B0F58E09DA2}"/>
                    </a:ext>
                  </a:extLst>
                </p:cNvPr>
                <p:cNvSpPr/>
                <p:nvPr/>
              </p:nvSpPr>
              <p:spPr>
                <a:xfrm>
                  <a:off x="5327354" y="3476615"/>
                  <a:ext cx="49864" cy="42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5432" extrusionOk="0">
                      <a:moveTo>
                        <a:pt x="3602" y="1"/>
                      </a:moveTo>
                      <a:cubicBezTo>
                        <a:pt x="2936" y="1"/>
                        <a:pt x="2257" y="248"/>
                        <a:pt x="1706" y="799"/>
                      </a:cubicBezTo>
                      <a:cubicBezTo>
                        <a:pt x="1" y="2504"/>
                        <a:pt x="1210" y="5432"/>
                        <a:pt x="3630" y="5432"/>
                      </a:cubicBezTo>
                      <a:cubicBezTo>
                        <a:pt x="5118" y="5432"/>
                        <a:pt x="6339" y="4222"/>
                        <a:pt x="6339" y="2722"/>
                      </a:cubicBezTo>
                      <a:cubicBezTo>
                        <a:pt x="6339" y="1084"/>
                        <a:pt x="4998" y="1"/>
                        <a:pt x="360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9" name="Google Shape;8119;p68">
                  <a:extLst>
                    <a:ext uri="{FF2B5EF4-FFF2-40B4-BE49-F238E27FC236}">
                      <a16:creationId xmlns:a16="http://schemas.microsoft.com/office/drawing/2014/main" id="{9CD869C0-2E30-81E1-2834-3D278647BF4A}"/>
                    </a:ext>
                  </a:extLst>
                </p:cNvPr>
                <p:cNvSpPr/>
                <p:nvPr/>
              </p:nvSpPr>
              <p:spPr>
                <a:xfrm>
                  <a:off x="5340197" y="3486321"/>
                  <a:ext cx="27315" cy="23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2976" extrusionOk="0">
                      <a:moveTo>
                        <a:pt x="1985" y="0"/>
                      </a:moveTo>
                      <a:cubicBezTo>
                        <a:pt x="666" y="0"/>
                        <a:pt x="1" y="1597"/>
                        <a:pt x="944" y="2540"/>
                      </a:cubicBezTo>
                      <a:cubicBezTo>
                        <a:pt x="1245" y="2841"/>
                        <a:pt x="1614" y="2975"/>
                        <a:pt x="1977" y="2975"/>
                      </a:cubicBezTo>
                      <a:cubicBezTo>
                        <a:pt x="2739" y="2975"/>
                        <a:pt x="3473" y="2381"/>
                        <a:pt x="3473" y="1488"/>
                      </a:cubicBezTo>
                      <a:cubicBezTo>
                        <a:pt x="3473" y="665"/>
                        <a:pt x="2807" y="0"/>
                        <a:pt x="19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20" name="Google Shape;8120;p68">
                <a:extLst>
                  <a:ext uri="{FF2B5EF4-FFF2-40B4-BE49-F238E27FC236}">
                    <a16:creationId xmlns:a16="http://schemas.microsoft.com/office/drawing/2014/main" id="{3CF0118D-C700-6990-DDB7-80E848DD19CC}"/>
                  </a:ext>
                </a:extLst>
              </p:cNvPr>
              <p:cNvSpPr/>
              <p:nvPr/>
            </p:nvSpPr>
            <p:spPr>
              <a:xfrm>
                <a:off x="5290255" y="3703080"/>
                <a:ext cx="31397" cy="26898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420" extrusionOk="0">
                    <a:moveTo>
                      <a:pt x="2272" y="1"/>
                    </a:moveTo>
                    <a:cubicBezTo>
                      <a:pt x="1853" y="1"/>
                      <a:pt x="1425" y="156"/>
                      <a:pt x="1077" y="505"/>
                    </a:cubicBezTo>
                    <a:cubicBezTo>
                      <a:pt x="0" y="1581"/>
                      <a:pt x="762" y="3420"/>
                      <a:pt x="2286" y="3420"/>
                    </a:cubicBezTo>
                    <a:cubicBezTo>
                      <a:pt x="3230" y="3420"/>
                      <a:pt x="3992" y="2658"/>
                      <a:pt x="3992" y="1714"/>
                    </a:cubicBezTo>
                    <a:cubicBezTo>
                      <a:pt x="3992" y="683"/>
                      <a:pt x="3150" y="1"/>
                      <a:pt x="2272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1" name="Google Shape;8121;p68">
                <a:extLst>
                  <a:ext uri="{FF2B5EF4-FFF2-40B4-BE49-F238E27FC236}">
                    <a16:creationId xmlns:a16="http://schemas.microsoft.com/office/drawing/2014/main" id="{93C68511-85CA-DD46-2D7A-B81DAEAF0DE5}"/>
                  </a:ext>
                </a:extLst>
              </p:cNvPr>
              <p:cNvSpPr/>
              <p:nvPr/>
            </p:nvSpPr>
            <p:spPr>
              <a:xfrm>
                <a:off x="5304427" y="3712754"/>
                <a:ext cx="7621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9" extrusionOk="0">
                    <a:moveTo>
                      <a:pt x="484" y="0"/>
                    </a:moveTo>
                    <a:cubicBezTo>
                      <a:pt x="218" y="0"/>
                      <a:pt x="0" y="218"/>
                      <a:pt x="0" y="484"/>
                    </a:cubicBezTo>
                    <a:cubicBezTo>
                      <a:pt x="0" y="750"/>
                      <a:pt x="218" y="968"/>
                      <a:pt x="484" y="968"/>
                    </a:cubicBezTo>
                    <a:cubicBezTo>
                      <a:pt x="750" y="968"/>
                      <a:pt x="968" y="750"/>
                      <a:pt x="968" y="484"/>
                    </a:cubicBezTo>
                    <a:cubicBezTo>
                      <a:pt x="968" y="218"/>
                      <a:pt x="750" y="0"/>
                      <a:pt x="484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22" name="Google Shape;8122;p68">
                <a:extLst>
                  <a:ext uri="{FF2B5EF4-FFF2-40B4-BE49-F238E27FC236}">
                    <a16:creationId xmlns:a16="http://schemas.microsoft.com/office/drawing/2014/main" id="{9FF5A946-6495-95F0-5857-45E29E08CD9A}"/>
                  </a:ext>
                </a:extLst>
              </p:cNvPr>
              <p:cNvGrpSpPr/>
              <p:nvPr/>
            </p:nvGrpSpPr>
            <p:grpSpPr>
              <a:xfrm>
                <a:off x="5341723" y="3775957"/>
                <a:ext cx="31405" cy="26898"/>
                <a:chOff x="5341723" y="3775957"/>
                <a:chExt cx="31405" cy="26898"/>
              </a:xfrm>
            </p:grpSpPr>
            <p:sp>
              <p:nvSpPr>
                <p:cNvPr id="8123" name="Google Shape;8123;p68">
                  <a:extLst>
                    <a:ext uri="{FF2B5EF4-FFF2-40B4-BE49-F238E27FC236}">
                      <a16:creationId xmlns:a16="http://schemas.microsoft.com/office/drawing/2014/main" id="{A908D1F9-F76E-607A-195F-D9B641BCAEA3}"/>
                    </a:ext>
                  </a:extLst>
                </p:cNvPr>
                <p:cNvSpPr/>
                <p:nvPr/>
              </p:nvSpPr>
              <p:spPr>
                <a:xfrm>
                  <a:off x="5341723" y="377595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4" name="Google Shape;8124;p68">
                  <a:extLst>
                    <a:ext uri="{FF2B5EF4-FFF2-40B4-BE49-F238E27FC236}">
                      <a16:creationId xmlns:a16="http://schemas.microsoft.com/office/drawing/2014/main" id="{9C5B44F8-B706-898A-A10A-546F7AC2D234}"/>
                    </a:ext>
                  </a:extLst>
                </p:cNvPr>
                <p:cNvSpPr/>
                <p:nvPr/>
              </p:nvSpPr>
              <p:spPr>
                <a:xfrm>
                  <a:off x="5354567" y="3785631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2" y="922"/>
                        <a:pt x="525" y="966"/>
                        <a:pt x="646" y="966"/>
                      </a:cubicBezTo>
                      <a:cubicBezTo>
                        <a:pt x="896" y="966"/>
                        <a:pt x="1138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5" name="Google Shape;8125;p68">
                <a:extLst>
                  <a:ext uri="{FF2B5EF4-FFF2-40B4-BE49-F238E27FC236}">
                    <a16:creationId xmlns:a16="http://schemas.microsoft.com/office/drawing/2014/main" id="{F0A67ADD-63E8-D28D-7FA1-30EC199CC251}"/>
                  </a:ext>
                </a:extLst>
              </p:cNvPr>
              <p:cNvGrpSpPr/>
              <p:nvPr/>
            </p:nvGrpSpPr>
            <p:grpSpPr>
              <a:xfrm>
                <a:off x="5439053" y="3699274"/>
                <a:ext cx="31405" cy="26898"/>
                <a:chOff x="5439053" y="3699274"/>
                <a:chExt cx="31405" cy="26898"/>
              </a:xfrm>
            </p:grpSpPr>
            <p:sp>
              <p:nvSpPr>
                <p:cNvPr id="8126" name="Google Shape;8126;p68">
                  <a:extLst>
                    <a:ext uri="{FF2B5EF4-FFF2-40B4-BE49-F238E27FC236}">
                      <a16:creationId xmlns:a16="http://schemas.microsoft.com/office/drawing/2014/main" id="{186D4852-0129-220E-4946-871C1C594413}"/>
                    </a:ext>
                  </a:extLst>
                </p:cNvPr>
                <p:cNvSpPr/>
                <p:nvPr/>
              </p:nvSpPr>
              <p:spPr>
                <a:xfrm>
                  <a:off x="5439053" y="36992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7" name="Google Shape;8127;p68">
                  <a:extLst>
                    <a:ext uri="{FF2B5EF4-FFF2-40B4-BE49-F238E27FC236}">
                      <a16:creationId xmlns:a16="http://schemas.microsoft.com/office/drawing/2014/main" id="{A74456EA-386B-51AA-F1B0-10BE80B5E8C2}"/>
                    </a:ext>
                  </a:extLst>
                </p:cNvPr>
                <p:cNvSpPr/>
                <p:nvPr/>
              </p:nvSpPr>
              <p:spPr>
                <a:xfrm>
                  <a:off x="5453225" y="3708948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8" name="Google Shape;8128;p68">
                <a:extLst>
                  <a:ext uri="{FF2B5EF4-FFF2-40B4-BE49-F238E27FC236}">
                    <a16:creationId xmlns:a16="http://schemas.microsoft.com/office/drawing/2014/main" id="{26EC0FEA-4EC1-98C0-3C15-8D26F21638EB}"/>
                  </a:ext>
                </a:extLst>
              </p:cNvPr>
              <p:cNvGrpSpPr/>
              <p:nvPr/>
            </p:nvGrpSpPr>
            <p:grpSpPr>
              <a:xfrm>
                <a:off x="5412414" y="3622307"/>
                <a:ext cx="31499" cy="26993"/>
                <a:chOff x="5412414" y="3622307"/>
                <a:chExt cx="31499" cy="26993"/>
              </a:xfrm>
            </p:grpSpPr>
            <p:sp>
              <p:nvSpPr>
                <p:cNvPr id="8129" name="Google Shape;8129;p68">
                  <a:extLst>
                    <a:ext uri="{FF2B5EF4-FFF2-40B4-BE49-F238E27FC236}">
                      <a16:creationId xmlns:a16="http://schemas.microsoft.com/office/drawing/2014/main" id="{174AF2C4-E997-576E-BD02-43F2B898E75D}"/>
                    </a:ext>
                  </a:extLst>
                </p:cNvPr>
                <p:cNvSpPr/>
                <p:nvPr/>
              </p:nvSpPr>
              <p:spPr>
                <a:xfrm>
                  <a:off x="5412414" y="3622307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0" name="Google Shape;8130;p68">
                  <a:extLst>
                    <a:ext uri="{FF2B5EF4-FFF2-40B4-BE49-F238E27FC236}">
                      <a16:creationId xmlns:a16="http://schemas.microsoft.com/office/drawing/2014/main" id="{06961C80-6291-4278-8F6A-A4300B11599F}"/>
                    </a:ext>
                  </a:extLst>
                </p:cNvPr>
                <p:cNvSpPr/>
                <p:nvPr/>
              </p:nvSpPr>
              <p:spPr>
                <a:xfrm>
                  <a:off x="5426681" y="3632075"/>
                  <a:ext cx="7527" cy="7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6" extrusionOk="0">
                      <a:moveTo>
                        <a:pt x="485" y="0"/>
                      </a:moveTo>
                      <a:cubicBezTo>
                        <a:pt x="206" y="0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85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1" name="Google Shape;8131;p68">
                <a:extLst>
                  <a:ext uri="{FF2B5EF4-FFF2-40B4-BE49-F238E27FC236}">
                    <a16:creationId xmlns:a16="http://schemas.microsoft.com/office/drawing/2014/main" id="{BFC0A1EA-F878-C6D3-6887-457A1C750118}"/>
                  </a:ext>
                </a:extLst>
              </p:cNvPr>
              <p:cNvGrpSpPr/>
              <p:nvPr/>
            </p:nvGrpSpPr>
            <p:grpSpPr>
              <a:xfrm>
                <a:off x="5476254" y="3473949"/>
                <a:ext cx="26835" cy="26930"/>
                <a:chOff x="5476254" y="3473949"/>
                <a:chExt cx="26835" cy="26930"/>
              </a:xfrm>
            </p:grpSpPr>
            <p:sp>
              <p:nvSpPr>
                <p:cNvPr id="8132" name="Google Shape;8132;p68">
                  <a:extLst>
                    <a:ext uri="{FF2B5EF4-FFF2-40B4-BE49-F238E27FC236}">
                      <a16:creationId xmlns:a16="http://schemas.microsoft.com/office/drawing/2014/main" id="{71EE7B9E-98EF-9C9E-6023-2A90A1C3C915}"/>
                    </a:ext>
                  </a:extLst>
                </p:cNvPr>
                <p:cNvSpPr/>
                <p:nvPr/>
              </p:nvSpPr>
              <p:spPr>
                <a:xfrm>
                  <a:off x="5476254" y="3473949"/>
                  <a:ext cx="26835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2" h="3424" extrusionOk="0">
                      <a:moveTo>
                        <a:pt x="1706" y="1"/>
                      </a:moveTo>
                      <a:cubicBezTo>
                        <a:pt x="762" y="1"/>
                        <a:pt x="0" y="775"/>
                        <a:pt x="0" y="1718"/>
                      </a:cubicBezTo>
                      <a:cubicBezTo>
                        <a:pt x="0" y="2662"/>
                        <a:pt x="762" y="3424"/>
                        <a:pt x="1706" y="3424"/>
                      </a:cubicBezTo>
                      <a:cubicBezTo>
                        <a:pt x="2649" y="3424"/>
                        <a:pt x="3411" y="2662"/>
                        <a:pt x="3411" y="1718"/>
                      </a:cubicBezTo>
                      <a:cubicBezTo>
                        <a:pt x="3411" y="775"/>
                        <a:pt x="2649" y="1"/>
                        <a:pt x="170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3" name="Google Shape;8133;p68">
                  <a:extLst>
                    <a:ext uri="{FF2B5EF4-FFF2-40B4-BE49-F238E27FC236}">
                      <a16:creationId xmlns:a16="http://schemas.microsoft.com/office/drawing/2014/main" id="{BA0F01B5-ACB1-4471-F040-7A4733E76139}"/>
                    </a:ext>
                  </a:extLst>
                </p:cNvPr>
                <p:cNvSpPr/>
                <p:nvPr/>
              </p:nvSpPr>
              <p:spPr>
                <a:xfrm>
                  <a:off x="5485857" y="3483655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4" name="Google Shape;8134;p68">
                <a:extLst>
                  <a:ext uri="{FF2B5EF4-FFF2-40B4-BE49-F238E27FC236}">
                    <a16:creationId xmlns:a16="http://schemas.microsoft.com/office/drawing/2014/main" id="{DBFE1371-4986-5D00-A292-8C95B78DCCFD}"/>
                  </a:ext>
                </a:extLst>
              </p:cNvPr>
              <p:cNvGrpSpPr/>
              <p:nvPr/>
            </p:nvGrpSpPr>
            <p:grpSpPr>
              <a:xfrm>
                <a:off x="5564547" y="3481594"/>
                <a:ext cx="31397" cy="26898"/>
                <a:chOff x="5564547" y="3481594"/>
                <a:chExt cx="31397" cy="26898"/>
              </a:xfrm>
            </p:grpSpPr>
            <p:sp>
              <p:nvSpPr>
                <p:cNvPr id="8135" name="Google Shape;8135;p68">
                  <a:extLst>
                    <a:ext uri="{FF2B5EF4-FFF2-40B4-BE49-F238E27FC236}">
                      <a16:creationId xmlns:a16="http://schemas.microsoft.com/office/drawing/2014/main" id="{5E5764B4-941A-1350-891C-37F4F02D98DE}"/>
                    </a:ext>
                  </a:extLst>
                </p:cNvPr>
                <p:cNvSpPr/>
                <p:nvPr/>
              </p:nvSpPr>
              <p:spPr>
                <a:xfrm>
                  <a:off x="5564547" y="3481594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6" name="Google Shape;8136;p68">
                  <a:extLst>
                    <a:ext uri="{FF2B5EF4-FFF2-40B4-BE49-F238E27FC236}">
                      <a16:creationId xmlns:a16="http://schemas.microsoft.com/office/drawing/2014/main" id="{B6E1F4AC-3ED4-1491-7EE0-5AD9B658B8EE}"/>
                    </a:ext>
                  </a:extLst>
                </p:cNvPr>
                <p:cNvSpPr/>
                <p:nvPr/>
              </p:nvSpPr>
              <p:spPr>
                <a:xfrm>
                  <a:off x="5578719" y="349126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37" name="Google Shape;8137;p68">
                <a:extLst>
                  <a:ext uri="{FF2B5EF4-FFF2-40B4-BE49-F238E27FC236}">
                    <a16:creationId xmlns:a16="http://schemas.microsoft.com/office/drawing/2014/main" id="{1D698914-2F0D-6522-33A4-842CD99CF2E6}"/>
                  </a:ext>
                </a:extLst>
              </p:cNvPr>
              <p:cNvGrpSpPr/>
              <p:nvPr/>
            </p:nvGrpSpPr>
            <p:grpSpPr>
              <a:xfrm>
                <a:off x="5534101" y="3470174"/>
                <a:ext cx="31397" cy="26906"/>
                <a:chOff x="5534101" y="3470174"/>
                <a:chExt cx="31397" cy="26906"/>
              </a:xfrm>
            </p:grpSpPr>
            <p:sp>
              <p:nvSpPr>
                <p:cNvPr id="8138" name="Google Shape;8138;p68">
                  <a:extLst>
                    <a:ext uri="{FF2B5EF4-FFF2-40B4-BE49-F238E27FC236}">
                      <a16:creationId xmlns:a16="http://schemas.microsoft.com/office/drawing/2014/main" id="{6BC5B5A0-0AA8-8B45-39DD-F1B3A69B3357}"/>
                    </a:ext>
                  </a:extLst>
                </p:cNvPr>
                <p:cNvSpPr/>
                <p:nvPr/>
              </p:nvSpPr>
              <p:spPr>
                <a:xfrm>
                  <a:off x="5534101" y="3470174"/>
                  <a:ext cx="31397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9" name="Google Shape;8139;p68">
                  <a:extLst>
                    <a:ext uri="{FF2B5EF4-FFF2-40B4-BE49-F238E27FC236}">
                      <a16:creationId xmlns:a16="http://schemas.microsoft.com/office/drawing/2014/main" id="{76604B6E-21E9-3F30-06A2-374FA07EC29E}"/>
                    </a:ext>
                  </a:extLst>
                </p:cNvPr>
                <p:cNvSpPr/>
                <p:nvPr/>
              </p:nvSpPr>
              <p:spPr>
                <a:xfrm>
                  <a:off x="5546945" y="3479848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4" y="921"/>
                        <a:pt x="526" y="964"/>
                        <a:pt x="646" y="964"/>
                      </a:cubicBezTo>
                      <a:cubicBezTo>
                        <a:pt x="898" y="964"/>
                        <a:pt x="1137" y="771"/>
                        <a:pt x="1137" y="484"/>
                      </a:cubicBezTo>
                      <a:cubicBezTo>
                        <a:pt x="1137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40" name="Google Shape;8140;p68">
                <a:extLst>
                  <a:ext uri="{FF2B5EF4-FFF2-40B4-BE49-F238E27FC236}">
                    <a16:creationId xmlns:a16="http://schemas.microsoft.com/office/drawing/2014/main" id="{2530520C-8FC7-10F8-94D9-B7B66282DD65}"/>
                  </a:ext>
                </a:extLst>
              </p:cNvPr>
              <p:cNvGrpSpPr/>
              <p:nvPr/>
            </p:nvGrpSpPr>
            <p:grpSpPr>
              <a:xfrm>
                <a:off x="5610879" y="3314486"/>
                <a:ext cx="31499" cy="26938"/>
                <a:chOff x="5610879" y="3314486"/>
                <a:chExt cx="31499" cy="26938"/>
              </a:xfrm>
            </p:grpSpPr>
            <p:sp>
              <p:nvSpPr>
                <p:cNvPr id="8141" name="Google Shape;8141;p68">
                  <a:extLst>
                    <a:ext uri="{FF2B5EF4-FFF2-40B4-BE49-F238E27FC236}">
                      <a16:creationId xmlns:a16="http://schemas.microsoft.com/office/drawing/2014/main" id="{FA989EC5-011C-A8EA-6CAB-EA00D58DE2D5}"/>
                    </a:ext>
                  </a:extLst>
                </p:cNvPr>
                <p:cNvSpPr/>
                <p:nvPr/>
              </p:nvSpPr>
              <p:spPr>
                <a:xfrm>
                  <a:off x="5610879" y="3314486"/>
                  <a:ext cx="31499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5" extrusionOk="0">
                      <a:moveTo>
                        <a:pt x="2285" y="0"/>
                      </a:moveTo>
                      <a:cubicBezTo>
                        <a:pt x="1865" y="0"/>
                        <a:pt x="1437" y="157"/>
                        <a:pt x="1089" y="509"/>
                      </a:cubicBezTo>
                      <a:cubicBezTo>
                        <a:pt x="0" y="1586"/>
                        <a:pt x="774" y="3425"/>
                        <a:pt x="2299" y="3425"/>
                      </a:cubicBezTo>
                      <a:cubicBezTo>
                        <a:pt x="3242" y="3425"/>
                        <a:pt x="4004" y="2663"/>
                        <a:pt x="4004" y="1719"/>
                      </a:cubicBezTo>
                      <a:cubicBezTo>
                        <a:pt x="4004" y="688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2" name="Google Shape;8142;p68">
                  <a:extLst>
                    <a:ext uri="{FF2B5EF4-FFF2-40B4-BE49-F238E27FC236}">
                      <a16:creationId xmlns:a16="http://schemas.microsoft.com/office/drawing/2014/main" id="{4059C123-F20D-FDB7-DD20-1540BF0B624B}"/>
                    </a:ext>
                  </a:extLst>
                </p:cNvPr>
                <p:cNvSpPr/>
                <p:nvPr/>
              </p:nvSpPr>
              <p:spPr>
                <a:xfrm>
                  <a:off x="5623817" y="3324192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75" y="1"/>
                      </a:moveTo>
                      <a:cubicBezTo>
                        <a:pt x="668" y="1"/>
                        <a:pt x="661" y="1"/>
                        <a:pt x="654" y="1"/>
                      </a:cubicBezTo>
                      <a:cubicBezTo>
                        <a:pt x="218" y="1"/>
                        <a:pt x="0" y="509"/>
                        <a:pt x="303" y="824"/>
                      </a:cubicBezTo>
                      <a:cubicBezTo>
                        <a:pt x="404" y="921"/>
                        <a:pt x="525" y="965"/>
                        <a:pt x="644" y="965"/>
                      </a:cubicBezTo>
                      <a:cubicBezTo>
                        <a:pt x="893" y="965"/>
                        <a:pt x="1129" y="772"/>
                        <a:pt x="1137" y="485"/>
                      </a:cubicBezTo>
                      <a:cubicBezTo>
                        <a:pt x="1137" y="214"/>
                        <a:pt x="931" y="1"/>
                        <a:pt x="67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43" name="Google Shape;8143;p68">
                <a:extLst>
                  <a:ext uri="{FF2B5EF4-FFF2-40B4-BE49-F238E27FC236}">
                    <a16:creationId xmlns:a16="http://schemas.microsoft.com/office/drawing/2014/main" id="{4D0F1B21-2EC8-F057-CE0C-F83F820AB4AF}"/>
                  </a:ext>
                </a:extLst>
              </p:cNvPr>
              <p:cNvGrpSpPr/>
              <p:nvPr/>
            </p:nvGrpSpPr>
            <p:grpSpPr>
              <a:xfrm>
                <a:off x="4834525" y="3501382"/>
                <a:ext cx="31499" cy="26898"/>
                <a:chOff x="4834525" y="3501382"/>
                <a:chExt cx="31499" cy="26898"/>
              </a:xfrm>
            </p:grpSpPr>
            <p:sp>
              <p:nvSpPr>
                <p:cNvPr id="8144" name="Google Shape;8144;p68">
                  <a:extLst>
                    <a:ext uri="{FF2B5EF4-FFF2-40B4-BE49-F238E27FC236}">
                      <a16:creationId xmlns:a16="http://schemas.microsoft.com/office/drawing/2014/main" id="{25DC46D4-6ADF-88CB-840D-DA7B784BB508}"/>
                    </a:ext>
                  </a:extLst>
                </p:cNvPr>
                <p:cNvSpPr/>
                <p:nvPr/>
              </p:nvSpPr>
              <p:spPr>
                <a:xfrm>
                  <a:off x="4834525" y="350138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5" name="Google Shape;8145;p68">
                  <a:extLst>
                    <a:ext uri="{FF2B5EF4-FFF2-40B4-BE49-F238E27FC236}">
                      <a16:creationId xmlns:a16="http://schemas.microsoft.com/office/drawing/2014/main" id="{4476467B-AE92-B82A-FB0C-20BFD78516ED}"/>
                    </a:ext>
                  </a:extLst>
                </p:cNvPr>
                <p:cNvSpPr/>
                <p:nvPr/>
              </p:nvSpPr>
              <p:spPr>
                <a:xfrm>
                  <a:off x="4847463" y="3511056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46" name="Google Shape;8146;p68">
                <a:extLst>
                  <a:ext uri="{FF2B5EF4-FFF2-40B4-BE49-F238E27FC236}">
                    <a16:creationId xmlns:a16="http://schemas.microsoft.com/office/drawing/2014/main" id="{ACA749A8-05BC-03C4-9652-B60250E3BA23}"/>
                  </a:ext>
                </a:extLst>
              </p:cNvPr>
              <p:cNvGrpSpPr/>
              <p:nvPr/>
            </p:nvGrpSpPr>
            <p:grpSpPr>
              <a:xfrm>
                <a:off x="4898460" y="3580158"/>
                <a:ext cx="31405" cy="26898"/>
                <a:chOff x="4898460" y="3580158"/>
                <a:chExt cx="31405" cy="26898"/>
              </a:xfrm>
            </p:grpSpPr>
            <p:sp>
              <p:nvSpPr>
                <p:cNvPr id="8147" name="Google Shape;8147;p68">
                  <a:extLst>
                    <a:ext uri="{FF2B5EF4-FFF2-40B4-BE49-F238E27FC236}">
                      <a16:creationId xmlns:a16="http://schemas.microsoft.com/office/drawing/2014/main" id="{7A9F5C7F-9788-5525-4D06-2A6C03121F2F}"/>
                    </a:ext>
                  </a:extLst>
                </p:cNvPr>
                <p:cNvSpPr/>
                <p:nvPr/>
              </p:nvSpPr>
              <p:spPr>
                <a:xfrm>
                  <a:off x="4898460" y="3580158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1"/>
                      </a:moveTo>
                      <a:cubicBezTo>
                        <a:pt x="1853" y="1"/>
                        <a:pt x="1425" y="156"/>
                        <a:pt x="1077" y="505"/>
                      </a:cubicBezTo>
                      <a:cubicBezTo>
                        <a:pt x="0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8" name="Google Shape;8148;p68">
                  <a:extLst>
                    <a:ext uri="{FF2B5EF4-FFF2-40B4-BE49-F238E27FC236}">
                      <a16:creationId xmlns:a16="http://schemas.microsoft.com/office/drawing/2014/main" id="{FAA4EA6A-A95E-7623-2569-5C5F68A3DEB1}"/>
                    </a:ext>
                  </a:extLst>
                </p:cNvPr>
                <p:cNvSpPr/>
                <p:nvPr/>
              </p:nvSpPr>
              <p:spPr>
                <a:xfrm>
                  <a:off x="4911303" y="3589832"/>
                  <a:ext cx="8950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7" extrusionOk="0">
                      <a:moveTo>
                        <a:pt x="654" y="0"/>
                      </a:moveTo>
                      <a:cubicBezTo>
                        <a:pt x="218" y="0"/>
                        <a:pt x="1" y="521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1" y="966"/>
                        <a:pt x="1130" y="777"/>
                        <a:pt x="1138" y="484"/>
                      </a:cubicBezTo>
                      <a:cubicBezTo>
                        <a:pt x="1138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49" name="Google Shape;8149;p68">
                <a:extLst>
                  <a:ext uri="{FF2B5EF4-FFF2-40B4-BE49-F238E27FC236}">
                    <a16:creationId xmlns:a16="http://schemas.microsoft.com/office/drawing/2014/main" id="{22D11C9A-B1C8-407C-8133-95CD269F3062}"/>
                  </a:ext>
                </a:extLst>
              </p:cNvPr>
              <p:cNvGrpSpPr/>
              <p:nvPr/>
            </p:nvGrpSpPr>
            <p:grpSpPr>
              <a:xfrm>
                <a:off x="4882667" y="3608032"/>
                <a:ext cx="31499" cy="27001"/>
                <a:chOff x="4882667" y="3608032"/>
                <a:chExt cx="31499" cy="27001"/>
              </a:xfrm>
            </p:grpSpPr>
            <p:sp>
              <p:nvSpPr>
                <p:cNvPr id="8150" name="Google Shape;8150;p68">
                  <a:extLst>
                    <a:ext uri="{FF2B5EF4-FFF2-40B4-BE49-F238E27FC236}">
                      <a16:creationId xmlns:a16="http://schemas.microsoft.com/office/drawing/2014/main" id="{6D74A011-5753-5BD5-C550-7FB2B6DB74C7}"/>
                    </a:ext>
                  </a:extLst>
                </p:cNvPr>
                <p:cNvSpPr/>
                <p:nvPr/>
              </p:nvSpPr>
              <p:spPr>
                <a:xfrm>
                  <a:off x="4882667" y="3608032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6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20"/>
                        <a:pt x="4004" y="2658"/>
                        <a:pt x="4004" y="1715"/>
                      </a:cubicBezTo>
                      <a:cubicBezTo>
                        <a:pt x="4004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1" name="Google Shape;8151;p68">
                  <a:extLst>
                    <a:ext uri="{FF2B5EF4-FFF2-40B4-BE49-F238E27FC236}">
                      <a16:creationId xmlns:a16="http://schemas.microsoft.com/office/drawing/2014/main" id="{BBB1CFBE-310C-4337-3B3D-B90AB9D9B928}"/>
                    </a:ext>
                  </a:extLst>
                </p:cNvPr>
                <p:cNvSpPr/>
                <p:nvPr/>
              </p:nvSpPr>
              <p:spPr>
                <a:xfrm>
                  <a:off x="4895605" y="3617706"/>
                  <a:ext cx="8950" cy="7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3" extrusionOk="0">
                      <a:moveTo>
                        <a:pt x="642" y="1"/>
                      </a:moveTo>
                      <a:cubicBezTo>
                        <a:pt x="218" y="1"/>
                        <a:pt x="1" y="521"/>
                        <a:pt x="303" y="823"/>
                      </a:cubicBezTo>
                      <a:cubicBezTo>
                        <a:pt x="402" y="926"/>
                        <a:pt x="524" y="972"/>
                        <a:pt x="644" y="972"/>
                      </a:cubicBezTo>
                      <a:cubicBezTo>
                        <a:pt x="891" y="972"/>
                        <a:pt x="1130" y="778"/>
                        <a:pt x="1138" y="485"/>
                      </a:cubicBezTo>
                      <a:cubicBezTo>
                        <a:pt x="1138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2" name="Google Shape;8152;p68">
                <a:extLst>
                  <a:ext uri="{FF2B5EF4-FFF2-40B4-BE49-F238E27FC236}">
                    <a16:creationId xmlns:a16="http://schemas.microsoft.com/office/drawing/2014/main" id="{C172A1B3-F3EA-388F-3CAD-880391F17AD6}"/>
                  </a:ext>
                </a:extLst>
              </p:cNvPr>
              <p:cNvGrpSpPr/>
              <p:nvPr/>
            </p:nvGrpSpPr>
            <p:grpSpPr>
              <a:xfrm>
                <a:off x="4843373" y="3631407"/>
                <a:ext cx="16273" cy="16186"/>
                <a:chOff x="4843373" y="3631407"/>
                <a:chExt cx="16273" cy="16186"/>
              </a:xfrm>
            </p:grpSpPr>
            <p:sp>
              <p:nvSpPr>
                <p:cNvPr id="8153" name="Google Shape;8153;p68">
                  <a:extLst>
                    <a:ext uri="{FF2B5EF4-FFF2-40B4-BE49-F238E27FC236}">
                      <a16:creationId xmlns:a16="http://schemas.microsoft.com/office/drawing/2014/main" id="{1A4596ED-F35E-3C79-3CC4-E5149FB2D4CA}"/>
                    </a:ext>
                  </a:extLst>
                </p:cNvPr>
                <p:cNvSpPr/>
                <p:nvPr/>
              </p:nvSpPr>
              <p:spPr>
                <a:xfrm>
                  <a:off x="4843373" y="3631407"/>
                  <a:ext cx="16273" cy="161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9" h="2058" extrusionOk="0">
                      <a:moveTo>
                        <a:pt x="1029" y="1"/>
                      </a:moveTo>
                      <a:cubicBezTo>
                        <a:pt x="460" y="1"/>
                        <a:pt x="0" y="460"/>
                        <a:pt x="0" y="1029"/>
                      </a:cubicBezTo>
                      <a:cubicBezTo>
                        <a:pt x="0" y="1597"/>
                        <a:pt x="460" y="2057"/>
                        <a:pt x="1029" y="2057"/>
                      </a:cubicBezTo>
                      <a:cubicBezTo>
                        <a:pt x="1609" y="2057"/>
                        <a:pt x="2069" y="1597"/>
                        <a:pt x="2069" y="1029"/>
                      </a:cubicBezTo>
                      <a:cubicBezTo>
                        <a:pt x="2069" y="460"/>
                        <a:pt x="1609" y="1"/>
                        <a:pt x="10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4" name="Google Shape;8154;p68">
                  <a:extLst>
                    <a:ext uri="{FF2B5EF4-FFF2-40B4-BE49-F238E27FC236}">
                      <a16:creationId xmlns:a16="http://schemas.microsoft.com/office/drawing/2014/main" id="{3CA73D95-16D0-F72C-0D6F-1294AB698075}"/>
                    </a:ext>
                  </a:extLst>
                </p:cNvPr>
                <p:cNvSpPr/>
                <p:nvPr/>
              </p:nvSpPr>
              <p:spPr>
                <a:xfrm>
                  <a:off x="4849178" y="3637211"/>
                  <a:ext cx="4672" cy="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582" extrusionOk="0">
                      <a:moveTo>
                        <a:pt x="291" y="1"/>
                      </a:moveTo>
                      <a:cubicBezTo>
                        <a:pt x="133" y="1"/>
                        <a:pt x="0" y="134"/>
                        <a:pt x="0" y="291"/>
                      </a:cubicBezTo>
                      <a:cubicBezTo>
                        <a:pt x="0" y="460"/>
                        <a:pt x="133" y="581"/>
                        <a:pt x="291" y="581"/>
                      </a:cubicBezTo>
                      <a:cubicBezTo>
                        <a:pt x="460" y="581"/>
                        <a:pt x="593" y="460"/>
                        <a:pt x="593" y="291"/>
                      </a:cubicBezTo>
                      <a:cubicBezTo>
                        <a:pt x="593" y="134"/>
                        <a:pt x="460" y="1"/>
                        <a:pt x="29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55" name="Google Shape;8155;p68">
                <a:extLst>
                  <a:ext uri="{FF2B5EF4-FFF2-40B4-BE49-F238E27FC236}">
                    <a16:creationId xmlns:a16="http://schemas.microsoft.com/office/drawing/2014/main" id="{7FA1817F-0289-F042-A930-5B77F6AEB550}"/>
                  </a:ext>
                </a:extLst>
              </p:cNvPr>
              <p:cNvGrpSpPr/>
              <p:nvPr/>
            </p:nvGrpSpPr>
            <p:grpSpPr>
              <a:xfrm>
                <a:off x="4727773" y="3591578"/>
                <a:ext cx="31499" cy="26898"/>
                <a:chOff x="4727773" y="3591578"/>
                <a:chExt cx="31499" cy="26898"/>
              </a:xfrm>
            </p:grpSpPr>
            <p:sp>
              <p:nvSpPr>
                <p:cNvPr id="8156" name="Google Shape;8156;p68">
                  <a:extLst>
                    <a:ext uri="{FF2B5EF4-FFF2-40B4-BE49-F238E27FC236}">
                      <a16:creationId xmlns:a16="http://schemas.microsoft.com/office/drawing/2014/main" id="{3A5A90D8-1245-096D-43BD-DEA874843FEE}"/>
                    </a:ext>
                  </a:extLst>
                </p:cNvPr>
                <p:cNvSpPr/>
                <p:nvPr/>
              </p:nvSpPr>
              <p:spPr>
                <a:xfrm>
                  <a:off x="4727773" y="3591578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4005" y="1714"/>
                      </a:cubicBezTo>
                      <a:cubicBezTo>
                        <a:pt x="4005" y="683"/>
                        <a:pt x="3158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7" name="Google Shape;8157;p68">
                  <a:extLst>
                    <a:ext uri="{FF2B5EF4-FFF2-40B4-BE49-F238E27FC236}">
                      <a16:creationId xmlns:a16="http://schemas.microsoft.com/office/drawing/2014/main" id="{24683A0E-D770-46DF-E98C-6E4158FC6F94}"/>
                    </a:ext>
                  </a:extLst>
                </p:cNvPr>
                <p:cNvSpPr/>
                <p:nvPr/>
              </p:nvSpPr>
              <p:spPr>
                <a:xfrm>
                  <a:off x="4740719" y="3601244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1" y="1"/>
                      </a:moveTo>
                      <a:cubicBezTo>
                        <a:pt x="206" y="1"/>
                        <a:pt x="0" y="521"/>
                        <a:pt x="302" y="824"/>
                      </a:cubicBezTo>
                      <a:cubicBezTo>
                        <a:pt x="400" y="921"/>
                        <a:pt x="520" y="964"/>
                        <a:pt x="638" y="964"/>
                      </a:cubicBezTo>
                      <a:cubicBezTo>
                        <a:pt x="886" y="964"/>
                        <a:pt x="1125" y="772"/>
                        <a:pt x="1125" y="485"/>
                      </a:cubicBezTo>
                      <a:cubicBezTo>
                        <a:pt x="1125" y="219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58" name="Google Shape;8158;p68">
                <a:extLst>
                  <a:ext uri="{FF2B5EF4-FFF2-40B4-BE49-F238E27FC236}">
                    <a16:creationId xmlns:a16="http://schemas.microsoft.com/office/drawing/2014/main" id="{691C2661-05D3-6A94-11DA-26BD4D612DCC}"/>
                  </a:ext>
                </a:extLst>
              </p:cNvPr>
              <p:cNvSpPr/>
              <p:nvPr/>
            </p:nvSpPr>
            <p:spPr>
              <a:xfrm>
                <a:off x="4652041" y="3622590"/>
                <a:ext cx="31405" cy="26906"/>
              </a:xfrm>
              <a:custGeom>
                <a:avLst/>
                <a:gdLst/>
                <a:ahLst/>
                <a:cxnLst/>
                <a:rect l="l" t="t" r="r" b="b"/>
                <a:pathLst>
                  <a:path w="3993" h="3421" extrusionOk="0">
                    <a:moveTo>
                      <a:pt x="2273" y="1"/>
                    </a:moveTo>
                    <a:cubicBezTo>
                      <a:pt x="1853" y="1"/>
                      <a:pt x="1426" y="157"/>
                      <a:pt x="1077" y="505"/>
                    </a:cubicBezTo>
                    <a:cubicBezTo>
                      <a:pt x="1" y="1581"/>
                      <a:pt x="763" y="3420"/>
                      <a:pt x="2287" y="3420"/>
                    </a:cubicBezTo>
                    <a:cubicBezTo>
                      <a:pt x="3231" y="3420"/>
                      <a:pt x="3993" y="2658"/>
                      <a:pt x="3993" y="1714"/>
                    </a:cubicBezTo>
                    <a:cubicBezTo>
                      <a:pt x="3993" y="683"/>
                      <a:pt x="3151" y="1"/>
                      <a:pt x="2273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68">
                <a:extLst>
                  <a:ext uri="{FF2B5EF4-FFF2-40B4-BE49-F238E27FC236}">
                    <a16:creationId xmlns:a16="http://schemas.microsoft.com/office/drawing/2014/main" id="{34A6491B-408B-620D-2F54-6E6ACD71B622}"/>
                  </a:ext>
                </a:extLst>
              </p:cNvPr>
              <p:cNvSpPr/>
              <p:nvPr/>
            </p:nvSpPr>
            <p:spPr>
              <a:xfrm>
                <a:off x="4666222" y="3632264"/>
                <a:ext cx="7613" cy="7621"/>
              </a:xfrm>
              <a:custGeom>
                <a:avLst/>
                <a:gdLst/>
                <a:ahLst/>
                <a:cxnLst/>
                <a:rect l="l" t="t" r="r" b="b"/>
                <a:pathLst>
                  <a:path w="968" h="969" extrusionOk="0">
                    <a:moveTo>
                      <a:pt x="484" y="1"/>
                    </a:moveTo>
                    <a:cubicBezTo>
                      <a:pt x="218" y="1"/>
                      <a:pt x="0" y="218"/>
                      <a:pt x="0" y="484"/>
                    </a:cubicBezTo>
                    <a:cubicBezTo>
                      <a:pt x="0" y="751"/>
                      <a:pt x="218" y="968"/>
                      <a:pt x="484" y="968"/>
                    </a:cubicBezTo>
                    <a:cubicBezTo>
                      <a:pt x="750" y="968"/>
                      <a:pt x="968" y="751"/>
                      <a:pt x="968" y="484"/>
                    </a:cubicBezTo>
                    <a:cubicBezTo>
                      <a:pt x="968" y="218"/>
                      <a:pt x="750" y="1"/>
                      <a:pt x="484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60" name="Google Shape;8160;p68">
                <a:extLst>
                  <a:ext uri="{FF2B5EF4-FFF2-40B4-BE49-F238E27FC236}">
                    <a16:creationId xmlns:a16="http://schemas.microsoft.com/office/drawing/2014/main" id="{185C9123-F139-6634-6CB7-7664696D124E}"/>
                  </a:ext>
                </a:extLst>
              </p:cNvPr>
              <p:cNvGrpSpPr/>
              <p:nvPr/>
            </p:nvGrpSpPr>
            <p:grpSpPr>
              <a:xfrm>
                <a:off x="4609421" y="3577398"/>
                <a:ext cx="31499" cy="27001"/>
                <a:chOff x="4609421" y="3577398"/>
                <a:chExt cx="31499" cy="27001"/>
              </a:xfrm>
            </p:grpSpPr>
            <p:sp>
              <p:nvSpPr>
                <p:cNvPr id="8161" name="Google Shape;8161;p68">
                  <a:extLst>
                    <a:ext uri="{FF2B5EF4-FFF2-40B4-BE49-F238E27FC236}">
                      <a16:creationId xmlns:a16="http://schemas.microsoft.com/office/drawing/2014/main" id="{04E62EC9-15C3-17C9-C69A-B9ED84AA6B87}"/>
                    </a:ext>
                  </a:extLst>
                </p:cNvPr>
                <p:cNvSpPr/>
                <p:nvPr/>
              </p:nvSpPr>
              <p:spPr>
                <a:xfrm>
                  <a:off x="4609421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1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4005" y="1714"/>
                      </a:cubicBezTo>
                      <a:cubicBezTo>
                        <a:pt x="3996" y="683"/>
                        <a:pt x="3152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2" name="Google Shape;8162;p68">
                  <a:extLst>
                    <a:ext uri="{FF2B5EF4-FFF2-40B4-BE49-F238E27FC236}">
                      <a16:creationId xmlns:a16="http://schemas.microsoft.com/office/drawing/2014/main" id="{8A1722CC-DB17-288F-43BB-10A171691DA8}"/>
                    </a:ext>
                  </a:extLst>
                </p:cNvPr>
                <p:cNvSpPr/>
                <p:nvPr/>
              </p:nvSpPr>
              <p:spPr>
                <a:xfrm>
                  <a:off x="4623594" y="358707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3" name="Google Shape;8163;p68">
                <a:extLst>
                  <a:ext uri="{FF2B5EF4-FFF2-40B4-BE49-F238E27FC236}">
                    <a16:creationId xmlns:a16="http://schemas.microsoft.com/office/drawing/2014/main" id="{16A64A4F-902E-AE7D-A3C0-922B606235BF}"/>
                  </a:ext>
                </a:extLst>
              </p:cNvPr>
              <p:cNvGrpSpPr/>
              <p:nvPr/>
            </p:nvGrpSpPr>
            <p:grpSpPr>
              <a:xfrm>
                <a:off x="4649289" y="3577398"/>
                <a:ext cx="31499" cy="27001"/>
                <a:chOff x="4649289" y="3577398"/>
                <a:chExt cx="31499" cy="27001"/>
              </a:xfrm>
            </p:grpSpPr>
            <p:sp>
              <p:nvSpPr>
                <p:cNvPr id="8164" name="Google Shape;8164;p68">
                  <a:extLst>
                    <a:ext uri="{FF2B5EF4-FFF2-40B4-BE49-F238E27FC236}">
                      <a16:creationId xmlns:a16="http://schemas.microsoft.com/office/drawing/2014/main" id="{F50A3EAB-2652-7124-6C01-C43190C5BBE4}"/>
                    </a:ext>
                  </a:extLst>
                </p:cNvPr>
                <p:cNvSpPr/>
                <p:nvPr/>
              </p:nvSpPr>
              <p:spPr>
                <a:xfrm>
                  <a:off x="4649289" y="3577398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6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5" name="Google Shape;8165;p68">
                  <a:extLst>
                    <a:ext uri="{FF2B5EF4-FFF2-40B4-BE49-F238E27FC236}">
                      <a16:creationId xmlns:a16="http://schemas.microsoft.com/office/drawing/2014/main" id="{0F6501AC-B2AC-3B85-7D75-E82A9649E9E2}"/>
                    </a:ext>
                  </a:extLst>
                </p:cNvPr>
                <p:cNvSpPr/>
                <p:nvPr/>
              </p:nvSpPr>
              <p:spPr>
                <a:xfrm>
                  <a:off x="4662227" y="3587072"/>
                  <a:ext cx="8856" cy="7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6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35"/>
                      </a:cubicBezTo>
                      <a:cubicBezTo>
                        <a:pt x="400" y="932"/>
                        <a:pt x="519" y="976"/>
                        <a:pt x="636" y="976"/>
                      </a:cubicBezTo>
                      <a:cubicBezTo>
                        <a:pt x="885" y="976"/>
                        <a:pt x="1125" y="780"/>
                        <a:pt x="1125" y="484"/>
                      </a:cubicBezTo>
                      <a:cubicBezTo>
                        <a:pt x="1125" y="218"/>
                        <a:pt x="907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6" name="Google Shape;8166;p68">
                <a:extLst>
                  <a:ext uri="{FF2B5EF4-FFF2-40B4-BE49-F238E27FC236}">
                    <a16:creationId xmlns:a16="http://schemas.microsoft.com/office/drawing/2014/main" id="{2C516A1D-F6E9-A479-AAED-2B28BFA54873}"/>
                  </a:ext>
                </a:extLst>
              </p:cNvPr>
              <p:cNvGrpSpPr/>
              <p:nvPr/>
            </p:nvGrpSpPr>
            <p:grpSpPr>
              <a:xfrm>
                <a:off x="4605614" y="3639523"/>
                <a:ext cx="31499" cy="26906"/>
                <a:chOff x="4605614" y="3639523"/>
                <a:chExt cx="31499" cy="26906"/>
              </a:xfrm>
            </p:grpSpPr>
            <p:sp>
              <p:nvSpPr>
                <p:cNvPr id="8167" name="Google Shape;8167;p68">
                  <a:extLst>
                    <a:ext uri="{FF2B5EF4-FFF2-40B4-BE49-F238E27FC236}">
                      <a16:creationId xmlns:a16="http://schemas.microsoft.com/office/drawing/2014/main" id="{63238905-050D-4735-DE6A-563C75BEAAA1}"/>
                    </a:ext>
                  </a:extLst>
                </p:cNvPr>
                <p:cNvSpPr/>
                <p:nvPr/>
              </p:nvSpPr>
              <p:spPr>
                <a:xfrm>
                  <a:off x="4605614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76" y="1"/>
                      </a:moveTo>
                      <a:cubicBezTo>
                        <a:pt x="1855" y="1"/>
                        <a:pt x="1425" y="157"/>
                        <a:pt x="1077" y="505"/>
                      </a:cubicBezTo>
                      <a:cubicBezTo>
                        <a:pt x="1" y="1582"/>
                        <a:pt x="763" y="3420"/>
                        <a:pt x="2287" y="3420"/>
                      </a:cubicBezTo>
                      <a:cubicBezTo>
                        <a:pt x="3230" y="3420"/>
                        <a:pt x="3993" y="2658"/>
                        <a:pt x="4005" y="1715"/>
                      </a:cubicBezTo>
                      <a:cubicBezTo>
                        <a:pt x="4005" y="683"/>
                        <a:pt x="3157" y="1"/>
                        <a:pt x="227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8" name="Google Shape;8168;p68">
                  <a:extLst>
                    <a:ext uri="{FF2B5EF4-FFF2-40B4-BE49-F238E27FC236}">
                      <a16:creationId xmlns:a16="http://schemas.microsoft.com/office/drawing/2014/main" id="{43DDD2E9-F799-FF69-2B61-20DA92FA91F9}"/>
                    </a:ext>
                  </a:extLst>
                </p:cNvPr>
                <p:cNvSpPr/>
                <p:nvPr/>
              </p:nvSpPr>
              <p:spPr>
                <a:xfrm>
                  <a:off x="4619795" y="3649197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84" y="968"/>
                      </a:cubicBezTo>
                      <a:cubicBezTo>
                        <a:pt x="750" y="968"/>
                        <a:pt x="968" y="751"/>
                        <a:pt x="968" y="485"/>
                      </a:cubicBezTo>
                      <a:cubicBezTo>
                        <a:pt x="968" y="218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9" name="Google Shape;8169;p68">
                <a:extLst>
                  <a:ext uri="{FF2B5EF4-FFF2-40B4-BE49-F238E27FC236}">
                    <a16:creationId xmlns:a16="http://schemas.microsoft.com/office/drawing/2014/main" id="{0B54C694-6EDE-E544-2930-D95798F09CD2}"/>
                  </a:ext>
                </a:extLst>
              </p:cNvPr>
              <p:cNvGrpSpPr/>
              <p:nvPr/>
            </p:nvGrpSpPr>
            <p:grpSpPr>
              <a:xfrm>
                <a:off x="4785149" y="3618846"/>
                <a:ext cx="26930" cy="26843"/>
                <a:chOff x="4785149" y="3618846"/>
                <a:chExt cx="26930" cy="26843"/>
              </a:xfrm>
            </p:grpSpPr>
            <p:sp>
              <p:nvSpPr>
                <p:cNvPr id="8170" name="Google Shape;8170;p68">
                  <a:extLst>
                    <a:ext uri="{FF2B5EF4-FFF2-40B4-BE49-F238E27FC236}">
                      <a16:creationId xmlns:a16="http://schemas.microsoft.com/office/drawing/2014/main" id="{7F579399-C652-29F0-BBEC-E6E42984B87F}"/>
                    </a:ext>
                  </a:extLst>
                </p:cNvPr>
                <p:cNvSpPr/>
                <p:nvPr/>
              </p:nvSpPr>
              <p:spPr>
                <a:xfrm>
                  <a:off x="4785149" y="3618846"/>
                  <a:ext cx="26930" cy="26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13" extrusionOk="0">
                      <a:moveTo>
                        <a:pt x="1718" y="1"/>
                      </a:moveTo>
                      <a:cubicBezTo>
                        <a:pt x="774" y="1"/>
                        <a:pt x="0" y="763"/>
                        <a:pt x="0" y="1707"/>
                      </a:cubicBezTo>
                      <a:cubicBezTo>
                        <a:pt x="0" y="2650"/>
                        <a:pt x="774" y="3412"/>
                        <a:pt x="1718" y="3412"/>
                      </a:cubicBezTo>
                      <a:cubicBezTo>
                        <a:pt x="2662" y="3412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1" name="Google Shape;8171;p68">
                  <a:extLst>
                    <a:ext uri="{FF2B5EF4-FFF2-40B4-BE49-F238E27FC236}">
                      <a16:creationId xmlns:a16="http://schemas.microsoft.com/office/drawing/2014/main" id="{4F3019F7-58A7-C53A-C163-C9AF30782BA4}"/>
                    </a:ext>
                  </a:extLst>
                </p:cNvPr>
                <p:cNvSpPr/>
                <p:nvPr/>
              </p:nvSpPr>
              <p:spPr>
                <a:xfrm>
                  <a:off x="4793611" y="3628457"/>
                  <a:ext cx="8856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5" extrusionOk="0">
                      <a:moveTo>
                        <a:pt x="642" y="1"/>
                      </a:moveTo>
                      <a:cubicBezTo>
                        <a:pt x="206" y="1"/>
                        <a:pt x="1" y="521"/>
                        <a:pt x="303" y="823"/>
                      </a:cubicBezTo>
                      <a:cubicBezTo>
                        <a:pt x="401" y="921"/>
                        <a:pt x="521" y="964"/>
                        <a:pt x="639" y="964"/>
                      </a:cubicBezTo>
                      <a:cubicBezTo>
                        <a:pt x="887" y="964"/>
                        <a:pt x="1126" y="772"/>
                        <a:pt x="1126" y="485"/>
                      </a:cubicBezTo>
                      <a:cubicBezTo>
                        <a:pt x="1126" y="218"/>
                        <a:pt x="908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72" name="Google Shape;8172;p68">
                <a:extLst>
                  <a:ext uri="{FF2B5EF4-FFF2-40B4-BE49-F238E27FC236}">
                    <a16:creationId xmlns:a16="http://schemas.microsoft.com/office/drawing/2014/main" id="{1889B6F6-2552-859B-4AB4-06F7AEC93BA4}"/>
                  </a:ext>
                </a:extLst>
              </p:cNvPr>
              <p:cNvGrpSpPr/>
              <p:nvPr/>
            </p:nvGrpSpPr>
            <p:grpSpPr>
              <a:xfrm>
                <a:off x="4810167" y="3601567"/>
                <a:ext cx="31405" cy="26898"/>
                <a:chOff x="4810167" y="3601567"/>
                <a:chExt cx="31405" cy="26898"/>
              </a:xfrm>
            </p:grpSpPr>
            <p:sp>
              <p:nvSpPr>
                <p:cNvPr id="8173" name="Google Shape;8173;p68">
                  <a:extLst>
                    <a:ext uri="{FF2B5EF4-FFF2-40B4-BE49-F238E27FC236}">
                      <a16:creationId xmlns:a16="http://schemas.microsoft.com/office/drawing/2014/main" id="{DA2548B4-6861-0791-8FCF-91CC7E2902B1}"/>
                    </a:ext>
                  </a:extLst>
                </p:cNvPr>
                <p:cNvSpPr/>
                <p:nvPr/>
              </p:nvSpPr>
              <p:spPr>
                <a:xfrm>
                  <a:off x="4810167" y="3601567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1" y="3420"/>
                        <a:pt x="3993" y="2658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4" name="Google Shape;8174;p68">
                  <a:extLst>
                    <a:ext uri="{FF2B5EF4-FFF2-40B4-BE49-F238E27FC236}">
                      <a16:creationId xmlns:a16="http://schemas.microsoft.com/office/drawing/2014/main" id="{30732511-9134-0459-A77E-42F606B35EB2}"/>
                    </a:ext>
                  </a:extLst>
                </p:cNvPr>
                <p:cNvSpPr/>
                <p:nvPr/>
              </p:nvSpPr>
              <p:spPr>
                <a:xfrm>
                  <a:off x="4824348" y="3611241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75" name="Google Shape;8175;p68">
                <a:extLst>
                  <a:ext uri="{FF2B5EF4-FFF2-40B4-BE49-F238E27FC236}">
                    <a16:creationId xmlns:a16="http://schemas.microsoft.com/office/drawing/2014/main" id="{413221B2-335F-FB1B-F016-55BDCF83459D}"/>
                  </a:ext>
                </a:extLst>
              </p:cNvPr>
              <p:cNvGrpSpPr/>
              <p:nvPr/>
            </p:nvGrpSpPr>
            <p:grpSpPr>
              <a:xfrm>
                <a:off x="4831002" y="3373230"/>
                <a:ext cx="31405" cy="26898"/>
                <a:chOff x="4831002" y="3373230"/>
                <a:chExt cx="31405" cy="26898"/>
              </a:xfrm>
            </p:grpSpPr>
            <p:sp>
              <p:nvSpPr>
                <p:cNvPr id="8176" name="Google Shape;8176;p68">
                  <a:extLst>
                    <a:ext uri="{FF2B5EF4-FFF2-40B4-BE49-F238E27FC236}">
                      <a16:creationId xmlns:a16="http://schemas.microsoft.com/office/drawing/2014/main" id="{5E5D1299-287D-E51B-A355-4AD51FCBFFBB}"/>
                    </a:ext>
                  </a:extLst>
                </p:cNvPr>
                <p:cNvSpPr/>
                <p:nvPr/>
              </p:nvSpPr>
              <p:spPr>
                <a:xfrm>
                  <a:off x="4831002" y="3373230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6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7" name="Google Shape;8177;p68">
                  <a:extLst>
                    <a:ext uri="{FF2B5EF4-FFF2-40B4-BE49-F238E27FC236}">
                      <a16:creationId xmlns:a16="http://schemas.microsoft.com/office/drawing/2014/main" id="{F57F27AE-94C2-5874-63B5-526CBB9A1F48}"/>
                    </a:ext>
                  </a:extLst>
                </p:cNvPr>
                <p:cNvSpPr/>
                <p:nvPr/>
              </p:nvSpPr>
              <p:spPr>
                <a:xfrm>
                  <a:off x="4845182" y="3382896"/>
                  <a:ext cx="7519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" h="969" extrusionOk="0">
                      <a:moveTo>
                        <a:pt x="472" y="1"/>
                      </a:moveTo>
                      <a:cubicBezTo>
                        <a:pt x="206" y="1"/>
                        <a:pt x="0" y="219"/>
                        <a:pt x="0" y="485"/>
                      </a:cubicBezTo>
                      <a:cubicBezTo>
                        <a:pt x="0" y="751"/>
                        <a:pt x="206" y="969"/>
                        <a:pt x="472" y="969"/>
                      </a:cubicBezTo>
                      <a:cubicBezTo>
                        <a:pt x="750" y="969"/>
                        <a:pt x="956" y="751"/>
                        <a:pt x="956" y="485"/>
                      </a:cubicBezTo>
                      <a:cubicBezTo>
                        <a:pt x="956" y="219"/>
                        <a:pt x="750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78" name="Google Shape;8178;p68">
                <a:extLst>
                  <a:ext uri="{FF2B5EF4-FFF2-40B4-BE49-F238E27FC236}">
                    <a16:creationId xmlns:a16="http://schemas.microsoft.com/office/drawing/2014/main" id="{9DD7E0CA-D438-EF50-5F92-A0354B6567E5}"/>
                  </a:ext>
                </a:extLst>
              </p:cNvPr>
              <p:cNvGrpSpPr/>
              <p:nvPr/>
            </p:nvGrpSpPr>
            <p:grpSpPr>
              <a:xfrm>
                <a:off x="4719311" y="3355054"/>
                <a:ext cx="31499" cy="27001"/>
                <a:chOff x="4719311" y="3355054"/>
                <a:chExt cx="31499" cy="27001"/>
              </a:xfrm>
            </p:grpSpPr>
            <p:sp>
              <p:nvSpPr>
                <p:cNvPr id="8179" name="Google Shape;8179;p68">
                  <a:extLst>
                    <a:ext uri="{FF2B5EF4-FFF2-40B4-BE49-F238E27FC236}">
                      <a16:creationId xmlns:a16="http://schemas.microsoft.com/office/drawing/2014/main" id="{95A36EB9-8C8C-8010-68B0-552CC0C55175}"/>
                    </a:ext>
                  </a:extLst>
                </p:cNvPr>
                <p:cNvSpPr/>
                <p:nvPr/>
              </p:nvSpPr>
              <p:spPr>
                <a:xfrm>
                  <a:off x="4719311" y="335505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75" y="1"/>
                      </a:moveTo>
                      <a:cubicBezTo>
                        <a:pt x="1854" y="1"/>
                        <a:pt x="1425" y="157"/>
                        <a:pt x="1077" y="505"/>
                      </a:cubicBezTo>
                      <a:cubicBezTo>
                        <a:pt x="0" y="1581"/>
                        <a:pt x="762" y="3432"/>
                        <a:pt x="2287" y="3432"/>
                      </a:cubicBezTo>
                      <a:cubicBezTo>
                        <a:pt x="3230" y="3432"/>
                        <a:pt x="4004" y="2658"/>
                        <a:pt x="4004" y="1714"/>
                      </a:cubicBezTo>
                      <a:cubicBezTo>
                        <a:pt x="4004" y="683"/>
                        <a:pt x="3157" y="1"/>
                        <a:pt x="227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0" name="Google Shape;8180;p68">
                  <a:extLst>
                    <a:ext uri="{FF2B5EF4-FFF2-40B4-BE49-F238E27FC236}">
                      <a16:creationId xmlns:a16="http://schemas.microsoft.com/office/drawing/2014/main" id="{95A06AA6-5497-D575-4B62-2D7A3F971460}"/>
                    </a:ext>
                  </a:extLst>
                </p:cNvPr>
                <p:cNvSpPr/>
                <p:nvPr/>
              </p:nvSpPr>
              <p:spPr>
                <a:xfrm>
                  <a:off x="4733578" y="3364822"/>
                  <a:ext cx="7527" cy="7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57" extrusionOk="0">
                      <a:moveTo>
                        <a:pt x="473" y="1"/>
                      </a:moveTo>
                      <a:cubicBezTo>
                        <a:pt x="206" y="1"/>
                        <a:pt x="1" y="206"/>
                        <a:pt x="1" y="472"/>
                      </a:cubicBezTo>
                      <a:cubicBezTo>
                        <a:pt x="1" y="738"/>
                        <a:pt x="206" y="956"/>
                        <a:pt x="473" y="956"/>
                      </a:cubicBezTo>
                      <a:cubicBezTo>
                        <a:pt x="751" y="956"/>
                        <a:pt x="956" y="738"/>
                        <a:pt x="956" y="472"/>
                      </a:cubicBezTo>
                      <a:cubicBezTo>
                        <a:pt x="956" y="206"/>
                        <a:pt x="751" y="1"/>
                        <a:pt x="47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81" name="Google Shape;8181;p68">
                <a:extLst>
                  <a:ext uri="{FF2B5EF4-FFF2-40B4-BE49-F238E27FC236}">
                    <a16:creationId xmlns:a16="http://schemas.microsoft.com/office/drawing/2014/main" id="{1D516C75-6051-3A9C-5CA0-5634EE74A660}"/>
                  </a:ext>
                </a:extLst>
              </p:cNvPr>
              <p:cNvGrpSpPr/>
              <p:nvPr/>
            </p:nvGrpSpPr>
            <p:grpSpPr>
              <a:xfrm>
                <a:off x="4798755" y="3450260"/>
                <a:ext cx="26930" cy="26930"/>
                <a:chOff x="4798755" y="3450260"/>
                <a:chExt cx="26930" cy="26930"/>
              </a:xfrm>
            </p:grpSpPr>
            <p:sp>
              <p:nvSpPr>
                <p:cNvPr id="8182" name="Google Shape;8182;p68">
                  <a:extLst>
                    <a:ext uri="{FF2B5EF4-FFF2-40B4-BE49-F238E27FC236}">
                      <a16:creationId xmlns:a16="http://schemas.microsoft.com/office/drawing/2014/main" id="{D745958F-55A5-4F43-805C-ADF8F7817ADE}"/>
                    </a:ext>
                  </a:extLst>
                </p:cNvPr>
                <p:cNvSpPr/>
                <p:nvPr/>
              </p:nvSpPr>
              <p:spPr>
                <a:xfrm>
                  <a:off x="4798755" y="3450260"/>
                  <a:ext cx="26930" cy="26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4" h="3424" extrusionOk="0">
                      <a:moveTo>
                        <a:pt x="1718" y="0"/>
                      </a:moveTo>
                      <a:cubicBezTo>
                        <a:pt x="774" y="0"/>
                        <a:pt x="0" y="763"/>
                        <a:pt x="0" y="1706"/>
                      </a:cubicBezTo>
                      <a:cubicBezTo>
                        <a:pt x="0" y="2650"/>
                        <a:pt x="774" y="3424"/>
                        <a:pt x="1718" y="3424"/>
                      </a:cubicBezTo>
                      <a:cubicBezTo>
                        <a:pt x="2661" y="3424"/>
                        <a:pt x="3423" y="2650"/>
                        <a:pt x="3423" y="1706"/>
                      </a:cubicBezTo>
                      <a:cubicBezTo>
                        <a:pt x="3423" y="763"/>
                        <a:pt x="2661" y="0"/>
                        <a:pt x="171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3" name="Google Shape;8183;p68">
                  <a:extLst>
                    <a:ext uri="{FF2B5EF4-FFF2-40B4-BE49-F238E27FC236}">
                      <a16:creationId xmlns:a16="http://schemas.microsoft.com/office/drawing/2014/main" id="{334AFD44-F8B6-32DB-638F-18DC0D377CFC}"/>
                    </a:ext>
                  </a:extLst>
                </p:cNvPr>
                <p:cNvSpPr/>
                <p:nvPr/>
              </p:nvSpPr>
              <p:spPr>
                <a:xfrm>
                  <a:off x="4807218" y="3459871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0"/>
                      </a:moveTo>
                      <a:cubicBezTo>
                        <a:pt x="206" y="0"/>
                        <a:pt x="1" y="520"/>
                        <a:pt x="303" y="823"/>
                      </a:cubicBezTo>
                      <a:cubicBezTo>
                        <a:pt x="402" y="922"/>
                        <a:pt x="524" y="966"/>
                        <a:pt x="644" y="966"/>
                      </a:cubicBezTo>
                      <a:cubicBezTo>
                        <a:pt x="890" y="966"/>
                        <a:pt x="1126" y="777"/>
                        <a:pt x="1126" y="484"/>
                      </a:cubicBezTo>
                      <a:cubicBezTo>
                        <a:pt x="1126" y="218"/>
                        <a:pt x="908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84" name="Google Shape;8184;p68">
                <a:extLst>
                  <a:ext uri="{FF2B5EF4-FFF2-40B4-BE49-F238E27FC236}">
                    <a16:creationId xmlns:a16="http://schemas.microsoft.com/office/drawing/2014/main" id="{9068F594-B41E-F3A5-86CE-B8C964B8A150}"/>
                  </a:ext>
                </a:extLst>
              </p:cNvPr>
              <p:cNvGrpSpPr/>
              <p:nvPr/>
            </p:nvGrpSpPr>
            <p:grpSpPr>
              <a:xfrm>
                <a:off x="4645576" y="3467555"/>
                <a:ext cx="31405" cy="26953"/>
                <a:chOff x="4645576" y="3467555"/>
                <a:chExt cx="31405" cy="26953"/>
              </a:xfrm>
            </p:grpSpPr>
            <p:sp>
              <p:nvSpPr>
                <p:cNvPr id="8185" name="Google Shape;8185;p68">
                  <a:extLst>
                    <a:ext uri="{FF2B5EF4-FFF2-40B4-BE49-F238E27FC236}">
                      <a16:creationId xmlns:a16="http://schemas.microsoft.com/office/drawing/2014/main" id="{A87B969D-743D-479D-4D4E-BC860AF07CDC}"/>
                    </a:ext>
                  </a:extLst>
                </p:cNvPr>
                <p:cNvSpPr/>
                <p:nvPr/>
              </p:nvSpPr>
              <p:spPr>
                <a:xfrm>
                  <a:off x="4645576" y="3467555"/>
                  <a:ext cx="31405" cy="26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7" extrusionOk="0">
                      <a:moveTo>
                        <a:pt x="2272" y="0"/>
                      </a:moveTo>
                      <a:cubicBezTo>
                        <a:pt x="1853" y="0"/>
                        <a:pt x="1425" y="155"/>
                        <a:pt x="1077" y="499"/>
                      </a:cubicBezTo>
                      <a:cubicBezTo>
                        <a:pt x="0" y="1576"/>
                        <a:pt x="750" y="3414"/>
                        <a:pt x="2274" y="3426"/>
                      </a:cubicBezTo>
                      <a:cubicBezTo>
                        <a:pt x="3218" y="3426"/>
                        <a:pt x="3992" y="2652"/>
                        <a:pt x="3992" y="1709"/>
                      </a:cubicBezTo>
                      <a:cubicBezTo>
                        <a:pt x="3992" y="677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6" name="Google Shape;8186;p68">
                  <a:extLst>
                    <a:ext uri="{FF2B5EF4-FFF2-40B4-BE49-F238E27FC236}">
                      <a16:creationId xmlns:a16="http://schemas.microsoft.com/office/drawing/2014/main" id="{2B26F4EA-13D9-E4AD-7FAB-3B6F12CBF3D5}"/>
                    </a:ext>
                  </a:extLst>
                </p:cNvPr>
                <p:cNvSpPr/>
                <p:nvPr/>
              </p:nvSpPr>
              <p:spPr>
                <a:xfrm>
                  <a:off x="4659749" y="3477182"/>
                  <a:ext cx="7527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" h="969" extrusionOk="0">
                      <a:moveTo>
                        <a:pt x="472" y="1"/>
                      </a:moveTo>
                      <a:cubicBezTo>
                        <a:pt x="206" y="1"/>
                        <a:pt x="1" y="219"/>
                        <a:pt x="1" y="485"/>
                      </a:cubicBezTo>
                      <a:cubicBezTo>
                        <a:pt x="1" y="751"/>
                        <a:pt x="206" y="969"/>
                        <a:pt x="472" y="969"/>
                      </a:cubicBezTo>
                      <a:cubicBezTo>
                        <a:pt x="751" y="969"/>
                        <a:pt x="956" y="751"/>
                        <a:pt x="956" y="485"/>
                      </a:cubicBezTo>
                      <a:cubicBezTo>
                        <a:pt x="956" y="219"/>
                        <a:pt x="751" y="1"/>
                        <a:pt x="47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87" name="Google Shape;8187;p68">
                <a:extLst>
                  <a:ext uri="{FF2B5EF4-FFF2-40B4-BE49-F238E27FC236}">
                    <a16:creationId xmlns:a16="http://schemas.microsoft.com/office/drawing/2014/main" id="{C58CDA4E-1A94-76B6-96E2-83F5BDE54DA7}"/>
                  </a:ext>
                </a:extLst>
              </p:cNvPr>
              <p:cNvGrpSpPr/>
              <p:nvPr/>
            </p:nvGrpSpPr>
            <p:grpSpPr>
              <a:xfrm>
                <a:off x="4687631" y="3583965"/>
                <a:ext cx="31499" cy="26898"/>
                <a:chOff x="4687631" y="3583965"/>
                <a:chExt cx="31499" cy="26898"/>
              </a:xfrm>
            </p:grpSpPr>
            <p:sp>
              <p:nvSpPr>
                <p:cNvPr id="8188" name="Google Shape;8188;p68">
                  <a:extLst>
                    <a:ext uri="{FF2B5EF4-FFF2-40B4-BE49-F238E27FC236}">
                      <a16:creationId xmlns:a16="http://schemas.microsoft.com/office/drawing/2014/main" id="{8A61310A-E257-C8D1-0CD2-B89009F25A46}"/>
                    </a:ext>
                  </a:extLst>
                </p:cNvPr>
                <p:cNvSpPr/>
                <p:nvPr/>
              </p:nvSpPr>
              <p:spPr>
                <a:xfrm>
                  <a:off x="4687631" y="3583965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9" name="Google Shape;8189;p68">
                  <a:extLst>
                    <a:ext uri="{FF2B5EF4-FFF2-40B4-BE49-F238E27FC236}">
                      <a16:creationId xmlns:a16="http://schemas.microsoft.com/office/drawing/2014/main" id="{46AD5FA6-B88A-0C3A-B85E-58D21EF3D12E}"/>
                    </a:ext>
                  </a:extLst>
                </p:cNvPr>
                <p:cNvSpPr/>
                <p:nvPr/>
              </p:nvSpPr>
              <p:spPr>
                <a:xfrm>
                  <a:off x="4700568" y="3593639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41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4" y="920"/>
                        <a:pt x="525" y="964"/>
                        <a:pt x="644" y="964"/>
                      </a:cubicBezTo>
                      <a:cubicBezTo>
                        <a:pt x="893" y="964"/>
                        <a:pt x="1129" y="771"/>
                        <a:pt x="1137" y="484"/>
                      </a:cubicBezTo>
                      <a:cubicBezTo>
                        <a:pt x="1137" y="218"/>
                        <a:pt x="920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0" name="Google Shape;8190;p68">
                <a:extLst>
                  <a:ext uri="{FF2B5EF4-FFF2-40B4-BE49-F238E27FC236}">
                    <a16:creationId xmlns:a16="http://schemas.microsoft.com/office/drawing/2014/main" id="{D704BE73-DC79-0688-215C-2473A8A0A8FC}"/>
                  </a:ext>
                </a:extLst>
              </p:cNvPr>
              <p:cNvGrpSpPr/>
              <p:nvPr/>
            </p:nvGrpSpPr>
            <p:grpSpPr>
              <a:xfrm>
                <a:off x="4719311" y="3471314"/>
                <a:ext cx="31499" cy="27001"/>
                <a:chOff x="4719311" y="3471314"/>
                <a:chExt cx="31499" cy="27001"/>
              </a:xfrm>
            </p:grpSpPr>
            <p:sp>
              <p:nvSpPr>
                <p:cNvPr id="8191" name="Google Shape;8191;p68">
                  <a:extLst>
                    <a:ext uri="{FF2B5EF4-FFF2-40B4-BE49-F238E27FC236}">
                      <a16:creationId xmlns:a16="http://schemas.microsoft.com/office/drawing/2014/main" id="{10A17D79-2AC7-5BF4-6BCE-7DB0987D179E}"/>
                    </a:ext>
                  </a:extLst>
                </p:cNvPr>
                <p:cNvSpPr/>
                <p:nvPr/>
              </p:nvSpPr>
              <p:spPr>
                <a:xfrm>
                  <a:off x="4719311" y="3471314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32"/>
                        <a:pt x="4004" y="2658"/>
                        <a:pt x="4004" y="1715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2" name="Google Shape;8192;p68">
                  <a:extLst>
                    <a:ext uri="{FF2B5EF4-FFF2-40B4-BE49-F238E27FC236}">
                      <a16:creationId xmlns:a16="http://schemas.microsoft.com/office/drawing/2014/main" id="{DE884975-9228-CDAA-E750-343C6AB8A5C8}"/>
                    </a:ext>
                  </a:extLst>
                </p:cNvPr>
                <p:cNvSpPr/>
                <p:nvPr/>
              </p:nvSpPr>
              <p:spPr>
                <a:xfrm>
                  <a:off x="4732249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3" name="Google Shape;8193;p68">
                <a:extLst>
                  <a:ext uri="{FF2B5EF4-FFF2-40B4-BE49-F238E27FC236}">
                    <a16:creationId xmlns:a16="http://schemas.microsoft.com/office/drawing/2014/main" id="{043DF4CF-1984-A146-EB06-A1E5E8BB975E}"/>
                  </a:ext>
                </a:extLst>
              </p:cNvPr>
              <p:cNvGrpSpPr/>
              <p:nvPr/>
            </p:nvGrpSpPr>
            <p:grpSpPr>
              <a:xfrm>
                <a:off x="4719311" y="3434404"/>
                <a:ext cx="31499" cy="26898"/>
                <a:chOff x="4719311" y="3434404"/>
                <a:chExt cx="31499" cy="26898"/>
              </a:xfrm>
            </p:grpSpPr>
            <p:sp>
              <p:nvSpPr>
                <p:cNvPr id="8194" name="Google Shape;8194;p68">
                  <a:extLst>
                    <a:ext uri="{FF2B5EF4-FFF2-40B4-BE49-F238E27FC236}">
                      <a16:creationId xmlns:a16="http://schemas.microsoft.com/office/drawing/2014/main" id="{FA3DF36A-18CC-640E-831B-C3C5CC5D1D07}"/>
                    </a:ext>
                  </a:extLst>
                </p:cNvPr>
                <p:cNvSpPr/>
                <p:nvPr/>
              </p:nvSpPr>
              <p:spPr>
                <a:xfrm>
                  <a:off x="4719311" y="3434404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5" name="Google Shape;8195;p68">
                  <a:extLst>
                    <a:ext uri="{FF2B5EF4-FFF2-40B4-BE49-F238E27FC236}">
                      <a16:creationId xmlns:a16="http://schemas.microsoft.com/office/drawing/2014/main" id="{52D871DE-0E27-C839-DFE2-29F885EB12CD}"/>
                    </a:ext>
                  </a:extLst>
                </p:cNvPr>
                <p:cNvSpPr/>
                <p:nvPr/>
              </p:nvSpPr>
              <p:spPr>
                <a:xfrm>
                  <a:off x="4732249" y="3444078"/>
                  <a:ext cx="8856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4" extrusionOk="0">
                      <a:moveTo>
                        <a:pt x="642" y="0"/>
                      </a:moveTo>
                      <a:cubicBezTo>
                        <a:pt x="218" y="0"/>
                        <a:pt x="0" y="520"/>
                        <a:pt x="303" y="823"/>
                      </a:cubicBezTo>
                      <a:cubicBezTo>
                        <a:pt x="400" y="920"/>
                        <a:pt x="520" y="964"/>
                        <a:pt x="638" y="964"/>
                      </a:cubicBezTo>
                      <a:cubicBezTo>
                        <a:pt x="886" y="964"/>
                        <a:pt x="1125" y="771"/>
                        <a:pt x="1125" y="484"/>
                      </a:cubicBezTo>
                      <a:cubicBezTo>
                        <a:pt x="1125" y="218"/>
                        <a:pt x="920" y="0"/>
                        <a:pt x="64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6" name="Google Shape;8196;p68">
                <a:extLst>
                  <a:ext uri="{FF2B5EF4-FFF2-40B4-BE49-F238E27FC236}">
                    <a16:creationId xmlns:a16="http://schemas.microsoft.com/office/drawing/2014/main" id="{D7A6D6B3-3AFC-3936-95B1-37B3509651F0}"/>
                  </a:ext>
                </a:extLst>
              </p:cNvPr>
              <p:cNvGrpSpPr/>
              <p:nvPr/>
            </p:nvGrpSpPr>
            <p:grpSpPr>
              <a:xfrm>
                <a:off x="4768876" y="3401772"/>
                <a:ext cx="31499" cy="26898"/>
                <a:chOff x="4768876" y="3401772"/>
                <a:chExt cx="31499" cy="26898"/>
              </a:xfrm>
            </p:grpSpPr>
            <p:sp>
              <p:nvSpPr>
                <p:cNvPr id="8197" name="Google Shape;8197;p68">
                  <a:extLst>
                    <a:ext uri="{FF2B5EF4-FFF2-40B4-BE49-F238E27FC236}">
                      <a16:creationId xmlns:a16="http://schemas.microsoft.com/office/drawing/2014/main" id="{B2702767-0100-73CA-2FAA-2E66449A2B7C}"/>
                    </a:ext>
                  </a:extLst>
                </p:cNvPr>
                <p:cNvSpPr/>
                <p:nvPr/>
              </p:nvSpPr>
              <p:spPr>
                <a:xfrm>
                  <a:off x="4768876" y="3401772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76" y="0"/>
                      </a:moveTo>
                      <a:cubicBezTo>
                        <a:pt x="1855" y="0"/>
                        <a:pt x="1425" y="156"/>
                        <a:pt x="1077" y="504"/>
                      </a:cubicBezTo>
                      <a:cubicBezTo>
                        <a:pt x="1" y="1581"/>
                        <a:pt x="763" y="3419"/>
                        <a:pt x="2287" y="3419"/>
                      </a:cubicBezTo>
                      <a:cubicBezTo>
                        <a:pt x="3231" y="3419"/>
                        <a:pt x="4005" y="2657"/>
                        <a:pt x="4005" y="1714"/>
                      </a:cubicBezTo>
                      <a:cubicBezTo>
                        <a:pt x="4005" y="683"/>
                        <a:pt x="3157" y="0"/>
                        <a:pt x="227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8" name="Google Shape;8198;p68">
                  <a:extLst>
                    <a:ext uri="{FF2B5EF4-FFF2-40B4-BE49-F238E27FC236}">
                      <a16:creationId xmlns:a16="http://schemas.microsoft.com/office/drawing/2014/main" id="{781FE03D-24A5-11BC-1FCB-AFDFA11C2783}"/>
                    </a:ext>
                  </a:extLst>
                </p:cNvPr>
                <p:cNvSpPr/>
                <p:nvPr/>
              </p:nvSpPr>
              <p:spPr>
                <a:xfrm>
                  <a:off x="4783057" y="3411438"/>
                  <a:ext cx="7613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9" extrusionOk="0">
                      <a:moveTo>
                        <a:pt x="484" y="1"/>
                      </a:moveTo>
                      <a:cubicBezTo>
                        <a:pt x="218" y="1"/>
                        <a:pt x="0" y="219"/>
                        <a:pt x="0" y="485"/>
                      </a:cubicBezTo>
                      <a:cubicBezTo>
                        <a:pt x="0" y="751"/>
                        <a:pt x="218" y="969"/>
                        <a:pt x="484" y="969"/>
                      </a:cubicBezTo>
                      <a:cubicBezTo>
                        <a:pt x="750" y="969"/>
                        <a:pt x="968" y="751"/>
                        <a:pt x="968" y="485"/>
                      </a:cubicBezTo>
                      <a:cubicBezTo>
                        <a:pt x="968" y="219"/>
                        <a:pt x="750" y="1"/>
                        <a:pt x="48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9" name="Google Shape;8199;p68">
                <a:extLst>
                  <a:ext uri="{FF2B5EF4-FFF2-40B4-BE49-F238E27FC236}">
                    <a16:creationId xmlns:a16="http://schemas.microsoft.com/office/drawing/2014/main" id="{F818ACEB-33FF-5BCD-0344-ABD41C712AAE}"/>
                  </a:ext>
                </a:extLst>
              </p:cNvPr>
              <p:cNvGrpSpPr/>
              <p:nvPr/>
            </p:nvGrpSpPr>
            <p:grpSpPr>
              <a:xfrm>
                <a:off x="4762214" y="3471377"/>
                <a:ext cx="26938" cy="26938"/>
                <a:chOff x="4762214" y="3471377"/>
                <a:chExt cx="26938" cy="26938"/>
              </a:xfrm>
            </p:grpSpPr>
            <p:sp>
              <p:nvSpPr>
                <p:cNvPr id="8200" name="Google Shape;8200;p68">
                  <a:extLst>
                    <a:ext uri="{FF2B5EF4-FFF2-40B4-BE49-F238E27FC236}">
                      <a16:creationId xmlns:a16="http://schemas.microsoft.com/office/drawing/2014/main" id="{7637F042-D5FD-D2B3-FC1D-9413D7AF1BE2}"/>
                    </a:ext>
                  </a:extLst>
                </p:cNvPr>
                <p:cNvSpPr/>
                <p:nvPr/>
              </p:nvSpPr>
              <p:spPr>
                <a:xfrm>
                  <a:off x="4762214" y="3471377"/>
                  <a:ext cx="26938" cy="26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5" h="3425" extrusionOk="0">
                      <a:moveTo>
                        <a:pt x="1707" y="1"/>
                      </a:moveTo>
                      <a:cubicBezTo>
                        <a:pt x="763" y="1"/>
                        <a:pt x="1" y="763"/>
                        <a:pt x="1" y="1707"/>
                      </a:cubicBezTo>
                      <a:cubicBezTo>
                        <a:pt x="1" y="2650"/>
                        <a:pt x="763" y="3424"/>
                        <a:pt x="1707" y="3424"/>
                      </a:cubicBezTo>
                      <a:cubicBezTo>
                        <a:pt x="2662" y="3424"/>
                        <a:pt x="3424" y="2650"/>
                        <a:pt x="3424" y="1707"/>
                      </a:cubicBezTo>
                      <a:cubicBezTo>
                        <a:pt x="3424" y="763"/>
                        <a:pt x="2662" y="1"/>
                        <a:pt x="1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1" name="Google Shape;8201;p68">
                  <a:extLst>
                    <a:ext uri="{FF2B5EF4-FFF2-40B4-BE49-F238E27FC236}">
                      <a16:creationId xmlns:a16="http://schemas.microsoft.com/office/drawing/2014/main" id="{ECF4E857-54AD-AD43-3AD2-23DCC52A93DF}"/>
                    </a:ext>
                  </a:extLst>
                </p:cNvPr>
                <p:cNvSpPr/>
                <p:nvPr/>
              </p:nvSpPr>
              <p:spPr>
                <a:xfrm>
                  <a:off x="4770591" y="3480988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2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8"/>
                        <a:pt x="92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2" name="Google Shape;8202;p68">
                <a:extLst>
                  <a:ext uri="{FF2B5EF4-FFF2-40B4-BE49-F238E27FC236}">
                    <a16:creationId xmlns:a16="http://schemas.microsoft.com/office/drawing/2014/main" id="{1AD04C9D-98AD-314B-036F-37F55AC4CFBC}"/>
                  </a:ext>
                </a:extLst>
              </p:cNvPr>
              <p:cNvGrpSpPr/>
              <p:nvPr/>
            </p:nvGrpSpPr>
            <p:grpSpPr>
              <a:xfrm>
                <a:off x="4790473" y="3344782"/>
                <a:ext cx="31405" cy="26898"/>
                <a:chOff x="4790473" y="3344782"/>
                <a:chExt cx="31405" cy="26898"/>
              </a:xfrm>
            </p:grpSpPr>
            <p:sp>
              <p:nvSpPr>
                <p:cNvPr id="8203" name="Google Shape;8203;p68">
                  <a:extLst>
                    <a:ext uri="{FF2B5EF4-FFF2-40B4-BE49-F238E27FC236}">
                      <a16:creationId xmlns:a16="http://schemas.microsoft.com/office/drawing/2014/main" id="{41EAE567-E5CF-6CAA-1B71-14DC06E14E3E}"/>
                    </a:ext>
                  </a:extLst>
                </p:cNvPr>
                <p:cNvSpPr/>
                <p:nvPr/>
              </p:nvSpPr>
              <p:spPr>
                <a:xfrm>
                  <a:off x="4790473" y="3344782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3" y="2657"/>
                        <a:pt x="3993" y="1714"/>
                      </a:cubicBezTo>
                      <a:cubicBezTo>
                        <a:pt x="3993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4" name="Google Shape;8204;p68">
                  <a:extLst>
                    <a:ext uri="{FF2B5EF4-FFF2-40B4-BE49-F238E27FC236}">
                      <a16:creationId xmlns:a16="http://schemas.microsoft.com/office/drawing/2014/main" id="{0140946D-208C-D524-E49F-27A5F3791332}"/>
                    </a:ext>
                  </a:extLst>
                </p:cNvPr>
                <p:cNvSpPr/>
                <p:nvPr/>
              </p:nvSpPr>
              <p:spPr>
                <a:xfrm>
                  <a:off x="4804654" y="3354456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18" y="0"/>
                        <a:pt x="0" y="218"/>
                        <a:pt x="0" y="484"/>
                      </a:cubicBezTo>
                      <a:cubicBezTo>
                        <a:pt x="0" y="750"/>
                        <a:pt x="218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5" name="Google Shape;8205;p68">
                <a:extLst>
                  <a:ext uri="{FF2B5EF4-FFF2-40B4-BE49-F238E27FC236}">
                    <a16:creationId xmlns:a16="http://schemas.microsoft.com/office/drawing/2014/main" id="{A1981724-C788-E2F5-9177-95DEF2D9019A}"/>
                  </a:ext>
                </a:extLst>
              </p:cNvPr>
              <p:cNvGrpSpPr/>
              <p:nvPr/>
            </p:nvGrpSpPr>
            <p:grpSpPr>
              <a:xfrm>
                <a:off x="4823774" y="3950733"/>
                <a:ext cx="37398" cy="32034"/>
                <a:chOff x="4823774" y="3950733"/>
                <a:chExt cx="37398" cy="32034"/>
              </a:xfrm>
            </p:grpSpPr>
            <p:sp>
              <p:nvSpPr>
                <p:cNvPr id="8206" name="Google Shape;8206;p68">
                  <a:extLst>
                    <a:ext uri="{FF2B5EF4-FFF2-40B4-BE49-F238E27FC236}">
                      <a16:creationId xmlns:a16="http://schemas.microsoft.com/office/drawing/2014/main" id="{25A8AE46-7974-684E-A373-9923DF299718}"/>
                    </a:ext>
                  </a:extLst>
                </p:cNvPr>
                <p:cNvSpPr/>
                <p:nvPr/>
              </p:nvSpPr>
              <p:spPr>
                <a:xfrm>
                  <a:off x="4823774" y="3950733"/>
                  <a:ext cx="37398" cy="320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5" h="4073" extrusionOk="0">
                      <a:moveTo>
                        <a:pt x="2707" y="1"/>
                      </a:moveTo>
                      <a:cubicBezTo>
                        <a:pt x="2207" y="1"/>
                        <a:pt x="1698" y="186"/>
                        <a:pt x="1283" y="601"/>
                      </a:cubicBezTo>
                      <a:cubicBezTo>
                        <a:pt x="1" y="1883"/>
                        <a:pt x="908" y="4073"/>
                        <a:pt x="2722" y="4073"/>
                      </a:cubicBezTo>
                      <a:cubicBezTo>
                        <a:pt x="3835" y="4073"/>
                        <a:pt x="4755" y="3166"/>
                        <a:pt x="4755" y="2041"/>
                      </a:cubicBezTo>
                      <a:cubicBezTo>
                        <a:pt x="4755" y="813"/>
                        <a:pt x="3752" y="1"/>
                        <a:pt x="270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7" name="Google Shape;8207;p68">
                  <a:extLst>
                    <a:ext uri="{FF2B5EF4-FFF2-40B4-BE49-F238E27FC236}">
                      <a16:creationId xmlns:a16="http://schemas.microsoft.com/office/drawing/2014/main" id="{BCB0EABF-08F0-1F25-F37A-E9DB62636BD1}"/>
                    </a:ext>
                  </a:extLst>
                </p:cNvPr>
                <p:cNvSpPr/>
                <p:nvPr/>
              </p:nvSpPr>
              <p:spPr>
                <a:xfrm>
                  <a:off x="4836617" y="3960407"/>
                  <a:ext cx="14849" cy="12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" h="1617" extrusionOk="0">
                      <a:moveTo>
                        <a:pt x="1089" y="0"/>
                      </a:moveTo>
                      <a:cubicBezTo>
                        <a:pt x="363" y="0"/>
                        <a:pt x="1" y="871"/>
                        <a:pt x="509" y="1379"/>
                      </a:cubicBezTo>
                      <a:cubicBezTo>
                        <a:pt x="673" y="1543"/>
                        <a:pt x="874" y="1616"/>
                        <a:pt x="1073" y="1616"/>
                      </a:cubicBezTo>
                      <a:cubicBezTo>
                        <a:pt x="1488" y="1616"/>
                        <a:pt x="1888" y="1294"/>
                        <a:pt x="1888" y="811"/>
                      </a:cubicBezTo>
                      <a:cubicBezTo>
                        <a:pt x="1888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08" name="Google Shape;8208;p68">
                <a:extLst>
                  <a:ext uri="{FF2B5EF4-FFF2-40B4-BE49-F238E27FC236}">
                    <a16:creationId xmlns:a16="http://schemas.microsoft.com/office/drawing/2014/main" id="{3284452F-346F-0433-7702-E4E768F5A4E0}"/>
                  </a:ext>
                </a:extLst>
              </p:cNvPr>
              <p:cNvGrpSpPr/>
              <p:nvPr/>
            </p:nvGrpSpPr>
            <p:grpSpPr>
              <a:xfrm>
                <a:off x="4823396" y="4110566"/>
                <a:ext cx="31405" cy="26906"/>
                <a:chOff x="4823396" y="4110566"/>
                <a:chExt cx="31405" cy="26906"/>
              </a:xfrm>
            </p:grpSpPr>
            <p:sp>
              <p:nvSpPr>
                <p:cNvPr id="8209" name="Google Shape;8209;p68">
                  <a:extLst>
                    <a:ext uri="{FF2B5EF4-FFF2-40B4-BE49-F238E27FC236}">
                      <a16:creationId xmlns:a16="http://schemas.microsoft.com/office/drawing/2014/main" id="{11543494-C450-C7C0-2481-A662E8127D53}"/>
                    </a:ext>
                  </a:extLst>
                </p:cNvPr>
                <p:cNvSpPr/>
                <p:nvPr/>
              </p:nvSpPr>
              <p:spPr>
                <a:xfrm>
                  <a:off x="4823396" y="4110566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2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5"/>
                      </a:cubicBezTo>
                      <a:cubicBezTo>
                        <a:pt x="3992" y="683"/>
                        <a:pt x="3150" y="1"/>
                        <a:pt x="227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0" name="Google Shape;8210;p68">
                  <a:extLst>
                    <a:ext uri="{FF2B5EF4-FFF2-40B4-BE49-F238E27FC236}">
                      <a16:creationId xmlns:a16="http://schemas.microsoft.com/office/drawing/2014/main" id="{D85BAD34-FD9E-8348-4A48-F5794A38D9BC}"/>
                    </a:ext>
                  </a:extLst>
                </p:cNvPr>
                <p:cNvSpPr/>
                <p:nvPr/>
              </p:nvSpPr>
              <p:spPr>
                <a:xfrm>
                  <a:off x="4836240" y="4120145"/>
                  <a:ext cx="8950" cy="7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77" extrusionOk="0">
                      <a:moveTo>
                        <a:pt x="653" y="1"/>
                      </a:moveTo>
                      <a:cubicBezTo>
                        <a:pt x="218" y="1"/>
                        <a:pt x="0" y="533"/>
                        <a:pt x="303" y="835"/>
                      </a:cubicBezTo>
                      <a:cubicBezTo>
                        <a:pt x="404" y="933"/>
                        <a:pt x="527" y="976"/>
                        <a:pt x="646" y="976"/>
                      </a:cubicBezTo>
                      <a:cubicBezTo>
                        <a:pt x="898" y="976"/>
                        <a:pt x="1137" y="784"/>
                        <a:pt x="1137" y="497"/>
                      </a:cubicBezTo>
                      <a:cubicBezTo>
                        <a:pt x="1137" y="218"/>
                        <a:pt x="920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1" name="Google Shape;8211;p68">
                <a:extLst>
                  <a:ext uri="{FF2B5EF4-FFF2-40B4-BE49-F238E27FC236}">
                    <a16:creationId xmlns:a16="http://schemas.microsoft.com/office/drawing/2014/main" id="{42C42801-9E3A-F713-738E-3C5C478AF567}"/>
                  </a:ext>
                </a:extLst>
              </p:cNvPr>
              <p:cNvGrpSpPr/>
              <p:nvPr/>
            </p:nvGrpSpPr>
            <p:grpSpPr>
              <a:xfrm>
                <a:off x="4838332" y="3821150"/>
                <a:ext cx="31499" cy="26898"/>
                <a:chOff x="4838332" y="3821150"/>
                <a:chExt cx="31499" cy="26898"/>
              </a:xfrm>
            </p:grpSpPr>
            <p:sp>
              <p:nvSpPr>
                <p:cNvPr id="8212" name="Google Shape;8212;p68">
                  <a:extLst>
                    <a:ext uri="{FF2B5EF4-FFF2-40B4-BE49-F238E27FC236}">
                      <a16:creationId xmlns:a16="http://schemas.microsoft.com/office/drawing/2014/main" id="{601E0CCB-2CC8-82C2-7BD5-C6D9462F3A57}"/>
                    </a:ext>
                  </a:extLst>
                </p:cNvPr>
                <p:cNvSpPr/>
                <p:nvPr/>
              </p:nvSpPr>
              <p:spPr>
                <a:xfrm>
                  <a:off x="4838332" y="3821150"/>
                  <a:ext cx="31499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0" extrusionOk="0">
                      <a:moveTo>
                        <a:pt x="2285" y="1"/>
                      </a:moveTo>
                      <a:cubicBezTo>
                        <a:pt x="1865" y="1"/>
                        <a:pt x="1437" y="156"/>
                        <a:pt x="1089" y="505"/>
                      </a:cubicBezTo>
                      <a:cubicBezTo>
                        <a:pt x="0" y="1581"/>
                        <a:pt x="775" y="3420"/>
                        <a:pt x="2299" y="3420"/>
                      </a:cubicBezTo>
                      <a:cubicBezTo>
                        <a:pt x="3242" y="3420"/>
                        <a:pt x="4004" y="2658"/>
                        <a:pt x="4004" y="1714"/>
                      </a:cubicBezTo>
                      <a:cubicBezTo>
                        <a:pt x="4004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3" name="Google Shape;8213;p68">
                  <a:extLst>
                    <a:ext uri="{FF2B5EF4-FFF2-40B4-BE49-F238E27FC236}">
                      <a16:creationId xmlns:a16="http://schemas.microsoft.com/office/drawing/2014/main" id="{7376CB71-39CA-0BAB-49CB-8048514BE785}"/>
                    </a:ext>
                  </a:extLst>
                </p:cNvPr>
                <p:cNvSpPr/>
                <p:nvPr/>
              </p:nvSpPr>
              <p:spPr>
                <a:xfrm>
                  <a:off x="4851270" y="3830824"/>
                  <a:ext cx="8950" cy="7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4" extrusionOk="0">
                      <a:moveTo>
                        <a:pt x="654" y="0"/>
                      </a:moveTo>
                      <a:cubicBezTo>
                        <a:pt x="218" y="0"/>
                        <a:pt x="0" y="521"/>
                        <a:pt x="303" y="823"/>
                      </a:cubicBezTo>
                      <a:cubicBezTo>
                        <a:pt x="404" y="920"/>
                        <a:pt x="526" y="964"/>
                        <a:pt x="644" y="964"/>
                      </a:cubicBezTo>
                      <a:cubicBezTo>
                        <a:pt x="893" y="964"/>
                        <a:pt x="1129" y="771"/>
                        <a:pt x="1138" y="484"/>
                      </a:cubicBezTo>
                      <a:cubicBezTo>
                        <a:pt x="1125" y="218"/>
                        <a:pt x="920" y="0"/>
                        <a:pt x="65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4" name="Google Shape;8214;p68">
                <a:extLst>
                  <a:ext uri="{FF2B5EF4-FFF2-40B4-BE49-F238E27FC236}">
                    <a16:creationId xmlns:a16="http://schemas.microsoft.com/office/drawing/2014/main" id="{0BD63062-C11E-B2CF-64A2-7DE817131DC5}"/>
                  </a:ext>
                </a:extLst>
              </p:cNvPr>
              <p:cNvGrpSpPr/>
              <p:nvPr/>
            </p:nvGrpSpPr>
            <p:grpSpPr>
              <a:xfrm>
                <a:off x="4661275" y="3815007"/>
                <a:ext cx="36824" cy="31523"/>
                <a:chOff x="4661275" y="3815007"/>
                <a:chExt cx="36824" cy="31523"/>
              </a:xfrm>
            </p:grpSpPr>
            <p:sp>
              <p:nvSpPr>
                <p:cNvPr id="8215" name="Google Shape;8215;p68">
                  <a:extLst>
                    <a:ext uri="{FF2B5EF4-FFF2-40B4-BE49-F238E27FC236}">
                      <a16:creationId xmlns:a16="http://schemas.microsoft.com/office/drawing/2014/main" id="{DD92B6BB-3EE9-29F1-0856-7745ED42677E}"/>
                    </a:ext>
                  </a:extLst>
                </p:cNvPr>
                <p:cNvSpPr/>
                <p:nvPr/>
              </p:nvSpPr>
              <p:spPr>
                <a:xfrm>
                  <a:off x="4661275" y="3815007"/>
                  <a:ext cx="36824" cy="31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2" h="4008" extrusionOk="0">
                      <a:moveTo>
                        <a:pt x="2663" y="0"/>
                      </a:moveTo>
                      <a:cubicBezTo>
                        <a:pt x="2169" y="0"/>
                        <a:pt x="1666" y="184"/>
                        <a:pt x="1258" y="596"/>
                      </a:cubicBezTo>
                      <a:cubicBezTo>
                        <a:pt x="0" y="1854"/>
                        <a:pt x="895" y="4007"/>
                        <a:pt x="2674" y="4007"/>
                      </a:cubicBezTo>
                      <a:cubicBezTo>
                        <a:pt x="3774" y="4007"/>
                        <a:pt x="4682" y="3112"/>
                        <a:pt x="4682" y="2011"/>
                      </a:cubicBezTo>
                      <a:cubicBezTo>
                        <a:pt x="4682" y="801"/>
                        <a:pt x="3692" y="0"/>
                        <a:pt x="266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6" name="Google Shape;8216;p68">
                  <a:extLst>
                    <a:ext uri="{FF2B5EF4-FFF2-40B4-BE49-F238E27FC236}">
                      <a16:creationId xmlns:a16="http://schemas.microsoft.com/office/drawing/2014/main" id="{6779606F-5780-DDBA-38F8-FDD9D16D8130}"/>
                    </a:ext>
                  </a:extLst>
                </p:cNvPr>
                <p:cNvSpPr/>
                <p:nvPr/>
              </p:nvSpPr>
              <p:spPr>
                <a:xfrm>
                  <a:off x="4676211" y="3824736"/>
                  <a:ext cx="12183" cy="12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1549" extrusionOk="0">
                      <a:moveTo>
                        <a:pt x="775" y="0"/>
                      </a:moveTo>
                      <a:cubicBezTo>
                        <a:pt x="351" y="0"/>
                        <a:pt x="0" y="339"/>
                        <a:pt x="0" y="774"/>
                      </a:cubicBezTo>
                      <a:cubicBezTo>
                        <a:pt x="0" y="1198"/>
                        <a:pt x="351" y="1549"/>
                        <a:pt x="775" y="1549"/>
                      </a:cubicBezTo>
                      <a:cubicBezTo>
                        <a:pt x="1210" y="1549"/>
                        <a:pt x="1549" y="1198"/>
                        <a:pt x="1549" y="774"/>
                      </a:cubicBezTo>
                      <a:cubicBezTo>
                        <a:pt x="1549" y="339"/>
                        <a:pt x="1210" y="0"/>
                        <a:pt x="77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17" name="Google Shape;8217;p68">
                <a:extLst>
                  <a:ext uri="{FF2B5EF4-FFF2-40B4-BE49-F238E27FC236}">
                    <a16:creationId xmlns:a16="http://schemas.microsoft.com/office/drawing/2014/main" id="{B6A93561-56A9-D304-8577-2D320BB3F104}"/>
                  </a:ext>
                </a:extLst>
              </p:cNvPr>
              <p:cNvGrpSpPr/>
              <p:nvPr/>
            </p:nvGrpSpPr>
            <p:grpSpPr>
              <a:xfrm>
                <a:off x="4558998" y="3851037"/>
                <a:ext cx="33591" cy="28699"/>
                <a:chOff x="4558998" y="3851037"/>
                <a:chExt cx="33591" cy="28699"/>
              </a:xfrm>
            </p:grpSpPr>
            <p:sp>
              <p:nvSpPr>
                <p:cNvPr id="8218" name="Google Shape;8218;p68">
                  <a:extLst>
                    <a:ext uri="{FF2B5EF4-FFF2-40B4-BE49-F238E27FC236}">
                      <a16:creationId xmlns:a16="http://schemas.microsoft.com/office/drawing/2014/main" id="{6DE8D0E2-9B48-F162-C440-D5668865EDA3}"/>
                    </a:ext>
                  </a:extLst>
                </p:cNvPr>
                <p:cNvSpPr/>
                <p:nvPr/>
              </p:nvSpPr>
              <p:spPr>
                <a:xfrm>
                  <a:off x="4558998" y="3851037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30" y="0"/>
                      </a:moveTo>
                      <a:cubicBezTo>
                        <a:pt x="1980" y="0"/>
                        <a:pt x="1522" y="167"/>
                        <a:pt x="1149" y="539"/>
                      </a:cubicBezTo>
                      <a:cubicBezTo>
                        <a:pt x="0" y="1688"/>
                        <a:pt x="823" y="3648"/>
                        <a:pt x="2444" y="3648"/>
                      </a:cubicBezTo>
                      <a:cubicBezTo>
                        <a:pt x="3448" y="3648"/>
                        <a:pt x="4270" y="2838"/>
                        <a:pt x="4270" y="1822"/>
                      </a:cubicBezTo>
                      <a:cubicBezTo>
                        <a:pt x="4270" y="726"/>
                        <a:pt x="3369" y="0"/>
                        <a:pt x="24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9" name="Google Shape;8219;p68">
                  <a:extLst>
                    <a:ext uri="{FF2B5EF4-FFF2-40B4-BE49-F238E27FC236}">
                      <a16:creationId xmlns:a16="http://schemas.microsoft.com/office/drawing/2014/main" id="{BF7FAA9F-DFBC-5E9D-B701-B99065C7D1EF}"/>
                    </a:ext>
                  </a:extLst>
                </p:cNvPr>
                <p:cNvSpPr/>
                <p:nvPr/>
              </p:nvSpPr>
              <p:spPr>
                <a:xfrm>
                  <a:off x="4573557" y="386069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5" y="932"/>
                        <a:pt x="1185" y="594"/>
                      </a:cubicBezTo>
                      <a:cubicBezTo>
                        <a:pt x="1185" y="267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0" name="Google Shape;8220;p68">
                <a:extLst>
                  <a:ext uri="{FF2B5EF4-FFF2-40B4-BE49-F238E27FC236}">
                    <a16:creationId xmlns:a16="http://schemas.microsoft.com/office/drawing/2014/main" id="{726AE8BD-1773-EE62-E8D8-18A3B9E020D6}"/>
                  </a:ext>
                </a:extLst>
              </p:cNvPr>
              <p:cNvGrpSpPr/>
              <p:nvPr/>
            </p:nvGrpSpPr>
            <p:grpSpPr>
              <a:xfrm>
                <a:off x="4696762" y="3638587"/>
                <a:ext cx="33591" cy="28794"/>
                <a:chOff x="4696762" y="3638587"/>
                <a:chExt cx="33591" cy="28794"/>
              </a:xfrm>
            </p:grpSpPr>
            <p:sp>
              <p:nvSpPr>
                <p:cNvPr id="8221" name="Google Shape;8221;p68">
                  <a:extLst>
                    <a:ext uri="{FF2B5EF4-FFF2-40B4-BE49-F238E27FC236}">
                      <a16:creationId xmlns:a16="http://schemas.microsoft.com/office/drawing/2014/main" id="{F54B4BE5-3245-9D74-DA72-336DD67E693C}"/>
                    </a:ext>
                  </a:extLst>
                </p:cNvPr>
                <p:cNvSpPr/>
                <p:nvPr/>
              </p:nvSpPr>
              <p:spPr>
                <a:xfrm>
                  <a:off x="4696762" y="3638587"/>
                  <a:ext cx="33591" cy="28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61" extrusionOk="0">
                      <a:moveTo>
                        <a:pt x="2426" y="1"/>
                      </a:moveTo>
                      <a:cubicBezTo>
                        <a:pt x="1978" y="1"/>
                        <a:pt x="1521" y="167"/>
                        <a:pt x="1150" y="539"/>
                      </a:cubicBezTo>
                      <a:cubicBezTo>
                        <a:pt x="0" y="1688"/>
                        <a:pt x="823" y="3660"/>
                        <a:pt x="2444" y="3660"/>
                      </a:cubicBezTo>
                      <a:cubicBezTo>
                        <a:pt x="3448" y="3648"/>
                        <a:pt x="4258" y="2838"/>
                        <a:pt x="4270" y="1834"/>
                      </a:cubicBezTo>
                      <a:cubicBezTo>
                        <a:pt x="4262" y="729"/>
                        <a:pt x="3363" y="1"/>
                        <a:pt x="242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2" name="Google Shape;8222;p68">
                  <a:extLst>
                    <a:ext uri="{FF2B5EF4-FFF2-40B4-BE49-F238E27FC236}">
                      <a16:creationId xmlns:a16="http://schemas.microsoft.com/office/drawing/2014/main" id="{52C00844-102A-DD26-1F07-8A933CCBA78B}"/>
                    </a:ext>
                  </a:extLst>
                </p:cNvPr>
                <p:cNvSpPr/>
                <p:nvPr/>
              </p:nvSpPr>
              <p:spPr>
                <a:xfrm>
                  <a:off x="4711320" y="3648245"/>
                  <a:ext cx="9328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99" extrusionOk="0">
                      <a:moveTo>
                        <a:pt x="593" y="1"/>
                      </a:moveTo>
                      <a:cubicBezTo>
                        <a:pt x="266" y="1"/>
                        <a:pt x="0" y="279"/>
                        <a:pt x="0" y="606"/>
                      </a:cubicBezTo>
                      <a:cubicBezTo>
                        <a:pt x="0" y="932"/>
                        <a:pt x="266" y="1198"/>
                        <a:pt x="593" y="1198"/>
                      </a:cubicBezTo>
                      <a:cubicBezTo>
                        <a:pt x="919" y="1198"/>
                        <a:pt x="1186" y="932"/>
                        <a:pt x="1186" y="606"/>
                      </a:cubicBezTo>
                      <a:cubicBezTo>
                        <a:pt x="1186" y="279"/>
                        <a:pt x="919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3" name="Google Shape;8223;p68">
                <a:extLst>
                  <a:ext uri="{FF2B5EF4-FFF2-40B4-BE49-F238E27FC236}">
                    <a16:creationId xmlns:a16="http://schemas.microsoft.com/office/drawing/2014/main" id="{F30BC4AF-9343-33FC-DECF-CA1E523E14D1}"/>
                  </a:ext>
                </a:extLst>
              </p:cNvPr>
              <p:cNvGrpSpPr/>
              <p:nvPr/>
            </p:nvGrpSpPr>
            <p:grpSpPr>
              <a:xfrm>
                <a:off x="4929479" y="3939140"/>
                <a:ext cx="33497" cy="28692"/>
                <a:chOff x="4929479" y="3939140"/>
                <a:chExt cx="33497" cy="28692"/>
              </a:xfrm>
            </p:grpSpPr>
            <p:sp>
              <p:nvSpPr>
                <p:cNvPr id="8224" name="Google Shape;8224;p68">
                  <a:extLst>
                    <a:ext uri="{FF2B5EF4-FFF2-40B4-BE49-F238E27FC236}">
                      <a16:creationId xmlns:a16="http://schemas.microsoft.com/office/drawing/2014/main" id="{A6A58270-301D-49C8-2FF8-BFE93922DD1B}"/>
                    </a:ext>
                  </a:extLst>
                </p:cNvPr>
                <p:cNvSpPr/>
                <p:nvPr/>
              </p:nvSpPr>
              <p:spPr>
                <a:xfrm>
                  <a:off x="4929479" y="3939140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8" y="0"/>
                        <a:pt x="1521" y="167"/>
                        <a:pt x="1149" y="539"/>
                      </a:cubicBezTo>
                      <a:cubicBezTo>
                        <a:pt x="0" y="1688"/>
                        <a:pt x="811" y="3648"/>
                        <a:pt x="2431" y="3648"/>
                      </a:cubicBezTo>
                      <a:cubicBezTo>
                        <a:pt x="3448" y="3648"/>
                        <a:pt x="4258" y="2837"/>
                        <a:pt x="4258" y="1833"/>
                      </a:cubicBezTo>
                      <a:cubicBezTo>
                        <a:pt x="4258" y="729"/>
                        <a:pt x="3361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5" name="Google Shape;8225;p68">
                  <a:extLst>
                    <a:ext uri="{FF2B5EF4-FFF2-40B4-BE49-F238E27FC236}">
                      <a16:creationId xmlns:a16="http://schemas.microsoft.com/office/drawing/2014/main" id="{A9D711B2-DC7C-8C41-214E-FB15646F671F}"/>
                    </a:ext>
                  </a:extLst>
                </p:cNvPr>
                <p:cNvSpPr/>
                <p:nvPr/>
              </p:nvSpPr>
              <p:spPr>
                <a:xfrm>
                  <a:off x="4943935" y="3948893"/>
                  <a:ext cx="9430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1186" extrusionOk="0">
                      <a:moveTo>
                        <a:pt x="593" y="0"/>
                      </a:moveTo>
                      <a:cubicBezTo>
                        <a:pt x="267" y="0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0"/>
                        <a:pt x="59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6" name="Google Shape;8226;p68">
                <a:extLst>
                  <a:ext uri="{FF2B5EF4-FFF2-40B4-BE49-F238E27FC236}">
                    <a16:creationId xmlns:a16="http://schemas.microsoft.com/office/drawing/2014/main" id="{FF1C1767-D5AE-5532-DEF2-5C4F56E3F197}"/>
                  </a:ext>
                </a:extLst>
              </p:cNvPr>
              <p:cNvGrpSpPr/>
              <p:nvPr/>
            </p:nvGrpSpPr>
            <p:grpSpPr>
              <a:xfrm>
                <a:off x="4907119" y="3986039"/>
                <a:ext cx="33497" cy="28699"/>
                <a:chOff x="4907119" y="3986039"/>
                <a:chExt cx="33497" cy="28699"/>
              </a:xfrm>
            </p:grpSpPr>
            <p:sp>
              <p:nvSpPr>
                <p:cNvPr id="8227" name="Google Shape;8227;p68">
                  <a:extLst>
                    <a:ext uri="{FF2B5EF4-FFF2-40B4-BE49-F238E27FC236}">
                      <a16:creationId xmlns:a16="http://schemas.microsoft.com/office/drawing/2014/main" id="{513F2024-C249-6ADB-615E-871C0879A032}"/>
                    </a:ext>
                  </a:extLst>
                </p:cNvPr>
                <p:cNvSpPr/>
                <p:nvPr/>
              </p:nvSpPr>
              <p:spPr>
                <a:xfrm>
                  <a:off x="4907119" y="3986039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7"/>
                        <a:pt x="1149" y="540"/>
                      </a:cubicBezTo>
                      <a:cubicBezTo>
                        <a:pt x="0" y="1689"/>
                        <a:pt x="811" y="3648"/>
                        <a:pt x="2444" y="3648"/>
                      </a:cubicBezTo>
                      <a:cubicBezTo>
                        <a:pt x="3448" y="3648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8" name="Google Shape;8228;p68">
                  <a:extLst>
                    <a:ext uri="{FF2B5EF4-FFF2-40B4-BE49-F238E27FC236}">
                      <a16:creationId xmlns:a16="http://schemas.microsoft.com/office/drawing/2014/main" id="{001E928D-DDD5-5940-9F1E-3B2466628FE5}"/>
                    </a:ext>
                  </a:extLst>
                </p:cNvPr>
                <p:cNvSpPr/>
                <p:nvPr/>
              </p:nvSpPr>
              <p:spPr>
                <a:xfrm>
                  <a:off x="4921583" y="3995705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605" y="0"/>
                      </a:moveTo>
                      <a:cubicBezTo>
                        <a:pt x="266" y="0"/>
                        <a:pt x="0" y="266"/>
                        <a:pt x="0" y="593"/>
                      </a:cubicBezTo>
                      <a:cubicBezTo>
                        <a:pt x="0" y="919"/>
                        <a:pt x="266" y="1186"/>
                        <a:pt x="605" y="1186"/>
                      </a:cubicBezTo>
                      <a:cubicBezTo>
                        <a:pt x="931" y="1186"/>
                        <a:pt x="1198" y="919"/>
                        <a:pt x="1198" y="593"/>
                      </a:cubicBezTo>
                      <a:cubicBezTo>
                        <a:pt x="1198" y="266"/>
                        <a:pt x="931" y="0"/>
                        <a:pt x="60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29" name="Google Shape;8229;p68">
                <a:extLst>
                  <a:ext uri="{FF2B5EF4-FFF2-40B4-BE49-F238E27FC236}">
                    <a16:creationId xmlns:a16="http://schemas.microsoft.com/office/drawing/2014/main" id="{C1DBFE6F-51E6-4BB8-9206-7624D79E34D3}"/>
                  </a:ext>
                </a:extLst>
              </p:cNvPr>
              <p:cNvGrpSpPr/>
              <p:nvPr/>
            </p:nvGrpSpPr>
            <p:grpSpPr>
              <a:xfrm>
                <a:off x="4911783" y="4048102"/>
                <a:ext cx="33591" cy="28762"/>
                <a:chOff x="4911783" y="4048102"/>
                <a:chExt cx="33591" cy="28762"/>
              </a:xfrm>
            </p:grpSpPr>
            <p:sp>
              <p:nvSpPr>
                <p:cNvPr id="8230" name="Google Shape;8230;p68">
                  <a:extLst>
                    <a:ext uri="{FF2B5EF4-FFF2-40B4-BE49-F238E27FC236}">
                      <a16:creationId xmlns:a16="http://schemas.microsoft.com/office/drawing/2014/main" id="{1788BA57-C2A9-7F1C-5CF7-FE4A0719B19D}"/>
                    </a:ext>
                  </a:extLst>
                </p:cNvPr>
                <p:cNvSpPr/>
                <p:nvPr/>
              </p:nvSpPr>
              <p:spPr>
                <a:xfrm>
                  <a:off x="4911783" y="4048102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2" y="0"/>
                      </a:moveTo>
                      <a:cubicBezTo>
                        <a:pt x="1974" y="0"/>
                        <a:pt x="1519" y="166"/>
                        <a:pt x="1149" y="536"/>
                      </a:cubicBezTo>
                      <a:cubicBezTo>
                        <a:pt x="0" y="1685"/>
                        <a:pt x="823" y="3657"/>
                        <a:pt x="2456" y="3657"/>
                      </a:cubicBezTo>
                      <a:cubicBezTo>
                        <a:pt x="3448" y="3645"/>
                        <a:pt x="4258" y="2834"/>
                        <a:pt x="4270" y="1842"/>
                      </a:cubicBezTo>
                      <a:cubicBezTo>
                        <a:pt x="4270" y="735"/>
                        <a:pt x="3364" y="0"/>
                        <a:pt x="242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1" name="Google Shape;8231;p68">
                  <a:extLst>
                    <a:ext uri="{FF2B5EF4-FFF2-40B4-BE49-F238E27FC236}">
                      <a16:creationId xmlns:a16="http://schemas.microsoft.com/office/drawing/2014/main" id="{B45A40A1-9C01-ECCB-68CE-CFF7DB7A5D99}"/>
                    </a:ext>
                  </a:extLst>
                </p:cNvPr>
                <p:cNvSpPr/>
                <p:nvPr/>
              </p:nvSpPr>
              <p:spPr>
                <a:xfrm>
                  <a:off x="4926333" y="4057831"/>
                  <a:ext cx="9336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6" extrusionOk="0">
                      <a:moveTo>
                        <a:pt x="594" y="0"/>
                      </a:moveTo>
                      <a:cubicBezTo>
                        <a:pt x="267" y="0"/>
                        <a:pt x="1" y="266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6"/>
                        <a:pt x="920" y="0"/>
                        <a:pt x="59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32" name="Google Shape;8232;p68">
                <a:extLst>
                  <a:ext uri="{FF2B5EF4-FFF2-40B4-BE49-F238E27FC236}">
                    <a16:creationId xmlns:a16="http://schemas.microsoft.com/office/drawing/2014/main" id="{B4FF59E0-76B5-166E-F712-75E0CA147181}"/>
                  </a:ext>
                </a:extLst>
              </p:cNvPr>
              <p:cNvSpPr/>
              <p:nvPr/>
            </p:nvSpPr>
            <p:spPr>
              <a:xfrm>
                <a:off x="4713506" y="3934476"/>
                <a:ext cx="33497" cy="28692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3648" extrusionOk="0">
                    <a:moveTo>
                      <a:pt x="2422" y="0"/>
                    </a:moveTo>
                    <a:cubicBezTo>
                      <a:pt x="1974" y="0"/>
                      <a:pt x="1518" y="167"/>
                      <a:pt x="1150" y="539"/>
                    </a:cubicBezTo>
                    <a:cubicBezTo>
                      <a:pt x="0" y="1688"/>
                      <a:pt x="811" y="3648"/>
                      <a:pt x="2432" y="3648"/>
                    </a:cubicBezTo>
                    <a:cubicBezTo>
                      <a:pt x="3436" y="3648"/>
                      <a:pt x="4258" y="2838"/>
                      <a:pt x="4258" y="1821"/>
                    </a:cubicBezTo>
                    <a:cubicBezTo>
                      <a:pt x="4258" y="726"/>
                      <a:pt x="3357" y="0"/>
                      <a:pt x="2422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68">
                <a:extLst>
                  <a:ext uri="{FF2B5EF4-FFF2-40B4-BE49-F238E27FC236}">
                    <a16:creationId xmlns:a16="http://schemas.microsoft.com/office/drawing/2014/main" id="{627074C4-6344-E51E-54E8-7CFFC93D5D02}"/>
                  </a:ext>
                </a:extLst>
              </p:cNvPr>
              <p:cNvSpPr/>
              <p:nvPr/>
            </p:nvSpPr>
            <p:spPr>
              <a:xfrm>
                <a:off x="4727970" y="3944135"/>
                <a:ext cx="9328" cy="94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99" extrusionOk="0">
                    <a:moveTo>
                      <a:pt x="593" y="1"/>
                    </a:moveTo>
                    <a:cubicBezTo>
                      <a:pt x="266" y="1"/>
                      <a:pt x="0" y="267"/>
                      <a:pt x="0" y="593"/>
                    </a:cubicBezTo>
                    <a:cubicBezTo>
                      <a:pt x="0" y="932"/>
                      <a:pt x="266" y="1198"/>
                      <a:pt x="593" y="1198"/>
                    </a:cubicBezTo>
                    <a:cubicBezTo>
                      <a:pt x="919" y="1198"/>
                      <a:pt x="1186" y="932"/>
                      <a:pt x="1186" y="593"/>
                    </a:cubicBezTo>
                    <a:cubicBezTo>
                      <a:pt x="1186" y="267"/>
                      <a:pt x="919" y="1"/>
                      <a:pt x="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4" name="Google Shape;8234;p68">
                <a:extLst>
                  <a:ext uri="{FF2B5EF4-FFF2-40B4-BE49-F238E27FC236}">
                    <a16:creationId xmlns:a16="http://schemas.microsoft.com/office/drawing/2014/main" id="{A5000D20-0C49-1C40-1751-1409B30A361A}"/>
                  </a:ext>
                </a:extLst>
              </p:cNvPr>
              <p:cNvGrpSpPr/>
              <p:nvPr/>
            </p:nvGrpSpPr>
            <p:grpSpPr>
              <a:xfrm>
                <a:off x="4762623" y="3837847"/>
                <a:ext cx="42416" cy="36273"/>
                <a:chOff x="4762623" y="3837847"/>
                <a:chExt cx="42416" cy="36273"/>
              </a:xfrm>
            </p:grpSpPr>
            <p:sp>
              <p:nvSpPr>
                <p:cNvPr id="8235" name="Google Shape;8235;p68">
                  <a:extLst>
                    <a:ext uri="{FF2B5EF4-FFF2-40B4-BE49-F238E27FC236}">
                      <a16:creationId xmlns:a16="http://schemas.microsoft.com/office/drawing/2014/main" id="{6BB63471-A32D-FE53-6330-A03BD9F30B93}"/>
                    </a:ext>
                  </a:extLst>
                </p:cNvPr>
                <p:cNvSpPr/>
                <p:nvPr/>
              </p:nvSpPr>
              <p:spPr>
                <a:xfrm>
                  <a:off x="4762623" y="3837847"/>
                  <a:ext cx="42416" cy="36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4612" extrusionOk="0">
                      <a:moveTo>
                        <a:pt x="3064" y="1"/>
                      </a:moveTo>
                      <a:cubicBezTo>
                        <a:pt x="2496" y="1"/>
                        <a:pt x="1918" y="211"/>
                        <a:pt x="1449" y="680"/>
                      </a:cubicBezTo>
                      <a:cubicBezTo>
                        <a:pt x="1" y="2128"/>
                        <a:pt x="1033" y="4611"/>
                        <a:pt x="3067" y="4611"/>
                      </a:cubicBezTo>
                      <a:cubicBezTo>
                        <a:pt x="3072" y="4611"/>
                        <a:pt x="3077" y="4611"/>
                        <a:pt x="3082" y="4611"/>
                      </a:cubicBezTo>
                      <a:cubicBezTo>
                        <a:pt x="4352" y="4611"/>
                        <a:pt x="5380" y="3583"/>
                        <a:pt x="5392" y="2313"/>
                      </a:cubicBezTo>
                      <a:cubicBezTo>
                        <a:pt x="5392" y="921"/>
                        <a:pt x="4251" y="1"/>
                        <a:pt x="306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6" name="Google Shape;8236;p68">
                  <a:extLst>
                    <a:ext uri="{FF2B5EF4-FFF2-40B4-BE49-F238E27FC236}">
                      <a16:creationId xmlns:a16="http://schemas.microsoft.com/office/drawing/2014/main" id="{925F681F-4127-D2E3-8CF9-026853C83946}"/>
                    </a:ext>
                  </a:extLst>
                </p:cNvPr>
                <p:cNvSpPr/>
                <p:nvPr/>
              </p:nvSpPr>
              <p:spPr>
                <a:xfrm>
                  <a:off x="4775538" y="3847568"/>
                  <a:ext cx="19796" cy="16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2156" extrusionOk="0">
                      <a:moveTo>
                        <a:pt x="1440" y="0"/>
                      </a:moveTo>
                      <a:cubicBezTo>
                        <a:pt x="484" y="0"/>
                        <a:pt x="0" y="1162"/>
                        <a:pt x="678" y="1839"/>
                      </a:cubicBezTo>
                      <a:cubicBezTo>
                        <a:pt x="896" y="2058"/>
                        <a:pt x="1165" y="2155"/>
                        <a:pt x="1429" y="2155"/>
                      </a:cubicBezTo>
                      <a:cubicBezTo>
                        <a:pt x="1984" y="2155"/>
                        <a:pt x="2517" y="1724"/>
                        <a:pt x="2517" y="1077"/>
                      </a:cubicBezTo>
                      <a:cubicBezTo>
                        <a:pt x="2517" y="484"/>
                        <a:pt x="2045" y="0"/>
                        <a:pt x="144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37" name="Google Shape;8237;p68">
                <a:extLst>
                  <a:ext uri="{FF2B5EF4-FFF2-40B4-BE49-F238E27FC236}">
                    <a16:creationId xmlns:a16="http://schemas.microsoft.com/office/drawing/2014/main" id="{F6247824-16C1-A8F1-FCAF-1F49E3EC4C0A}"/>
                  </a:ext>
                </a:extLst>
              </p:cNvPr>
              <p:cNvGrpSpPr/>
              <p:nvPr/>
            </p:nvGrpSpPr>
            <p:grpSpPr>
              <a:xfrm>
                <a:off x="4746044" y="4104966"/>
                <a:ext cx="33497" cy="28699"/>
                <a:chOff x="4746044" y="4104966"/>
                <a:chExt cx="33497" cy="28699"/>
              </a:xfrm>
            </p:grpSpPr>
            <p:sp>
              <p:nvSpPr>
                <p:cNvPr id="8238" name="Google Shape;8238;p68">
                  <a:extLst>
                    <a:ext uri="{FF2B5EF4-FFF2-40B4-BE49-F238E27FC236}">
                      <a16:creationId xmlns:a16="http://schemas.microsoft.com/office/drawing/2014/main" id="{B7222DFD-D48F-115E-FCBF-162D4A1B1586}"/>
                    </a:ext>
                  </a:extLst>
                </p:cNvPr>
                <p:cNvSpPr/>
                <p:nvPr/>
              </p:nvSpPr>
              <p:spPr>
                <a:xfrm>
                  <a:off x="4746044" y="4104966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8" y="1"/>
                      </a:moveTo>
                      <a:cubicBezTo>
                        <a:pt x="1979" y="1"/>
                        <a:pt x="1522" y="167"/>
                        <a:pt x="1150" y="540"/>
                      </a:cubicBezTo>
                      <a:cubicBezTo>
                        <a:pt x="0" y="1677"/>
                        <a:pt x="811" y="3648"/>
                        <a:pt x="2432" y="3648"/>
                      </a:cubicBezTo>
                      <a:cubicBezTo>
                        <a:pt x="3436" y="3648"/>
                        <a:pt x="4259" y="2826"/>
                        <a:pt x="4259" y="1822"/>
                      </a:cubicBezTo>
                      <a:cubicBezTo>
                        <a:pt x="4259" y="726"/>
                        <a:pt x="3363" y="1"/>
                        <a:pt x="242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9" name="Google Shape;8239;p68">
                  <a:extLst>
                    <a:ext uri="{FF2B5EF4-FFF2-40B4-BE49-F238E27FC236}">
                      <a16:creationId xmlns:a16="http://schemas.microsoft.com/office/drawing/2014/main" id="{18EBC10D-EFCF-90FB-A2DB-814DB9D19963}"/>
                    </a:ext>
                  </a:extLst>
                </p:cNvPr>
                <p:cNvSpPr/>
                <p:nvPr/>
              </p:nvSpPr>
              <p:spPr>
                <a:xfrm>
                  <a:off x="4758887" y="4114632"/>
                  <a:ext cx="11042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2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5" y="1191"/>
                        <a:pt x="792" y="1191"/>
                      </a:cubicBezTo>
                      <a:cubicBezTo>
                        <a:pt x="1099" y="1191"/>
                        <a:pt x="1396" y="953"/>
                        <a:pt x="1404" y="593"/>
                      </a:cubicBezTo>
                      <a:cubicBezTo>
                        <a:pt x="1404" y="266"/>
                        <a:pt x="1126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40" name="Google Shape;8240;p68">
                <a:extLst>
                  <a:ext uri="{FF2B5EF4-FFF2-40B4-BE49-F238E27FC236}">
                    <a16:creationId xmlns:a16="http://schemas.microsoft.com/office/drawing/2014/main" id="{FA373983-01A1-6FF5-A795-BD6646C52946}"/>
                  </a:ext>
                </a:extLst>
              </p:cNvPr>
              <p:cNvGrpSpPr/>
              <p:nvPr/>
            </p:nvGrpSpPr>
            <p:grpSpPr>
              <a:xfrm>
                <a:off x="4859646" y="4162554"/>
                <a:ext cx="33591" cy="28762"/>
                <a:chOff x="4859646" y="4162554"/>
                <a:chExt cx="33591" cy="28762"/>
              </a:xfrm>
            </p:grpSpPr>
            <p:sp>
              <p:nvSpPr>
                <p:cNvPr id="8241" name="Google Shape;8241;p68">
                  <a:extLst>
                    <a:ext uri="{FF2B5EF4-FFF2-40B4-BE49-F238E27FC236}">
                      <a16:creationId xmlns:a16="http://schemas.microsoft.com/office/drawing/2014/main" id="{3792A368-4E34-B17E-EF08-CEB9D5DAB092}"/>
                    </a:ext>
                  </a:extLst>
                </p:cNvPr>
                <p:cNvSpPr/>
                <p:nvPr/>
              </p:nvSpPr>
              <p:spPr>
                <a:xfrm>
                  <a:off x="4859646" y="4162554"/>
                  <a:ext cx="33591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57" extrusionOk="0">
                      <a:moveTo>
                        <a:pt x="2423" y="0"/>
                      </a:moveTo>
                      <a:cubicBezTo>
                        <a:pt x="1975" y="0"/>
                        <a:pt x="1520" y="166"/>
                        <a:pt x="1149" y="536"/>
                      </a:cubicBezTo>
                      <a:cubicBezTo>
                        <a:pt x="0" y="1685"/>
                        <a:pt x="823" y="3657"/>
                        <a:pt x="2444" y="3657"/>
                      </a:cubicBezTo>
                      <a:cubicBezTo>
                        <a:pt x="3448" y="3657"/>
                        <a:pt x="4258" y="2834"/>
                        <a:pt x="4270" y="1830"/>
                      </a:cubicBezTo>
                      <a:cubicBezTo>
                        <a:pt x="4270" y="732"/>
                        <a:pt x="3365" y="0"/>
                        <a:pt x="24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2" name="Google Shape;8242;p68">
                  <a:extLst>
                    <a:ext uri="{FF2B5EF4-FFF2-40B4-BE49-F238E27FC236}">
                      <a16:creationId xmlns:a16="http://schemas.microsoft.com/office/drawing/2014/main" id="{2FFDACC0-5F47-488F-F3C1-36BE6D27927D}"/>
                    </a:ext>
                  </a:extLst>
                </p:cNvPr>
                <p:cNvSpPr/>
                <p:nvPr/>
              </p:nvSpPr>
              <p:spPr>
                <a:xfrm>
                  <a:off x="4874196" y="4172283"/>
                  <a:ext cx="9336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87" extrusionOk="0">
                      <a:moveTo>
                        <a:pt x="594" y="1"/>
                      </a:moveTo>
                      <a:cubicBezTo>
                        <a:pt x="267" y="1"/>
                        <a:pt x="1" y="267"/>
                        <a:pt x="1" y="593"/>
                      </a:cubicBezTo>
                      <a:cubicBezTo>
                        <a:pt x="1" y="920"/>
                        <a:pt x="267" y="1186"/>
                        <a:pt x="594" y="1186"/>
                      </a:cubicBezTo>
                      <a:cubicBezTo>
                        <a:pt x="920" y="1186"/>
                        <a:pt x="1186" y="920"/>
                        <a:pt x="1186" y="593"/>
                      </a:cubicBezTo>
                      <a:cubicBezTo>
                        <a:pt x="1186" y="267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43" name="Google Shape;8243;p68">
              <a:extLst>
                <a:ext uri="{FF2B5EF4-FFF2-40B4-BE49-F238E27FC236}">
                  <a16:creationId xmlns:a16="http://schemas.microsoft.com/office/drawing/2014/main" id="{BA353C55-36D5-17FB-3FE8-D4396EC325F9}"/>
                </a:ext>
              </a:extLst>
            </p:cNvPr>
            <p:cNvGrpSpPr/>
            <p:nvPr/>
          </p:nvGrpSpPr>
          <p:grpSpPr>
            <a:xfrm>
              <a:off x="3597785" y="3274438"/>
              <a:ext cx="855610" cy="1122100"/>
              <a:chOff x="3597785" y="3274438"/>
              <a:chExt cx="855610" cy="1122100"/>
            </a:xfrm>
          </p:grpSpPr>
          <p:grpSp>
            <p:nvGrpSpPr>
              <p:cNvPr id="8244" name="Google Shape;8244;p68">
                <a:extLst>
                  <a:ext uri="{FF2B5EF4-FFF2-40B4-BE49-F238E27FC236}">
                    <a16:creationId xmlns:a16="http://schemas.microsoft.com/office/drawing/2014/main" id="{505B2D86-E400-D1EC-5822-88644CD84D87}"/>
                  </a:ext>
                </a:extLst>
              </p:cNvPr>
              <p:cNvGrpSpPr/>
              <p:nvPr/>
            </p:nvGrpSpPr>
            <p:grpSpPr>
              <a:xfrm>
                <a:off x="3617857" y="3284717"/>
                <a:ext cx="826785" cy="1099165"/>
                <a:chOff x="3617857" y="3284717"/>
                <a:chExt cx="826785" cy="1099165"/>
              </a:xfrm>
            </p:grpSpPr>
            <p:sp>
              <p:nvSpPr>
                <p:cNvPr id="8245" name="Google Shape;8245;p68">
                  <a:extLst>
                    <a:ext uri="{FF2B5EF4-FFF2-40B4-BE49-F238E27FC236}">
                      <a16:creationId xmlns:a16="http://schemas.microsoft.com/office/drawing/2014/main" id="{FF229E55-4354-D0BE-BE40-FA663A53D6C5}"/>
                    </a:ext>
                  </a:extLst>
                </p:cNvPr>
                <p:cNvSpPr/>
                <p:nvPr/>
              </p:nvSpPr>
              <p:spPr>
                <a:xfrm>
                  <a:off x="4155028" y="3869354"/>
                  <a:ext cx="289613" cy="514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3" h="65420" fill="none" extrusionOk="0">
                      <a:moveTo>
                        <a:pt x="5928" y="64827"/>
                      </a:moveTo>
                      <a:lnTo>
                        <a:pt x="6158" y="49755"/>
                      </a:lnTo>
                      <a:lnTo>
                        <a:pt x="8202" y="42327"/>
                      </a:lnTo>
                      <a:lnTo>
                        <a:pt x="8795" y="36351"/>
                      </a:lnTo>
                      <a:lnTo>
                        <a:pt x="8795" y="28912"/>
                      </a:lnTo>
                      <a:lnTo>
                        <a:pt x="3049" y="23347"/>
                      </a:lnTo>
                      <a:lnTo>
                        <a:pt x="0" y="12291"/>
                      </a:lnTo>
                      <a:lnTo>
                        <a:pt x="11601" y="1"/>
                      </a:lnTo>
                      <a:lnTo>
                        <a:pt x="19319" y="4259"/>
                      </a:lnTo>
                      <a:lnTo>
                        <a:pt x="27266" y="11747"/>
                      </a:lnTo>
                      <a:lnTo>
                        <a:pt x="36823" y="15472"/>
                      </a:lnTo>
                      <a:lnTo>
                        <a:pt x="34827" y="25803"/>
                      </a:lnTo>
                      <a:lnTo>
                        <a:pt x="26722" y="36944"/>
                      </a:lnTo>
                      <a:lnTo>
                        <a:pt x="19924" y="49198"/>
                      </a:lnTo>
                      <a:lnTo>
                        <a:pt x="11008" y="60690"/>
                      </a:lnTo>
                      <a:lnTo>
                        <a:pt x="5335" y="6542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6" name="Google Shape;8246;p68">
                  <a:extLst>
                    <a:ext uri="{FF2B5EF4-FFF2-40B4-BE49-F238E27FC236}">
                      <a16:creationId xmlns:a16="http://schemas.microsoft.com/office/drawing/2014/main" id="{6EA26089-0B3C-BED1-B66C-0B6E9CF10F4C}"/>
                    </a:ext>
                  </a:extLst>
                </p:cNvPr>
                <p:cNvSpPr/>
                <p:nvPr/>
              </p:nvSpPr>
              <p:spPr>
                <a:xfrm>
                  <a:off x="3617857" y="3284717"/>
                  <a:ext cx="662957" cy="685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92" h="87218" fill="none" extrusionOk="0">
                      <a:moveTo>
                        <a:pt x="79900" y="75157"/>
                      </a:moveTo>
                      <a:lnTo>
                        <a:pt x="77916" y="83262"/>
                      </a:lnTo>
                      <a:lnTo>
                        <a:pt x="68299" y="87218"/>
                      </a:lnTo>
                      <a:lnTo>
                        <a:pt x="61610" y="72314"/>
                      </a:lnTo>
                      <a:lnTo>
                        <a:pt x="48376" y="64524"/>
                      </a:lnTo>
                      <a:lnTo>
                        <a:pt x="37489" y="50685"/>
                      </a:lnTo>
                      <a:lnTo>
                        <a:pt x="32771" y="39181"/>
                      </a:lnTo>
                      <a:lnTo>
                        <a:pt x="28525" y="27000"/>
                      </a:lnTo>
                      <a:lnTo>
                        <a:pt x="19779" y="19379"/>
                      </a:lnTo>
                      <a:lnTo>
                        <a:pt x="1" y="14057"/>
                      </a:lnTo>
                      <a:lnTo>
                        <a:pt x="5227" y="0"/>
                      </a:lnTo>
                      <a:lnTo>
                        <a:pt x="40380" y="3605"/>
                      </a:lnTo>
                      <a:lnTo>
                        <a:pt x="53662" y="9254"/>
                      </a:lnTo>
                      <a:lnTo>
                        <a:pt x="56711" y="17734"/>
                      </a:lnTo>
                      <a:lnTo>
                        <a:pt x="69727" y="26177"/>
                      </a:lnTo>
                      <a:lnTo>
                        <a:pt x="84291" y="20649"/>
                      </a:lnTo>
                      <a:lnTo>
                        <a:pt x="79465" y="38165"/>
                      </a:lnTo>
                      <a:lnTo>
                        <a:pt x="72207" y="46960"/>
                      </a:lnTo>
                      <a:lnTo>
                        <a:pt x="64791" y="54677"/>
                      </a:lnTo>
                      <a:lnTo>
                        <a:pt x="54497" y="63206"/>
                      </a:lnTo>
                      <a:lnTo>
                        <a:pt x="62094" y="63556"/>
                      </a:lnTo>
                      <a:lnTo>
                        <a:pt x="66098" y="74335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7" name="Google Shape;8247;p68">
                  <a:extLst>
                    <a:ext uri="{FF2B5EF4-FFF2-40B4-BE49-F238E27FC236}">
                      <a16:creationId xmlns:a16="http://schemas.microsoft.com/office/drawing/2014/main" id="{F1AE5736-CAB4-46D2-F73A-9774F33A2D2F}"/>
                    </a:ext>
                  </a:extLst>
                </p:cNvPr>
                <p:cNvSpPr/>
                <p:nvPr/>
              </p:nvSpPr>
              <p:spPr>
                <a:xfrm>
                  <a:off x="4230666" y="3943372"/>
                  <a:ext cx="15612" cy="77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5" h="9909" fill="none" extrusionOk="0">
                      <a:moveTo>
                        <a:pt x="1984" y="99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8" name="Google Shape;8248;p68">
                  <a:extLst>
                    <a:ext uri="{FF2B5EF4-FFF2-40B4-BE49-F238E27FC236}">
                      <a16:creationId xmlns:a16="http://schemas.microsoft.com/office/drawing/2014/main" id="{0E0CB98A-AE85-3006-0E7F-566ED8427124}"/>
                    </a:ext>
                  </a:extLst>
                </p:cNvPr>
                <p:cNvSpPr/>
                <p:nvPr/>
              </p:nvSpPr>
              <p:spPr>
                <a:xfrm>
                  <a:off x="4230666" y="3902843"/>
                  <a:ext cx="138817" cy="116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0" h="14868" fill="none" extrusionOk="0">
                      <a:moveTo>
                        <a:pt x="11952" y="14868"/>
                      </a:moveTo>
                      <a:lnTo>
                        <a:pt x="0" y="4670"/>
                      </a:lnTo>
                      <a:lnTo>
                        <a:pt x="9702" y="1"/>
                      </a:lnTo>
                      <a:lnTo>
                        <a:pt x="17649" y="7489"/>
                      </a:lnTo>
                      <a:close/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9" name="Google Shape;8249;p68">
                  <a:extLst>
                    <a:ext uri="{FF2B5EF4-FFF2-40B4-BE49-F238E27FC236}">
                      <a16:creationId xmlns:a16="http://schemas.microsoft.com/office/drawing/2014/main" id="{DF8B47ED-A725-B400-95F2-418A09BD1C36}"/>
                    </a:ext>
                  </a:extLst>
                </p:cNvPr>
                <p:cNvSpPr/>
                <p:nvPr/>
              </p:nvSpPr>
              <p:spPr>
                <a:xfrm>
                  <a:off x="4234473" y="3939573"/>
                  <a:ext cx="143953" cy="22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3" h="2819" fill="none" extrusionOk="0">
                      <a:moveTo>
                        <a:pt x="0" y="0"/>
                      </a:moveTo>
                      <a:lnTo>
                        <a:pt x="18303" y="2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0" name="Google Shape;8250;p68">
                  <a:extLst>
                    <a:ext uri="{FF2B5EF4-FFF2-40B4-BE49-F238E27FC236}">
                      <a16:creationId xmlns:a16="http://schemas.microsoft.com/office/drawing/2014/main" id="{32DF2942-2D43-394B-DE61-355BA777F5CC}"/>
                    </a:ext>
                  </a:extLst>
                </p:cNvPr>
                <p:cNvSpPr/>
                <p:nvPr/>
              </p:nvSpPr>
              <p:spPr>
                <a:xfrm>
                  <a:off x="4300405" y="4023579"/>
                  <a:ext cx="24264" cy="11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5" h="14323" fill="none" extrusionOk="0">
                      <a:moveTo>
                        <a:pt x="0" y="14323"/>
                      </a:moveTo>
                      <a:lnTo>
                        <a:pt x="308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1" name="Google Shape;8251;p68">
                  <a:extLst>
                    <a:ext uri="{FF2B5EF4-FFF2-40B4-BE49-F238E27FC236}">
                      <a16:creationId xmlns:a16="http://schemas.microsoft.com/office/drawing/2014/main" id="{0EF15718-0A85-9609-67D7-FE448BDE2A70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40544" cy="140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5" h="17820" fill="none" extrusionOk="0">
                      <a:moveTo>
                        <a:pt x="1" y="1"/>
                      </a:moveTo>
                      <a:lnTo>
                        <a:pt x="5154" y="1781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2" name="Google Shape;8252;p68">
                  <a:extLst>
                    <a:ext uri="{FF2B5EF4-FFF2-40B4-BE49-F238E27FC236}">
                      <a16:creationId xmlns:a16="http://schemas.microsoft.com/office/drawing/2014/main" id="{903F4E9F-4B28-6B63-A161-2B29471D82AD}"/>
                    </a:ext>
                  </a:extLst>
                </p:cNvPr>
                <p:cNvSpPr/>
                <p:nvPr/>
              </p:nvSpPr>
              <p:spPr>
                <a:xfrm>
                  <a:off x="4324661" y="4019772"/>
                  <a:ext cx="104282" cy="52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9" h="6678" fill="none" extrusionOk="0">
                      <a:moveTo>
                        <a:pt x="1" y="1"/>
                      </a:moveTo>
                      <a:lnTo>
                        <a:pt x="13259" y="667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3" name="Google Shape;8253;p68">
                  <a:extLst>
                    <a:ext uri="{FF2B5EF4-FFF2-40B4-BE49-F238E27FC236}">
                      <a16:creationId xmlns:a16="http://schemas.microsoft.com/office/drawing/2014/main" id="{2A088680-756F-17C7-7860-2C3E049074AF}"/>
                    </a:ext>
                  </a:extLst>
                </p:cNvPr>
                <p:cNvSpPr/>
                <p:nvPr/>
              </p:nvSpPr>
              <p:spPr>
                <a:xfrm>
                  <a:off x="4328467" y="3989901"/>
                  <a:ext cx="113421" cy="29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1" h="3799" fill="none" extrusionOk="0">
                      <a:moveTo>
                        <a:pt x="14420" y="0"/>
                      </a:moveTo>
                      <a:lnTo>
                        <a:pt x="1" y="379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4" name="Google Shape;8254;p68">
                  <a:extLst>
                    <a:ext uri="{FF2B5EF4-FFF2-40B4-BE49-F238E27FC236}">
                      <a16:creationId xmlns:a16="http://schemas.microsoft.com/office/drawing/2014/main" id="{BE4E0DFB-FECB-8DA6-3088-689364BA88F6}"/>
                    </a:ext>
                  </a:extLst>
                </p:cNvPr>
                <p:cNvSpPr/>
                <p:nvPr/>
              </p:nvSpPr>
              <p:spPr>
                <a:xfrm>
                  <a:off x="4224193" y="4019772"/>
                  <a:ext cx="23886" cy="7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87" fill="none" extrusionOk="0">
                      <a:moveTo>
                        <a:pt x="1" y="9787"/>
                      </a:moveTo>
                      <a:lnTo>
                        <a:pt x="303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5" name="Google Shape;8255;p68">
                  <a:extLst>
                    <a:ext uri="{FF2B5EF4-FFF2-40B4-BE49-F238E27FC236}">
                      <a16:creationId xmlns:a16="http://schemas.microsoft.com/office/drawing/2014/main" id="{687B25AF-8DC8-3ED8-FCC3-85D7E3BCB19F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52342" cy="116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5" h="14807" fill="none" extrusionOk="0">
                      <a:moveTo>
                        <a:pt x="1" y="1"/>
                      </a:moveTo>
                      <a:lnTo>
                        <a:pt x="6654" y="1480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6" name="Google Shape;8256;p68">
                  <a:extLst>
                    <a:ext uri="{FF2B5EF4-FFF2-40B4-BE49-F238E27FC236}">
                      <a16:creationId xmlns:a16="http://schemas.microsoft.com/office/drawing/2014/main" id="{ADBC2CBC-CCCC-BE9E-AE48-F02B499CC102}"/>
                    </a:ext>
                  </a:extLst>
                </p:cNvPr>
                <p:cNvSpPr/>
                <p:nvPr/>
              </p:nvSpPr>
              <p:spPr>
                <a:xfrm>
                  <a:off x="4300405" y="4138982"/>
                  <a:ext cx="6567" cy="119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15134" fill="none" extrusionOk="0">
                      <a:moveTo>
                        <a:pt x="0" y="1"/>
                      </a:moveTo>
                      <a:lnTo>
                        <a:pt x="835" y="151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7" name="Google Shape;8257;p68">
                  <a:extLst>
                    <a:ext uri="{FF2B5EF4-FFF2-40B4-BE49-F238E27FC236}">
                      <a16:creationId xmlns:a16="http://schemas.microsoft.com/office/drawing/2014/main" id="{716E78F4-5509-272A-9CFF-4BAC1E4C9DC4}"/>
                    </a:ext>
                  </a:extLst>
                </p:cNvPr>
                <p:cNvSpPr/>
                <p:nvPr/>
              </p:nvSpPr>
              <p:spPr>
                <a:xfrm>
                  <a:off x="4219726" y="4200164"/>
                  <a:ext cx="85343" cy="6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1" h="7694" fill="none" extrusionOk="0">
                      <a:moveTo>
                        <a:pt x="0" y="0"/>
                      </a:moveTo>
                      <a:lnTo>
                        <a:pt x="10851" y="76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8" name="Google Shape;8258;p68">
                  <a:extLst>
                    <a:ext uri="{FF2B5EF4-FFF2-40B4-BE49-F238E27FC236}">
                      <a16:creationId xmlns:a16="http://schemas.microsoft.com/office/drawing/2014/main" id="{5244CD10-95D2-C1CA-35D0-84313A0ACFDC}"/>
                    </a:ext>
                  </a:extLst>
                </p:cNvPr>
                <p:cNvSpPr/>
                <p:nvPr/>
              </p:nvSpPr>
              <p:spPr>
                <a:xfrm>
                  <a:off x="4223430" y="4137275"/>
                  <a:ext cx="81930" cy="15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" h="1924" fill="none" extrusionOk="0">
                      <a:moveTo>
                        <a:pt x="1" y="1923"/>
                      </a:moveTo>
                      <a:lnTo>
                        <a:pt x="10416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9" name="Google Shape;8259;p68">
                  <a:extLst>
                    <a:ext uri="{FF2B5EF4-FFF2-40B4-BE49-F238E27FC236}">
                      <a16:creationId xmlns:a16="http://schemas.microsoft.com/office/drawing/2014/main" id="{7D2123A4-09F5-0710-A819-589AE1F38EFA}"/>
                    </a:ext>
                  </a:extLst>
                </p:cNvPr>
                <p:cNvSpPr/>
                <p:nvPr/>
              </p:nvSpPr>
              <p:spPr>
                <a:xfrm>
                  <a:off x="4303638" y="4138982"/>
                  <a:ext cx="59947" cy="2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2" h="3038" fill="none" extrusionOk="0">
                      <a:moveTo>
                        <a:pt x="7621" y="3037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0" name="Google Shape;8260;p68">
                  <a:extLst>
                    <a:ext uri="{FF2B5EF4-FFF2-40B4-BE49-F238E27FC236}">
                      <a16:creationId xmlns:a16="http://schemas.microsoft.com/office/drawing/2014/main" id="{59159D91-45A3-FFB6-AACD-D199EA3995DF}"/>
                    </a:ext>
                  </a:extLst>
                </p:cNvPr>
                <p:cNvSpPr/>
                <p:nvPr/>
              </p:nvSpPr>
              <p:spPr>
                <a:xfrm>
                  <a:off x="4201644" y="4267237"/>
                  <a:ext cx="39970" cy="77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2" h="9811" fill="none" extrusionOk="0">
                      <a:moveTo>
                        <a:pt x="1" y="0"/>
                      </a:moveTo>
                      <a:lnTo>
                        <a:pt x="5081" y="981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1" name="Google Shape;8261;p68">
                  <a:extLst>
                    <a:ext uri="{FF2B5EF4-FFF2-40B4-BE49-F238E27FC236}">
                      <a16:creationId xmlns:a16="http://schemas.microsoft.com/office/drawing/2014/main" id="{17086B13-0A24-6789-7495-6AEBE6E988E2}"/>
                    </a:ext>
                  </a:extLst>
                </p:cNvPr>
                <p:cNvSpPr/>
                <p:nvPr/>
              </p:nvSpPr>
              <p:spPr>
                <a:xfrm>
                  <a:off x="4203831" y="4258003"/>
                  <a:ext cx="103142" cy="9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4" h="1175" fill="none" extrusionOk="0">
                      <a:moveTo>
                        <a:pt x="1" y="1174"/>
                      </a:moveTo>
                      <a:lnTo>
                        <a:pt x="1311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2" name="Google Shape;8262;p68">
                  <a:extLst>
                    <a:ext uri="{FF2B5EF4-FFF2-40B4-BE49-F238E27FC236}">
                      <a16:creationId xmlns:a16="http://schemas.microsoft.com/office/drawing/2014/main" id="{88A1A498-D051-F8E4-4D68-A832CC4ED800}"/>
                    </a:ext>
                  </a:extLst>
                </p:cNvPr>
                <p:cNvSpPr/>
                <p:nvPr/>
              </p:nvSpPr>
              <p:spPr>
                <a:xfrm>
                  <a:off x="4179001" y="3943372"/>
                  <a:ext cx="51673" cy="104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0" h="13344" fill="none" extrusionOk="0">
                      <a:moveTo>
                        <a:pt x="1" y="13344"/>
                      </a:moveTo>
                      <a:lnTo>
                        <a:pt x="656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3" name="Google Shape;8263;p68">
                  <a:extLst>
                    <a:ext uri="{FF2B5EF4-FFF2-40B4-BE49-F238E27FC236}">
                      <a16:creationId xmlns:a16="http://schemas.microsoft.com/office/drawing/2014/main" id="{699A9771-9D1E-443C-FE89-CB65DA0C9DB1}"/>
                    </a:ext>
                  </a:extLst>
                </p:cNvPr>
                <p:cNvSpPr/>
                <p:nvPr/>
              </p:nvSpPr>
              <p:spPr>
                <a:xfrm>
                  <a:off x="4248071" y="4019772"/>
                  <a:ext cx="76597" cy="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9" h="1" fill="none" extrusionOk="0">
                      <a:moveTo>
                        <a:pt x="1" y="1"/>
                      </a:moveTo>
                      <a:lnTo>
                        <a:pt x="9739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4" name="Google Shape;8264;p68">
                  <a:extLst>
                    <a:ext uri="{FF2B5EF4-FFF2-40B4-BE49-F238E27FC236}">
                      <a16:creationId xmlns:a16="http://schemas.microsoft.com/office/drawing/2014/main" id="{8B182C1C-4CFA-F975-3A10-6CD7B66F7638}"/>
                    </a:ext>
                  </a:extLst>
                </p:cNvPr>
                <p:cNvSpPr/>
                <p:nvPr/>
              </p:nvSpPr>
              <p:spPr>
                <a:xfrm>
                  <a:off x="4219529" y="4138982"/>
                  <a:ext cx="84116" cy="63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95" h="8046" fill="none" extrusionOk="0">
                      <a:moveTo>
                        <a:pt x="1" y="8045"/>
                      </a:moveTo>
                      <a:lnTo>
                        <a:pt x="10694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5" name="Google Shape;8265;p68">
                  <a:extLst>
                    <a:ext uri="{FF2B5EF4-FFF2-40B4-BE49-F238E27FC236}">
                      <a16:creationId xmlns:a16="http://schemas.microsoft.com/office/drawing/2014/main" id="{FF6AD8F7-ED31-E3D6-A966-75CD290DA2C4}"/>
                    </a:ext>
                  </a:extLst>
                </p:cNvPr>
                <p:cNvSpPr/>
                <p:nvPr/>
              </p:nvSpPr>
              <p:spPr>
                <a:xfrm>
                  <a:off x="3654964" y="3289853"/>
                  <a:ext cx="46820" cy="638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3" h="8118" fill="none" extrusionOk="0">
                      <a:moveTo>
                        <a:pt x="1" y="0"/>
                      </a:moveTo>
                      <a:lnTo>
                        <a:pt x="5952" y="8117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6" name="Google Shape;8266;p68">
                  <a:extLst>
                    <a:ext uri="{FF2B5EF4-FFF2-40B4-BE49-F238E27FC236}">
                      <a16:creationId xmlns:a16="http://schemas.microsoft.com/office/drawing/2014/main" id="{A33DA900-2D3C-1916-2086-F43C51085C55}"/>
                    </a:ext>
                  </a:extLst>
                </p:cNvPr>
                <p:cNvSpPr/>
                <p:nvPr/>
              </p:nvSpPr>
              <p:spPr>
                <a:xfrm>
                  <a:off x="3619760" y="3353693"/>
                  <a:ext cx="85736" cy="36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1" h="4670" fill="none" extrusionOk="0">
                      <a:moveTo>
                        <a:pt x="1" y="4670"/>
                      </a:moveTo>
                      <a:lnTo>
                        <a:pt x="1090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7" name="Google Shape;8267;p68">
                  <a:extLst>
                    <a:ext uri="{FF2B5EF4-FFF2-40B4-BE49-F238E27FC236}">
                      <a16:creationId xmlns:a16="http://schemas.microsoft.com/office/drawing/2014/main" id="{6916CA6A-4395-39AC-AFB8-7138A011A402}"/>
                    </a:ext>
                  </a:extLst>
                </p:cNvPr>
                <p:cNvSpPr/>
                <p:nvPr/>
              </p:nvSpPr>
              <p:spPr>
                <a:xfrm>
                  <a:off x="3703011" y="3354739"/>
                  <a:ext cx="70415" cy="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3" h="10089" fill="none" extrusionOk="0">
                      <a:moveTo>
                        <a:pt x="1" y="0"/>
                      </a:moveTo>
                      <a:lnTo>
                        <a:pt x="8952" y="10089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8" name="Google Shape;8268;p68">
                  <a:extLst>
                    <a:ext uri="{FF2B5EF4-FFF2-40B4-BE49-F238E27FC236}">
                      <a16:creationId xmlns:a16="http://schemas.microsoft.com/office/drawing/2014/main" id="{F6A85836-9B68-7238-DBFB-A3BFC8905833}"/>
                    </a:ext>
                  </a:extLst>
                </p:cNvPr>
                <p:cNvSpPr/>
                <p:nvPr/>
              </p:nvSpPr>
              <p:spPr>
                <a:xfrm>
                  <a:off x="3779884" y="3366443"/>
                  <a:ext cx="34449" cy="67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0" h="8601" fill="none" extrusionOk="0">
                      <a:moveTo>
                        <a:pt x="1" y="8601"/>
                      </a:moveTo>
                      <a:lnTo>
                        <a:pt x="438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9" name="Google Shape;8269;p68">
                  <a:extLst>
                    <a:ext uri="{FF2B5EF4-FFF2-40B4-BE49-F238E27FC236}">
                      <a16:creationId xmlns:a16="http://schemas.microsoft.com/office/drawing/2014/main" id="{6AD75D67-FA37-EC59-C985-AD7F0632525A}"/>
                    </a:ext>
                  </a:extLst>
                </p:cNvPr>
                <p:cNvSpPr/>
                <p:nvPr/>
              </p:nvSpPr>
              <p:spPr>
                <a:xfrm>
                  <a:off x="3701776" y="3353693"/>
                  <a:ext cx="116363" cy="12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5" h="1622" fill="none" extrusionOk="0">
                      <a:moveTo>
                        <a:pt x="14795" y="162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0" name="Google Shape;8270;p68">
                  <a:extLst>
                    <a:ext uri="{FF2B5EF4-FFF2-40B4-BE49-F238E27FC236}">
                      <a16:creationId xmlns:a16="http://schemas.microsoft.com/office/drawing/2014/main" id="{6EB7BC8F-1518-FA30-B238-549E0ACA1D2A}"/>
                    </a:ext>
                  </a:extLst>
                </p:cNvPr>
                <p:cNvSpPr/>
                <p:nvPr/>
              </p:nvSpPr>
              <p:spPr>
                <a:xfrm>
                  <a:off x="3701776" y="3313063"/>
                  <a:ext cx="227204" cy="40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8" h="5167" fill="none" extrusionOk="0">
                      <a:moveTo>
                        <a:pt x="28887" y="1"/>
                      </a:moveTo>
                      <a:lnTo>
                        <a:pt x="0" y="51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1" name="Google Shape;8271;p68">
                  <a:extLst>
                    <a:ext uri="{FF2B5EF4-FFF2-40B4-BE49-F238E27FC236}">
                      <a16:creationId xmlns:a16="http://schemas.microsoft.com/office/drawing/2014/main" id="{1CA2BD64-034B-83D3-DE80-2B9F78836675}"/>
                    </a:ext>
                  </a:extLst>
                </p:cNvPr>
                <p:cNvSpPr/>
                <p:nvPr/>
              </p:nvSpPr>
              <p:spPr>
                <a:xfrm>
                  <a:off x="3888633" y="3313063"/>
                  <a:ext cx="40347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14554" fill="none" extrusionOk="0">
                      <a:moveTo>
                        <a:pt x="5129" y="1"/>
                      </a:moveTo>
                      <a:lnTo>
                        <a:pt x="0" y="1455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2" name="Google Shape;8272;p68">
                  <a:extLst>
                    <a:ext uri="{FF2B5EF4-FFF2-40B4-BE49-F238E27FC236}">
                      <a16:creationId xmlns:a16="http://schemas.microsoft.com/office/drawing/2014/main" id="{A74D90D9-A8C4-4C9E-2A69-FC4A52B01729}"/>
                    </a:ext>
                  </a:extLst>
                </p:cNvPr>
                <p:cNvSpPr/>
                <p:nvPr/>
              </p:nvSpPr>
              <p:spPr>
                <a:xfrm>
                  <a:off x="3814325" y="3366443"/>
                  <a:ext cx="74316" cy="61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9" h="7767" fill="none" extrusionOk="0">
                      <a:moveTo>
                        <a:pt x="1" y="0"/>
                      </a:moveTo>
                      <a:lnTo>
                        <a:pt x="9448" y="776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3" name="Google Shape;8273;p68">
                  <a:extLst>
                    <a:ext uri="{FF2B5EF4-FFF2-40B4-BE49-F238E27FC236}">
                      <a16:creationId xmlns:a16="http://schemas.microsoft.com/office/drawing/2014/main" id="{2975A00B-A744-4FF3-A9A5-77766CCA063E}"/>
                    </a:ext>
                  </a:extLst>
                </p:cNvPr>
                <p:cNvSpPr/>
                <p:nvPr/>
              </p:nvSpPr>
              <p:spPr>
                <a:xfrm>
                  <a:off x="3838399" y="3427522"/>
                  <a:ext cx="50242" cy="677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" h="8614" fill="none" extrusionOk="0">
                      <a:moveTo>
                        <a:pt x="0" y="8613"/>
                      </a:moveTo>
                      <a:lnTo>
                        <a:pt x="638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4" name="Google Shape;8274;p68">
                  <a:extLst>
                    <a:ext uri="{FF2B5EF4-FFF2-40B4-BE49-F238E27FC236}">
                      <a16:creationId xmlns:a16="http://schemas.microsoft.com/office/drawing/2014/main" id="{6F591412-8396-9BB1-2088-C2D8F291BE6C}"/>
                    </a:ext>
                  </a:extLst>
                </p:cNvPr>
                <p:cNvSpPr/>
                <p:nvPr/>
              </p:nvSpPr>
              <p:spPr>
                <a:xfrm>
                  <a:off x="3814325" y="3313063"/>
                  <a:ext cx="114656" cy="5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78" h="6788" fill="none" extrusionOk="0">
                      <a:moveTo>
                        <a:pt x="1" y="6787"/>
                      </a:moveTo>
                      <a:lnTo>
                        <a:pt x="14577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5" name="Google Shape;8275;p68">
                  <a:extLst>
                    <a:ext uri="{FF2B5EF4-FFF2-40B4-BE49-F238E27FC236}">
                      <a16:creationId xmlns:a16="http://schemas.microsoft.com/office/drawing/2014/main" id="{E41FB805-4515-7DFC-EFCE-8EA6C1AF7205}"/>
                    </a:ext>
                  </a:extLst>
                </p:cNvPr>
                <p:cNvSpPr/>
                <p:nvPr/>
              </p:nvSpPr>
              <p:spPr>
                <a:xfrm>
                  <a:off x="3888633" y="3427522"/>
                  <a:ext cx="55377" cy="76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1" h="9690" fill="none" extrusionOk="0">
                      <a:moveTo>
                        <a:pt x="0" y="0"/>
                      </a:moveTo>
                      <a:lnTo>
                        <a:pt x="7041" y="969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6" name="Google Shape;8276;p68">
                  <a:extLst>
                    <a:ext uri="{FF2B5EF4-FFF2-40B4-BE49-F238E27FC236}">
                      <a16:creationId xmlns:a16="http://schemas.microsoft.com/office/drawing/2014/main" id="{7AC85815-BC06-1068-06D0-9874F35A7983}"/>
                    </a:ext>
                  </a:extLst>
                </p:cNvPr>
                <p:cNvSpPr/>
                <p:nvPr/>
              </p:nvSpPr>
              <p:spPr>
                <a:xfrm>
                  <a:off x="3944003" y="3406208"/>
                  <a:ext cx="40631" cy="97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12400" fill="none" extrusionOk="0">
                      <a:moveTo>
                        <a:pt x="1" y="12400"/>
                      </a:moveTo>
                      <a:lnTo>
                        <a:pt x="516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7" name="Google Shape;8277;p68">
                  <a:extLst>
                    <a:ext uri="{FF2B5EF4-FFF2-40B4-BE49-F238E27FC236}">
                      <a16:creationId xmlns:a16="http://schemas.microsoft.com/office/drawing/2014/main" id="{A9A430AA-8DFE-9F52-52BC-F3A62EB15D6B}"/>
                    </a:ext>
                  </a:extLst>
                </p:cNvPr>
                <p:cNvSpPr/>
                <p:nvPr/>
              </p:nvSpPr>
              <p:spPr>
                <a:xfrm>
                  <a:off x="3984625" y="3357500"/>
                  <a:ext cx="55291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0" h="6194" fill="none" extrusionOk="0">
                      <a:moveTo>
                        <a:pt x="1" y="6194"/>
                      </a:moveTo>
                      <a:lnTo>
                        <a:pt x="7029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8" name="Google Shape;8278;p68">
                  <a:extLst>
                    <a:ext uri="{FF2B5EF4-FFF2-40B4-BE49-F238E27FC236}">
                      <a16:creationId xmlns:a16="http://schemas.microsoft.com/office/drawing/2014/main" id="{7FB0673F-6885-51EE-B074-8F17A10D3E30}"/>
                    </a:ext>
                  </a:extLst>
                </p:cNvPr>
                <p:cNvSpPr/>
                <p:nvPr/>
              </p:nvSpPr>
              <p:spPr>
                <a:xfrm>
                  <a:off x="3888633" y="3406208"/>
                  <a:ext cx="96000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6" h="2711" fill="none" extrusionOk="0">
                      <a:moveTo>
                        <a:pt x="0" y="2710"/>
                      </a:moveTo>
                      <a:lnTo>
                        <a:pt x="1220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9" name="Google Shape;8279;p68">
                  <a:extLst>
                    <a:ext uri="{FF2B5EF4-FFF2-40B4-BE49-F238E27FC236}">
                      <a16:creationId xmlns:a16="http://schemas.microsoft.com/office/drawing/2014/main" id="{9AA41F05-7048-075B-38C8-D5736F460ADB}"/>
                    </a:ext>
                  </a:extLst>
                </p:cNvPr>
                <p:cNvSpPr/>
                <p:nvPr/>
              </p:nvSpPr>
              <p:spPr>
                <a:xfrm>
                  <a:off x="3984625" y="3406208"/>
                  <a:ext cx="42251" cy="136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2" h="17336" fill="none" extrusionOk="0">
                      <a:moveTo>
                        <a:pt x="1" y="1"/>
                      </a:moveTo>
                      <a:lnTo>
                        <a:pt x="5372" y="17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0" name="Google Shape;8280;p68">
                  <a:extLst>
                    <a:ext uri="{FF2B5EF4-FFF2-40B4-BE49-F238E27FC236}">
                      <a16:creationId xmlns:a16="http://schemas.microsoft.com/office/drawing/2014/main" id="{273026BA-926A-79E7-DA3A-69A85724A249}"/>
                    </a:ext>
                  </a:extLst>
                </p:cNvPr>
                <p:cNvSpPr/>
                <p:nvPr/>
              </p:nvSpPr>
              <p:spPr>
                <a:xfrm>
                  <a:off x="4026868" y="3427522"/>
                  <a:ext cx="35597" cy="115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6" h="14626" fill="none" extrusionOk="0">
                      <a:moveTo>
                        <a:pt x="1" y="14625"/>
                      </a:moveTo>
                      <a:lnTo>
                        <a:pt x="4525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1" name="Google Shape;8281;p68">
                  <a:extLst>
                    <a:ext uri="{FF2B5EF4-FFF2-40B4-BE49-F238E27FC236}">
                      <a16:creationId xmlns:a16="http://schemas.microsoft.com/office/drawing/2014/main" id="{69F4CE17-C903-257D-0EDD-FD83C2E90449}"/>
                    </a:ext>
                  </a:extLst>
                </p:cNvPr>
                <p:cNvSpPr/>
                <p:nvPr/>
              </p:nvSpPr>
              <p:spPr>
                <a:xfrm>
                  <a:off x="3876261" y="3542548"/>
                  <a:ext cx="150615" cy="52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0" h="6618" fill="none" extrusionOk="0">
                      <a:moveTo>
                        <a:pt x="1" y="6617"/>
                      </a:moveTo>
                      <a:lnTo>
                        <a:pt x="19150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2" name="Google Shape;8282;p68">
                  <a:extLst>
                    <a:ext uri="{FF2B5EF4-FFF2-40B4-BE49-F238E27FC236}">
                      <a16:creationId xmlns:a16="http://schemas.microsoft.com/office/drawing/2014/main" id="{4669BE67-E9BE-53F6-1360-DB575140565E}"/>
                    </a:ext>
                  </a:extLst>
                </p:cNvPr>
                <p:cNvSpPr/>
                <p:nvPr/>
              </p:nvSpPr>
              <p:spPr>
                <a:xfrm>
                  <a:off x="4006702" y="3542548"/>
                  <a:ext cx="20174" cy="9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" h="12593" fill="none" extrusionOk="0">
                      <a:moveTo>
                        <a:pt x="2565" y="0"/>
                      </a:moveTo>
                      <a:lnTo>
                        <a:pt x="0" y="1259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3" name="Google Shape;8283;p68">
                  <a:extLst>
                    <a:ext uri="{FF2B5EF4-FFF2-40B4-BE49-F238E27FC236}">
                      <a16:creationId xmlns:a16="http://schemas.microsoft.com/office/drawing/2014/main" id="{F4A8B188-9786-6450-5958-050A5BDCD13A}"/>
                    </a:ext>
                  </a:extLst>
                </p:cNvPr>
                <p:cNvSpPr/>
                <p:nvPr/>
              </p:nvSpPr>
              <p:spPr>
                <a:xfrm>
                  <a:off x="3912700" y="3641584"/>
                  <a:ext cx="97817" cy="41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7" h="5312" fill="none" extrusionOk="0">
                      <a:moveTo>
                        <a:pt x="1" y="5311"/>
                      </a:moveTo>
                      <a:lnTo>
                        <a:pt x="12436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4" name="Google Shape;8284;p68">
                  <a:extLst>
                    <a:ext uri="{FF2B5EF4-FFF2-40B4-BE49-F238E27FC236}">
                      <a16:creationId xmlns:a16="http://schemas.microsoft.com/office/drawing/2014/main" id="{75DC61AC-990D-B234-FC65-4063DB5CAC84}"/>
                    </a:ext>
                  </a:extLst>
                </p:cNvPr>
                <p:cNvSpPr/>
                <p:nvPr/>
              </p:nvSpPr>
              <p:spPr>
                <a:xfrm>
                  <a:off x="3875601" y="3503726"/>
                  <a:ext cx="68410" cy="89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98" h="11336" fill="none" extrusionOk="0">
                      <a:moveTo>
                        <a:pt x="8698" y="1"/>
                      </a:moveTo>
                      <a:lnTo>
                        <a:pt x="0" y="11335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5" name="Google Shape;8285;p68">
                  <a:extLst>
                    <a:ext uri="{FF2B5EF4-FFF2-40B4-BE49-F238E27FC236}">
                      <a16:creationId xmlns:a16="http://schemas.microsoft.com/office/drawing/2014/main" id="{7A9299F7-9212-D446-E846-F5CB2DCB932D}"/>
                    </a:ext>
                  </a:extLst>
                </p:cNvPr>
                <p:cNvSpPr/>
                <p:nvPr/>
              </p:nvSpPr>
              <p:spPr>
                <a:xfrm>
                  <a:off x="3944003" y="3503726"/>
                  <a:ext cx="89441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72" h="4598" fill="none" extrusionOk="0">
                      <a:moveTo>
                        <a:pt x="1" y="1"/>
                      </a:moveTo>
                      <a:lnTo>
                        <a:pt x="11372" y="459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6" name="Google Shape;8286;p68">
                  <a:extLst>
                    <a:ext uri="{FF2B5EF4-FFF2-40B4-BE49-F238E27FC236}">
                      <a16:creationId xmlns:a16="http://schemas.microsoft.com/office/drawing/2014/main" id="{11F03709-AC55-229D-A502-E06445878FD8}"/>
                    </a:ext>
                  </a:extLst>
                </p:cNvPr>
                <p:cNvSpPr/>
                <p:nvPr/>
              </p:nvSpPr>
              <p:spPr>
                <a:xfrm>
                  <a:off x="4033436" y="3490599"/>
                  <a:ext cx="132824" cy="4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8" h="6267" fill="none" extrusionOk="0">
                      <a:moveTo>
                        <a:pt x="1" y="6267"/>
                      </a:moveTo>
                      <a:lnTo>
                        <a:pt x="16888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7" name="Google Shape;8287;p68">
                  <a:extLst>
                    <a:ext uri="{FF2B5EF4-FFF2-40B4-BE49-F238E27FC236}">
                      <a16:creationId xmlns:a16="http://schemas.microsoft.com/office/drawing/2014/main" id="{DCBF4D34-EC05-DCDF-7C24-AD83822E0941}"/>
                    </a:ext>
                  </a:extLst>
                </p:cNvPr>
                <p:cNvSpPr/>
                <p:nvPr/>
              </p:nvSpPr>
              <p:spPr>
                <a:xfrm>
                  <a:off x="4166252" y="3490599"/>
                  <a:ext cx="73459" cy="95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0" h="12146" fill="none" extrusionOk="0">
                      <a:moveTo>
                        <a:pt x="1" y="0"/>
                      </a:moveTo>
                      <a:lnTo>
                        <a:pt x="9339" y="12146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8" name="Google Shape;8288;p68">
                  <a:extLst>
                    <a:ext uri="{FF2B5EF4-FFF2-40B4-BE49-F238E27FC236}">
                      <a16:creationId xmlns:a16="http://schemas.microsoft.com/office/drawing/2014/main" id="{DF0F0890-B364-B7E7-3800-4CCEB21953D0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211985" cy="39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53" h="5082" fill="none" extrusionOk="0">
                      <a:moveTo>
                        <a:pt x="26952" y="508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9" name="Google Shape;8289;p68">
                  <a:extLst>
                    <a:ext uri="{FF2B5EF4-FFF2-40B4-BE49-F238E27FC236}">
                      <a16:creationId xmlns:a16="http://schemas.microsoft.com/office/drawing/2014/main" id="{FC5855B9-8457-A5A5-ED4E-6A51F7B28E1C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99720" cy="174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79" h="22235" fill="none" extrusionOk="0">
                      <a:moveTo>
                        <a:pt x="1" y="1"/>
                      </a:moveTo>
                      <a:lnTo>
                        <a:pt x="12678" y="2223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0" name="Google Shape;8290;p68">
                  <a:extLst>
                    <a:ext uri="{FF2B5EF4-FFF2-40B4-BE49-F238E27FC236}">
                      <a16:creationId xmlns:a16="http://schemas.microsoft.com/office/drawing/2014/main" id="{010299A8-C9E1-B4FA-0B0D-DC3EF8DCE02E}"/>
                    </a:ext>
                  </a:extLst>
                </p:cNvPr>
                <p:cNvSpPr/>
                <p:nvPr/>
              </p:nvSpPr>
              <p:spPr>
                <a:xfrm>
                  <a:off x="4027726" y="3539882"/>
                  <a:ext cx="159754" cy="11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12" h="14203" fill="none" extrusionOk="0">
                      <a:moveTo>
                        <a:pt x="1" y="1"/>
                      </a:moveTo>
                      <a:lnTo>
                        <a:pt x="20311" y="142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1" name="Google Shape;8291;p68">
                  <a:extLst>
                    <a:ext uri="{FF2B5EF4-FFF2-40B4-BE49-F238E27FC236}">
                      <a16:creationId xmlns:a16="http://schemas.microsoft.com/office/drawing/2014/main" id="{8C50A101-9A99-73A0-C2C9-9C0ED2AF5A7B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120743" cy="73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2" h="9304" fill="none" extrusionOk="0">
                      <a:moveTo>
                        <a:pt x="0" y="1"/>
                      </a:moveTo>
                      <a:lnTo>
                        <a:pt x="15351" y="9303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2" name="Google Shape;8292;p68">
                  <a:extLst>
                    <a:ext uri="{FF2B5EF4-FFF2-40B4-BE49-F238E27FC236}">
                      <a16:creationId xmlns:a16="http://schemas.microsoft.com/office/drawing/2014/main" id="{201A87D2-E424-EB66-A80D-D4BBAA28AA42}"/>
                    </a:ext>
                  </a:extLst>
                </p:cNvPr>
                <p:cNvSpPr/>
                <p:nvPr/>
              </p:nvSpPr>
              <p:spPr>
                <a:xfrm>
                  <a:off x="4006702" y="3641584"/>
                  <a:ext cx="39773" cy="14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7" h="17832" fill="none" extrusionOk="0">
                      <a:moveTo>
                        <a:pt x="5057" y="1783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3" name="Google Shape;8293;p68">
                  <a:extLst>
                    <a:ext uri="{FF2B5EF4-FFF2-40B4-BE49-F238E27FC236}">
                      <a16:creationId xmlns:a16="http://schemas.microsoft.com/office/drawing/2014/main" id="{E851F5FF-2B30-7B90-950E-EAF884FA491B}"/>
                    </a:ext>
                  </a:extLst>
                </p:cNvPr>
                <p:cNvSpPr/>
                <p:nvPr/>
              </p:nvSpPr>
              <p:spPr>
                <a:xfrm>
                  <a:off x="3996423" y="3784585"/>
                  <a:ext cx="51862" cy="1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94" h="1307" fill="none" extrusionOk="0">
                      <a:moveTo>
                        <a:pt x="1" y="1307"/>
                      </a:moveTo>
                      <a:lnTo>
                        <a:pt x="6594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4" name="Google Shape;8294;p68">
                  <a:extLst>
                    <a:ext uri="{FF2B5EF4-FFF2-40B4-BE49-F238E27FC236}">
                      <a16:creationId xmlns:a16="http://schemas.microsoft.com/office/drawing/2014/main" id="{7E653403-FDF0-90B7-72A0-62A1DDD11625}"/>
                    </a:ext>
                  </a:extLst>
                </p:cNvPr>
                <p:cNvSpPr/>
                <p:nvPr/>
              </p:nvSpPr>
              <p:spPr>
                <a:xfrm>
                  <a:off x="4048277" y="3784585"/>
                  <a:ext cx="47583" cy="68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0" h="8759" fill="none" extrusionOk="0">
                      <a:moveTo>
                        <a:pt x="1" y="0"/>
                      </a:moveTo>
                      <a:lnTo>
                        <a:pt x="6049" y="8758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5" name="Google Shape;8295;p68">
                  <a:extLst>
                    <a:ext uri="{FF2B5EF4-FFF2-40B4-BE49-F238E27FC236}">
                      <a16:creationId xmlns:a16="http://schemas.microsoft.com/office/drawing/2014/main" id="{D6FBFDC4-660A-907C-C84D-F854B21731E0}"/>
                    </a:ext>
                  </a:extLst>
                </p:cNvPr>
                <p:cNvSpPr/>
                <p:nvPr/>
              </p:nvSpPr>
              <p:spPr>
                <a:xfrm>
                  <a:off x="4095947" y="3788392"/>
                  <a:ext cx="10280" cy="64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" h="8251" fill="none" extrusionOk="0">
                      <a:moveTo>
                        <a:pt x="0" y="8250"/>
                      </a:moveTo>
                      <a:lnTo>
                        <a:pt x="1307" y="0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6" name="Google Shape;8296;p68">
                  <a:extLst>
                    <a:ext uri="{FF2B5EF4-FFF2-40B4-BE49-F238E27FC236}">
                      <a16:creationId xmlns:a16="http://schemas.microsoft.com/office/drawing/2014/main" id="{CB7EB4FD-33ED-59D7-8DD3-36918C7A8D2A}"/>
                    </a:ext>
                  </a:extLst>
                </p:cNvPr>
                <p:cNvSpPr/>
                <p:nvPr/>
              </p:nvSpPr>
              <p:spPr>
                <a:xfrm>
                  <a:off x="4095852" y="3853467"/>
                  <a:ext cx="45672" cy="1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7" h="2021" fill="none" extrusionOk="0">
                      <a:moveTo>
                        <a:pt x="0" y="0"/>
                      </a:moveTo>
                      <a:lnTo>
                        <a:pt x="5807" y="202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7" name="Google Shape;8297;p68">
                  <a:extLst>
                    <a:ext uri="{FF2B5EF4-FFF2-40B4-BE49-F238E27FC236}">
                      <a16:creationId xmlns:a16="http://schemas.microsoft.com/office/drawing/2014/main" id="{DC5CDD33-F5C4-FEDE-D700-E4C73F2B7BEC}"/>
                    </a:ext>
                  </a:extLst>
                </p:cNvPr>
                <p:cNvSpPr/>
                <p:nvPr/>
              </p:nvSpPr>
              <p:spPr>
                <a:xfrm>
                  <a:off x="4138567" y="3868308"/>
                  <a:ext cx="16469" cy="1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2932" fill="none" extrusionOk="0">
                      <a:moveTo>
                        <a:pt x="1" y="1"/>
                      </a:moveTo>
                      <a:lnTo>
                        <a:pt x="2093" y="1293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8" name="Google Shape;8298;p68">
                  <a:extLst>
                    <a:ext uri="{FF2B5EF4-FFF2-40B4-BE49-F238E27FC236}">
                      <a16:creationId xmlns:a16="http://schemas.microsoft.com/office/drawing/2014/main" id="{B7A6E0A4-CF34-9A43-9166-7634BDB0058A}"/>
                    </a:ext>
                  </a:extLst>
                </p:cNvPr>
                <p:cNvSpPr/>
                <p:nvPr/>
              </p:nvSpPr>
              <p:spPr>
                <a:xfrm>
                  <a:off x="3875601" y="3592876"/>
                  <a:ext cx="131110" cy="48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0" h="6194" fill="none" extrusionOk="0">
                      <a:moveTo>
                        <a:pt x="0" y="0"/>
                      </a:moveTo>
                      <a:lnTo>
                        <a:pt x="16669" y="6194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9" name="Google Shape;8299;p68">
                  <a:extLst>
                    <a:ext uri="{FF2B5EF4-FFF2-40B4-BE49-F238E27FC236}">
                      <a16:creationId xmlns:a16="http://schemas.microsoft.com/office/drawing/2014/main" id="{BE83B6A3-0237-976A-9C51-A172F234DD81}"/>
                    </a:ext>
                  </a:extLst>
                </p:cNvPr>
                <p:cNvSpPr/>
                <p:nvPr/>
              </p:nvSpPr>
              <p:spPr>
                <a:xfrm>
                  <a:off x="4164828" y="3394410"/>
                  <a:ext cx="26458" cy="93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4" h="11844" fill="none" extrusionOk="0">
                      <a:moveTo>
                        <a:pt x="0" y="11843"/>
                      </a:moveTo>
                      <a:lnTo>
                        <a:pt x="3363" y="1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0" name="Google Shape;8300;p68">
                  <a:extLst>
                    <a:ext uri="{FF2B5EF4-FFF2-40B4-BE49-F238E27FC236}">
                      <a16:creationId xmlns:a16="http://schemas.microsoft.com/office/drawing/2014/main" id="{7ABE276A-F570-D541-0EE6-F9F8C2CC9366}"/>
                    </a:ext>
                  </a:extLst>
                </p:cNvPr>
                <p:cNvSpPr/>
                <p:nvPr/>
              </p:nvSpPr>
              <p:spPr>
                <a:xfrm>
                  <a:off x="4191278" y="3394410"/>
                  <a:ext cx="86586" cy="52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9" h="6703" fill="none" extrusionOk="0">
                      <a:moveTo>
                        <a:pt x="0" y="1"/>
                      </a:moveTo>
                      <a:lnTo>
                        <a:pt x="11008" y="6702"/>
                      </a:lnTo>
                    </a:path>
                  </a:pathLst>
                </a:custGeom>
                <a:noFill/>
                <a:ln w="1825" cap="flat" cmpd="sng">
                  <a:solidFill>
                    <a:srgbClr val="A5B7C5"/>
                  </a:solidFill>
                  <a:prstDash val="solid"/>
                  <a:miter lim="1209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01" name="Google Shape;8301;p68">
                <a:extLst>
                  <a:ext uri="{FF2B5EF4-FFF2-40B4-BE49-F238E27FC236}">
                    <a16:creationId xmlns:a16="http://schemas.microsoft.com/office/drawing/2014/main" id="{C20DD05A-DFFB-F164-86C5-24F8D3499481}"/>
                  </a:ext>
                </a:extLst>
              </p:cNvPr>
              <p:cNvGrpSpPr/>
              <p:nvPr/>
            </p:nvGrpSpPr>
            <p:grpSpPr>
              <a:xfrm>
                <a:off x="4180904" y="4251758"/>
                <a:ext cx="37783" cy="32420"/>
                <a:chOff x="4180904" y="4251758"/>
                <a:chExt cx="37783" cy="32420"/>
              </a:xfrm>
            </p:grpSpPr>
            <p:sp>
              <p:nvSpPr>
                <p:cNvPr id="8302" name="Google Shape;8302;p68">
                  <a:extLst>
                    <a:ext uri="{FF2B5EF4-FFF2-40B4-BE49-F238E27FC236}">
                      <a16:creationId xmlns:a16="http://schemas.microsoft.com/office/drawing/2014/main" id="{11E0A89A-5EA0-FB95-3D18-005FD18F926F}"/>
                    </a:ext>
                  </a:extLst>
                </p:cNvPr>
                <p:cNvSpPr/>
                <p:nvPr/>
              </p:nvSpPr>
              <p:spPr>
                <a:xfrm>
                  <a:off x="4180904" y="4251758"/>
                  <a:ext cx="37783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2" extrusionOk="0">
                      <a:moveTo>
                        <a:pt x="2738" y="0"/>
                      </a:moveTo>
                      <a:cubicBezTo>
                        <a:pt x="2231" y="0"/>
                        <a:pt x="1715" y="190"/>
                        <a:pt x="1295" y="613"/>
                      </a:cubicBezTo>
                      <a:cubicBezTo>
                        <a:pt x="1" y="1908"/>
                        <a:pt x="920" y="4121"/>
                        <a:pt x="2759" y="4121"/>
                      </a:cubicBezTo>
                      <a:cubicBezTo>
                        <a:pt x="3884" y="4109"/>
                        <a:pt x="4803" y="3190"/>
                        <a:pt x="4803" y="2065"/>
                      </a:cubicBezTo>
                      <a:cubicBezTo>
                        <a:pt x="4803" y="823"/>
                        <a:pt x="3792" y="0"/>
                        <a:pt x="273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3" name="Google Shape;8303;p68">
                  <a:extLst>
                    <a:ext uri="{FF2B5EF4-FFF2-40B4-BE49-F238E27FC236}">
                      <a16:creationId xmlns:a16="http://schemas.microsoft.com/office/drawing/2014/main" id="{C42ECDEE-B459-BF36-D070-D7764606BC7A}"/>
                    </a:ext>
                  </a:extLst>
                </p:cNvPr>
                <p:cNvSpPr/>
                <p:nvPr/>
              </p:nvSpPr>
              <p:spPr>
                <a:xfrm>
                  <a:off x="4196037" y="426143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04" name="Google Shape;8304;p68">
                <a:extLst>
                  <a:ext uri="{FF2B5EF4-FFF2-40B4-BE49-F238E27FC236}">
                    <a16:creationId xmlns:a16="http://schemas.microsoft.com/office/drawing/2014/main" id="{363BDEAF-95A0-3F5C-8320-3E93B681CFF2}"/>
                  </a:ext>
                </a:extLst>
              </p:cNvPr>
              <p:cNvGrpSpPr/>
              <p:nvPr/>
            </p:nvGrpSpPr>
            <p:grpSpPr>
              <a:xfrm>
                <a:off x="4201644" y="4081324"/>
                <a:ext cx="37783" cy="32364"/>
                <a:chOff x="4201644" y="4081324"/>
                <a:chExt cx="37783" cy="32364"/>
              </a:xfrm>
            </p:grpSpPr>
            <p:sp>
              <p:nvSpPr>
                <p:cNvPr id="8305" name="Google Shape;8305;p68">
                  <a:extLst>
                    <a:ext uri="{FF2B5EF4-FFF2-40B4-BE49-F238E27FC236}">
                      <a16:creationId xmlns:a16="http://schemas.microsoft.com/office/drawing/2014/main" id="{B0ED81E0-0D65-7178-8633-94EEE69F873C}"/>
                    </a:ext>
                  </a:extLst>
                </p:cNvPr>
                <p:cNvSpPr/>
                <p:nvPr/>
              </p:nvSpPr>
              <p:spPr>
                <a:xfrm>
                  <a:off x="4201644" y="4081324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6" name="Google Shape;8306;p68">
                  <a:extLst>
                    <a:ext uri="{FF2B5EF4-FFF2-40B4-BE49-F238E27FC236}">
                      <a16:creationId xmlns:a16="http://schemas.microsoft.com/office/drawing/2014/main" id="{5BBA9F06-C9A2-387E-24D1-A384FC5FCC19}"/>
                    </a:ext>
                  </a:extLst>
                </p:cNvPr>
                <p:cNvSpPr/>
                <p:nvPr/>
              </p:nvSpPr>
              <p:spPr>
                <a:xfrm>
                  <a:off x="4214582" y="4091037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02" y="0"/>
                      </a:moveTo>
                      <a:cubicBezTo>
                        <a:pt x="364" y="0"/>
                        <a:pt x="1" y="883"/>
                        <a:pt x="521" y="1415"/>
                      </a:cubicBezTo>
                      <a:cubicBezTo>
                        <a:pt x="688" y="1582"/>
                        <a:pt x="894" y="1657"/>
                        <a:pt x="1096" y="1657"/>
                      </a:cubicBezTo>
                      <a:cubicBezTo>
                        <a:pt x="1524" y="1657"/>
                        <a:pt x="1936" y="1323"/>
                        <a:pt x="1936" y="823"/>
                      </a:cubicBezTo>
                      <a:cubicBezTo>
                        <a:pt x="1936" y="363"/>
                        <a:pt x="1561" y="0"/>
                        <a:pt x="1102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07" name="Google Shape;8307;p68">
                <a:extLst>
                  <a:ext uri="{FF2B5EF4-FFF2-40B4-BE49-F238E27FC236}">
                    <a16:creationId xmlns:a16="http://schemas.microsoft.com/office/drawing/2014/main" id="{90B557A2-A51E-E57C-C533-34AC0B8A2707}"/>
                  </a:ext>
                </a:extLst>
              </p:cNvPr>
              <p:cNvGrpSpPr/>
              <p:nvPr/>
            </p:nvGrpSpPr>
            <p:grpSpPr>
              <a:xfrm>
                <a:off x="4284416" y="3887428"/>
                <a:ext cx="37783" cy="32451"/>
                <a:chOff x="4284416" y="3887428"/>
                <a:chExt cx="37783" cy="32451"/>
              </a:xfrm>
            </p:grpSpPr>
            <p:sp>
              <p:nvSpPr>
                <p:cNvPr id="8308" name="Google Shape;8308;p68">
                  <a:extLst>
                    <a:ext uri="{FF2B5EF4-FFF2-40B4-BE49-F238E27FC236}">
                      <a16:creationId xmlns:a16="http://schemas.microsoft.com/office/drawing/2014/main" id="{C976A309-0FFA-4CF0-6B90-A4949BD44699}"/>
                    </a:ext>
                  </a:extLst>
                </p:cNvPr>
                <p:cNvSpPr/>
                <p:nvPr/>
              </p:nvSpPr>
              <p:spPr>
                <a:xfrm>
                  <a:off x="4284416" y="3887428"/>
                  <a:ext cx="37783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26" extrusionOk="0">
                      <a:moveTo>
                        <a:pt x="2731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1" y="1900"/>
                        <a:pt x="920" y="4126"/>
                        <a:pt x="2747" y="4126"/>
                      </a:cubicBezTo>
                      <a:cubicBezTo>
                        <a:pt x="3884" y="4114"/>
                        <a:pt x="4803" y="3195"/>
                        <a:pt x="4803" y="2070"/>
                      </a:cubicBezTo>
                      <a:cubicBezTo>
                        <a:pt x="4803" y="824"/>
                        <a:pt x="3788" y="1"/>
                        <a:pt x="273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9" name="Google Shape;8309;p68">
                  <a:extLst>
                    <a:ext uri="{FF2B5EF4-FFF2-40B4-BE49-F238E27FC236}">
                      <a16:creationId xmlns:a16="http://schemas.microsoft.com/office/drawing/2014/main" id="{31FB2277-7DA6-046C-5BCE-A4B425411CA0}"/>
                    </a:ext>
                  </a:extLst>
                </p:cNvPr>
                <p:cNvSpPr/>
                <p:nvPr/>
              </p:nvSpPr>
              <p:spPr>
                <a:xfrm>
                  <a:off x="4299548" y="3897039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35"/>
                      </a:cubicBezTo>
                      <a:cubicBezTo>
                        <a:pt x="0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0" name="Google Shape;8310;p68">
                <a:extLst>
                  <a:ext uri="{FF2B5EF4-FFF2-40B4-BE49-F238E27FC236}">
                    <a16:creationId xmlns:a16="http://schemas.microsoft.com/office/drawing/2014/main" id="{8FEC0FFA-18BC-19B2-CCDE-B34DAB8EA0E2}"/>
                  </a:ext>
                </a:extLst>
              </p:cNvPr>
              <p:cNvGrpSpPr/>
              <p:nvPr/>
            </p:nvGrpSpPr>
            <p:grpSpPr>
              <a:xfrm>
                <a:off x="4223721" y="3860404"/>
                <a:ext cx="37870" cy="32364"/>
                <a:chOff x="4223721" y="3860404"/>
                <a:chExt cx="37870" cy="32364"/>
              </a:xfrm>
            </p:grpSpPr>
            <p:sp>
              <p:nvSpPr>
                <p:cNvPr id="8311" name="Google Shape;8311;p68">
                  <a:extLst>
                    <a:ext uri="{FF2B5EF4-FFF2-40B4-BE49-F238E27FC236}">
                      <a16:creationId xmlns:a16="http://schemas.microsoft.com/office/drawing/2014/main" id="{737C5708-0518-3DEB-9DAA-A0A0789245A7}"/>
                    </a:ext>
                  </a:extLst>
                </p:cNvPr>
                <p:cNvSpPr/>
                <p:nvPr/>
              </p:nvSpPr>
              <p:spPr>
                <a:xfrm>
                  <a:off x="4223721" y="3860404"/>
                  <a:ext cx="37870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5" extrusionOk="0">
                      <a:moveTo>
                        <a:pt x="2735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58" y="4114"/>
                      </a:cubicBezTo>
                      <a:cubicBezTo>
                        <a:pt x="3883" y="4114"/>
                        <a:pt x="4803" y="3195"/>
                        <a:pt x="4815" y="2058"/>
                      </a:cubicBezTo>
                      <a:cubicBezTo>
                        <a:pt x="4815" y="822"/>
                        <a:pt x="3795" y="1"/>
                        <a:pt x="273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2" name="Google Shape;8312;p68">
                  <a:extLst>
                    <a:ext uri="{FF2B5EF4-FFF2-40B4-BE49-F238E27FC236}">
                      <a16:creationId xmlns:a16="http://schemas.microsoft.com/office/drawing/2014/main" id="{1ED7DE66-E7F4-32B3-9FCF-2E8B333BE1FE}"/>
                    </a:ext>
                  </a:extLst>
                </p:cNvPr>
                <p:cNvSpPr/>
                <p:nvPr/>
              </p:nvSpPr>
              <p:spPr>
                <a:xfrm>
                  <a:off x="4238846" y="38701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3" name="Google Shape;8313;p68">
                <a:extLst>
                  <a:ext uri="{FF2B5EF4-FFF2-40B4-BE49-F238E27FC236}">
                    <a16:creationId xmlns:a16="http://schemas.microsoft.com/office/drawing/2014/main" id="{C9F2E0FE-313E-406C-55C1-A1872DB0490B}"/>
                  </a:ext>
                </a:extLst>
              </p:cNvPr>
              <p:cNvGrpSpPr/>
              <p:nvPr/>
            </p:nvGrpSpPr>
            <p:grpSpPr>
              <a:xfrm>
                <a:off x="4104889" y="3699242"/>
                <a:ext cx="37776" cy="32357"/>
                <a:chOff x="4104889" y="3699242"/>
                <a:chExt cx="37776" cy="32357"/>
              </a:xfrm>
            </p:grpSpPr>
            <p:sp>
              <p:nvSpPr>
                <p:cNvPr id="8314" name="Google Shape;8314;p68">
                  <a:extLst>
                    <a:ext uri="{FF2B5EF4-FFF2-40B4-BE49-F238E27FC236}">
                      <a16:creationId xmlns:a16="http://schemas.microsoft.com/office/drawing/2014/main" id="{72BF3A1D-9310-E2D2-F9DC-6A22E6BA8345}"/>
                    </a:ext>
                  </a:extLst>
                </p:cNvPr>
                <p:cNvSpPr/>
                <p:nvPr/>
              </p:nvSpPr>
              <p:spPr>
                <a:xfrm>
                  <a:off x="4104889" y="3699242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8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5" name="Google Shape;8315;p68">
                  <a:extLst>
                    <a:ext uri="{FF2B5EF4-FFF2-40B4-BE49-F238E27FC236}">
                      <a16:creationId xmlns:a16="http://schemas.microsoft.com/office/drawing/2014/main" id="{7B6454FF-9EC2-D5DD-AF81-E30FC27BAD05}"/>
                    </a:ext>
                  </a:extLst>
                </p:cNvPr>
                <p:cNvSpPr/>
                <p:nvPr/>
              </p:nvSpPr>
              <p:spPr>
                <a:xfrm>
                  <a:off x="4120013" y="3708948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76" y="0"/>
                        <a:pt x="1" y="375"/>
                        <a:pt x="1" y="823"/>
                      </a:cubicBezTo>
                      <a:cubicBezTo>
                        <a:pt x="1" y="1283"/>
                        <a:pt x="376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6" name="Google Shape;8316;p68">
                <a:extLst>
                  <a:ext uri="{FF2B5EF4-FFF2-40B4-BE49-F238E27FC236}">
                    <a16:creationId xmlns:a16="http://schemas.microsoft.com/office/drawing/2014/main" id="{A0B1FE64-231B-B089-314A-BD302AE89EC1}"/>
                  </a:ext>
                </a:extLst>
              </p:cNvPr>
              <p:cNvGrpSpPr/>
              <p:nvPr/>
            </p:nvGrpSpPr>
            <p:grpSpPr>
              <a:xfrm>
                <a:off x="4143608" y="3475121"/>
                <a:ext cx="37878" cy="32420"/>
                <a:chOff x="4143608" y="3475121"/>
                <a:chExt cx="37878" cy="32420"/>
              </a:xfrm>
            </p:grpSpPr>
            <p:sp>
              <p:nvSpPr>
                <p:cNvPr id="8317" name="Google Shape;8317;p68">
                  <a:extLst>
                    <a:ext uri="{FF2B5EF4-FFF2-40B4-BE49-F238E27FC236}">
                      <a16:creationId xmlns:a16="http://schemas.microsoft.com/office/drawing/2014/main" id="{7CAFE630-D5D6-11DC-251F-B3FA2CD7DE44}"/>
                    </a:ext>
                  </a:extLst>
                </p:cNvPr>
                <p:cNvSpPr/>
                <p:nvPr/>
              </p:nvSpPr>
              <p:spPr>
                <a:xfrm>
                  <a:off x="4143608" y="3475121"/>
                  <a:ext cx="37878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6" h="4122" extrusionOk="0">
                      <a:moveTo>
                        <a:pt x="2750" y="0"/>
                      </a:moveTo>
                      <a:cubicBezTo>
                        <a:pt x="2244" y="0"/>
                        <a:pt x="1727" y="190"/>
                        <a:pt x="1307" y="614"/>
                      </a:cubicBezTo>
                      <a:cubicBezTo>
                        <a:pt x="1" y="1908"/>
                        <a:pt x="920" y="4122"/>
                        <a:pt x="2759" y="4122"/>
                      </a:cubicBezTo>
                      <a:cubicBezTo>
                        <a:pt x="3896" y="4122"/>
                        <a:pt x="4815" y="3202"/>
                        <a:pt x="4815" y="2065"/>
                      </a:cubicBezTo>
                      <a:cubicBezTo>
                        <a:pt x="4815" y="823"/>
                        <a:pt x="3805" y="0"/>
                        <a:pt x="275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8" name="Google Shape;8318;p68">
                  <a:extLst>
                    <a:ext uri="{FF2B5EF4-FFF2-40B4-BE49-F238E27FC236}">
                      <a16:creationId xmlns:a16="http://schemas.microsoft.com/office/drawing/2014/main" id="{C56F9983-628C-6D43-0800-854E7B68CC63}"/>
                    </a:ext>
                  </a:extLst>
                </p:cNvPr>
                <p:cNvSpPr/>
                <p:nvPr/>
              </p:nvSpPr>
              <p:spPr>
                <a:xfrm>
                  <a:off x="4158741" y="348479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5" y="1"/>
                        <a:pt x="0" y="376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94" y="1658"/>
                        <a:pt x="1657" y="1295"/>
                        <a:pt x="1657" y="835"/>
                      </a:cubicBezTo>
                      <a:cubicBezTo>
                        <a:pt x="1657" y="376"/>
                        <a:pt x="1294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19" name="Google Shape;8319;p68">
                <a:extLst>
                  <a:ext uri="{FF2B5EF4-FFF2-40B4-BE49-F238E27FC236}">
                    <a16:creationId xmlns:a16="http://schemas.microsoft.com/office/drawing/2014/main" id="{984362F7-FFCF-AA47-EF02-A496AFC33551}"/>
                  </a:ext>
                </a:extLst>
              </p:cNvPr>
              <p:cNvGrpSpPr/>
              <p:nvPr/>
            </p:nvGrpSpPr>
            <p:grpSpPr>
              <a:xfrm>
                <a:off x="4217248" y="3570893"/>
                <a:ext cx="37776" cy="32364"/>
                <a:chOff x="4217248" y="3570893"/>
                <a:chExt cx="37776" cy="32364"/>
              </a:xfrm>
            </p:grpSpPr>
            <p:sp>
              <p:nvSpPr>
                <p:cNvPr id="8320" name="Google Shape;8320;p68">
                  <a:extLst>
                    <a:ext uri="{FF2B5EF4-FFF2-40B4-BE49-F238E27FC236}">
                      <a16:creationId xmlns:a16="http://schemas.microsoft.com/office/drawing/2014/main" id="{BEF2E335-4CE9-85E1-7DBB-CDFD5CB0F298}"/>
                    </a:ext>
                  </a:extLst>
                </p:cNvPr>
                <p:cNvSpPr/>
                <p:nvPr/>
              </p:nvSpPr>
              <p:spPr>
                <a:xfrm>
                  <a:off x="4217248" y="3570893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8" y="1"/>
                        <a:pt x="1713" y="188"/>
                        <a:pt x="1295" y="606"/>
                      </a:cubicBezTo>
                      <a:cubicBezTo>
                        <a:pt x="1" y="1900"/>
                        <a:pt x="920" y="4114"/>
                        <a:pt x="2759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1" name="Google Shape;8321;p68">
                  <a:extLst>
                    <a:ext uri="{FF2B5EF4-FFF2-40B4-BE49-F238E27FC236}">
                      <a16:creationId xmlns:a16="http://schemas.microsoft.com/office/drawing/2014/main" id="{17AAB964-4038-5179-D9E0-B4BD729C9875}"/>
                    </a:ext>
                  </a:extLst>
                </p:cNvPr>
                <p:cNvSpPr/>
                <p:nvPr/>
              </p:nvSpPr>
              <p:spPr>
                <a:xfrm>
                  <a:off x="4232373" y="3580599"/>
                  <a:ext cx="13048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9" extrusionOk="0">
                      <a:moveTo>
                        <a:pt x="824" y="1"/>
                      </a:moveTo>
                      <a:cubicBezTo>
                        <a:pt x="364" y="1"/>
                        <a:pt x="1" y="376"/>
                        <a:pt x="1" y="824"/>
                      </a:cubicBezTo>
                      <a:cubicBezTo>
                        <a:pt x="1" y="1283"/>
                        <a:pt x="364" y="1658"/>
                        <a:pt x="824" y="1658"/>
                      </a:cubicBezTo>
                      <a:cubicBezTo>
                        <a:pt x="1283" y="1658"/>
                        <a:pt x="1658" y="1283"/>
                        <a:pt x="1658" y="824"/>
                      </a:cubicBezTo>
                      <a:cubicBezTo>
                        <a:pt x="1658" y="376"/>
                        <a:pt x="1283" y="1"/>
                        <a:pt x="82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22" name="Google Shape;8322;p68">
                <a:extLst>
                  <a:ext uri="{FF2B5EF4-FFF2-40B4-BE49-F238E27FC236}">
                    <a16:creationId xmlns:a16="http://schemas.microsoft.com/office/drawing/2014/main" id="{17A80A25-9C5F-0FF2-92F1-3AF795F6672B}"/>
                  </a:ext>
                </a:extLst>
              </p:cNvPr>
              <p:cNvGrpSpPr/>
              <p:nvPr/>
            </p:nvGrpSpPr>
            <p:grpSpPr>
              <a:xfrm>
                <a:off x="4255307" y="3431612"/>
                <a:ext cx="37776" cy="32451"/>
                <a:chOff x="4255307" y="3431612"/>
                <a:chExt cx="37776" cy="32451"/>
              </a:xfrm>
            </p:grpSpPr>
            <p:sp>
              <p:nvSpPr>
                <p:cNvPr id="8323" name="Google Shape;8323;p68">
                  <a:extLst>
                    <a:ext uri="{FF2B5EF4-FFF2-40B4-BE49-F238E27FC236}">
                      <a16:creationId xmlns:a16="http://schemas.microsoft.com/office/drawing/2014/main" id="{89EFFE4E-04C6-7984-2CAD-591912746E79}"/>
                    </a:ext>
                  </a:extLst>
                </p:cNvPr>
                <p:cNvSpPr/>
                <p:nvPr/>
              </p:nvSpPr>
              <p:spPr>
                <a:xfrm>
                  <a:off x="4255307" y="3431612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5" y="605"/>
                      </a:cubicBezTo>
                      <a:cubicBezTo>
                        <a:pt x="0" y="1912"/>
                        <a:pt x="920" y="4125"/>
                        <a:pt x="2758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4" name="Google Shape;8324;p68">
                  <a:extLst>
                    <a:ext uri="{FF2B5EF4-FFF2-40B4-BE49-F238E27FC236}">
                      <a16:creationId xmlns:a16="http://schemas.microsoft.com/office/drawing/2014/main" id="{3D542441-4E13-926F-1A5F-ABAE1A44D380}"/>
                    </a:ext>
                  </a:extLst>
                </p:cNvPr>
                <p:cNvSpPr/>
                <p:nvPr/>
              </p:nvSpPr>
              <p:spPr>
                <a:xfrm>
                  <a:off x="4270432" y="3441317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75"/>
                        <a:pt x="1" y="835"/>
                      </a:cubicBezTo>
                      <a:cubicBezTo>
                        <a:pt x="1" y="1295"/>
                        <a:pt x="376" y="1658"/>
                        <a:pt x="835" y="1658"/>
                      </a:cubicBezTo>
                      <a:cubicBezTo>
                        <a:pt x="1295" y="1658"/>
                        <a:pt x="1658" y="1295"/>
                        <a:pt x="1658" y="835"/>
                      </a:cubicBezTo>
                      <a:cubicBezTo>
                        <a:pt x="1658" y="375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25" name="Google Shape;8325;p68">
                <a:extLst>
                  <a:ext uri="{FF2B5EF4-FFF2-40B4-BE49-F238E27FC236}">
                    <a16:creationId xmlns:a16="http://schemas.microsoft.com/office/drawing/2014/main" id="{C4F3EC91-E5C6-B48C-6182-A2E4F696F766}"/>
                  </a:ext>
                </a:extLst>
              </p:cNvPr>
              <p:cNvGrpSpPr/>
              <p:nvPr/>
            </p:nvGrpSpPr>
            <p:grpSpPr>
              <a:xfrm>
                <a:off x="3853052" y="3577398"/>
                <a:ext cx="37776" cy="32420"/>
                <a:chOff x="3853052" y="3577398"/>
                <a:chExt cx="37776" cy="32420"/>
              </a:xfrm>
            </p:grpSpPr>
            <p:sp>
              <p:nvSpPr>
                <p:cNvPr id="8326" name="Google Shape;8326;p68">
                  <a:extLst>
                    <a:ext uri="{FF2B5EF4-FFF2-40B4-BE49-F238E27FC236}">
                      <a16:creationId xmlns:a16="http://schemas.microsoft.com/office/drawing/2014/main" id="{392E665F-D6C6-C214-011F-95514ED82A87}"/>
                    </a:ext>
                  </a:extLst>
                </p:cNvPr>
                <p:cNvSpPr/>
                <p:nvPr/>
              </p:nvSpPr>
              <p:spPr>
                <a:xfrm>
                  <a:off x="3853052" y="3577398"/>
                  <a:ext cx="37776" cy="32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2" extrusionOk="0">
                      <a:moveTo>
                        <a:pt x="2737" y="0"/>
                      </a:moveTo>
                      <a:cubicBezTo>
                        <a:pt x="2231" y="0"/>
                        <a:pt x="1714" y="190"/>
                        <a:pt x="1294" y="614"/>
                      </a:cubicBezTo>
                      <a:cubicBezTo>
                        <a:pt x="0" y="1908"/>
                        <a:pt x="919" y="4122"/>
                        <a:pt x="2746" y="4122"/>
                      </a:cubicBezTo>
                      <a:cubicBezTo>
                        <a:pt x="3883" y="4122"/>
                        <a:pt x="4803" y="3202"/>
                        <a:pt x="4803" y="2065"/>
                      </a:cubicBezTo>
                      <a:cubicBezTo>
                        <a:pt x="4803" y="823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7" name="Google Shape;8327;p68">
                  <a:extLst>
                    <a:ext uri="{FF2B5EF4-FFF2-40B4-BE49-F238E27FC236}">
                      <a16:creationId xmlns:a16="http://schemas.microsoft.com/office/drawing/2014/main" id="{47B30644-EAB4-0003-5358-8FF0DDE6D21E}"/>
                    </a:ext>
                  </a:extLst>
                </p:cNvPr>
                <p:cNvSpPr/>
                <p:nvPr/>
              </p:nvSpPr>
              <p:spPr>
                <a:xfrm>
                  <a:off x="3868176" y="358707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76"/>
                        <a:pt x="1" y="835"/>
                      </a:cubicBezTo>
                      <a:cubicBezTo>
                        <a:pt x="1" y="1295"/>
                        <a:pt x="363" y="1658"/>
                        <a:pt x="823" y="1658"/>
                      </a:cubicBezTo>
                      <a:cubicBezTo>
                        <a:pt x="1283" y="1658"/>
                        <a:pt x="1658" y="1295"/>
                        <a:pt x="1658" y="835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28" name="Google Shape;8328;p68">
                <a:extLst>
                  <a:ext uri="{FF2B5EF4-FFF2-40B4-BE49-F238E27FC236}">
                    <a16:creationId xmlns:a16="http://schemas.microsoft.com/office/drawing/2014/main" id="{4FA0568E-F854-1863-29A7-B3C1A7FD5BBD}"/>
                  </a:ext>
                </a:extLst>
              </p:cNvPr>
              <p:cNvGrpSpPr/>
              <p:nvPr/>
            </p:nvGrpSpPr>
            <p:grpSpPr>
              <a:xfrm>
                <a:off x="4039908" y="3412107"/>
                <a:ext cx="37776" cy="32357"/>
                <a:chOff x="4039908" y="3412107"/>
                <a:chExt cx="37776" cy="32357"/>
              </a:xfrm>
            </p:grpSpPr>
            <p:sp>
              <p:nvSpPr>
                <p:cNvPr id="8329" name="Google Shape;8329;p68">
                  <a:extLst>
                    <a:ext uri="{FF2B5EF4-FFF2-40B4-BE49-F238E27FC236}">
                      <a16:creationId xmlns:a16="http://schemas.microsoft.com/office/drawing/2014/main" id="{3F2DA383-0693-B5D0-F8F9-577C9B0B4D60}"/>
                    </a:ext>
                  </a:extLst>
                </p:cNvPr>
                <p:cNvSpPr/>
                <p:nvPr/>
              </p:nvSpPr>
              <p:spPr>
                <a:xfrm>
                  <a:off x="4039908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0" name="Google Shape;8330;p68">
                  <a:extLst>
                    <a:ext uri="{FF2B5EF4-FFF2-40B4-BE49-F238E27FC236}">
                      <a16:creationId xmlns:a16="http://schemas.microsoft.com/office/drawing/2014/main" id="{6A321C87-F63D-DB30-F4E3-1A237B3AEA45}"/>
                    </a:ext>
                  </a:extLst>
                </p:cNvPr>
                <p:cNvSpPr/>
                <p:nvPr/>
              </p:nvSpPr>
              <p:spPr>
                <a:xfrm>
                  <a:off x="4055033" y="3421812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1" y="363"/>
                        <a:pt x="1" y="823"/>
                      </a:cubicBezTo>
                      <a:cubicBezTo>
                        <a:pt x="1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31" name="Google Shape;8331;p68">
                <a:extLst>
                  <a:ext uri="{FF2B5EF4-FFF2-40B4-BE49-F238E27FC236}">
                    <a16:creationId xmlns:a16="http://schemas.microsoft.com/office/drawing/2014/main" id="{EECE2801-3ABA-9AF4-8B90-1382DF6D32A0}"/>
                  </a:ext>
                </a:extLst>
              </p:cNvPr>
              <p:cNvGrpSpPr/>
              <p:nvPr/>
            </p:nvGrpSpPr>
            <p:grpSpPr>
              <a:xfrm>
                <a:off x="4017360" y="3342061"/>
                <a:ext cx="37870" cy="32380"/>
                <a:chOff x="4017360" y="3342061"/>
                <a:chExt cx="37870" cy="32380"/>
              </a:xfrm>
            </p:grpSpPr>
            <p:sp>
              <p:nvSpPr>
                <p:cNvPr id="8332" name="Google Shape;8332;p68">
                  <a:extLst>
                    <a:ext uri="{FF2B5EF4-FFF2-40B4-BE49-F238E27FC236}">
                      <a16:creationId xmlns:a16="http://schemas.microsoft.com/office/drawing/2014/main" id="{C786AF2A-469C-19BF-8F0D-C9BA7462A1FB}"/>
                    </a:ext>
                  </a:extLst>
                </p:cNvPr>
                <p:cNvSpPr/>
                <p:nvPr/>
              </p:nvSpPr>
              <p:spPr>
                <a:xfrm>
                  <a:off x="4017360" y="3342061"/>
                  <a:ext cx="37870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5" h="4117" extrusionOk="0">
                      <a:moveTo>
                        <a:pt x="2749" y="0"/>
                      </a:moveTo>
                      <a:cubicBezTo>
                        <a:pt x="2243" y="0"/>
                        <a:pt x="1726" y="189"/>
                        <a:pt x="1307" y="608"/>
                      </a:cubicBezTo>
                      <a:cubicBezTo>
                        <a:pt x="0" y="1903"/>
                        <a:pt x="920" y="4116"/>
                        <a:pt x="2758" y="4116"/>
                      </a:cubicBezTo>
                      <a:cubicBezTo>
                        <a:pt x="3895" y="4116"/>
                        <a:pt x="4815" y="3197"/>
                        <a:pt x="4815" y="2060"/>
                      </a:cubicBezTo>
                      <a:cubicBezTo>
                        <a:pt x="4815" y="817"/>
                        <a:pt x="3804" y="0"/>
                        <a:pt x="2749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3" name="Google Shape;8333;p68">
                  <a:extLst>
                    <a:ext uri="{FF2B5EF4-FFF2-40B4-BE49-F238E27FC236}">
                      <a16:creationId xmlns:a16="http://schemas.microsoft.com/office/drawing/2014/main" id="{1C86CF73-61ED-8AA7-2138-CA697B1C350A}"/>
                    </a:ext>
                  </a:extLst>
                </p:cNvPr>
                <p:cNvSpPr/>
                <p:nvPr/>
              </p:nvSpPr>
              <p:spPr>
                <a:xfrm>
                  <a:off x="4032484" y="3351790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6" y="0"/>
                        <a:pt x="1" y="363"/>
                        <a:pt x="1" y="823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23"/>
                      </a:cubicBezTo>
                      <a:cubicBezTo>
                        <a:pt x="1658" y="363"/>
                        <a:pt x="1295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34" name="Google Shape;8334;p68">
                <a:extLst>
                  <a:ext uri="{FF2B5EF4-FFF2-40B4-BE49-F238E27FC236}">
                    <a16:creationId xmlns:a16="http://schemas.microsoft.com/office/drawing/2014/main" id="{875A6028-7186-AABC-F4D4-B135F12C9D88}"/>
                  </a:ext>
                </a:extLst>
              </p:cNvPr>
              <p:cNvSpPr/>
              <p:nvPr/>
            </p:nvSpPr>
            <p:spPr>
              <a:xfrm>
                <a:off x="3998712" y="3520180"/>
                <a:ext cx="47764" cy="40929"/>
              </a:xfrm>
              <a:custGeom>
                <a:avLst/>
                <a:gdLst/>
                <a:ahLst/>
                <a:cxnLst/>
                <a:rect l="l" t="t" r="r" b="b"/>
                <a:pathLst>
                  <a:path w="6073" h="5204" extrusionOk="0">
                    <a:moveTo>
                      <a:pt x="3457" y="0"/>
                    </a:moveTo>
                    <a:cubicBezTo>
                      <a:pt x="2821" y="0"/>
                      <a:pt x="2173" y="236"/>
                      <a:pt x="1645" y="764"/>
                    </a:cubicBezTo>
                    <a:cubicBezTo>
                      <a:pt x="0" y="2397"/>
                      <a:pt x="1162" y="5191"/>
                      <a:pt x="3472" y="5203"/>
                    </a:cubicBezTo>
                    <a:cubicBezTo>
                      <a:pt x="4899" y="5191"/>
                      <a:pt x="6061" y="4030"/>
                      <a:pt x="6073" y="2602"/>
                    </a:cubicBezTo>
                    <a:cubicBezTo>
                      <a:pt x="6073" y="1038"/>
                      <a:pt x="4792" y="0"/>
                      <a:pt x="3457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335;p68">
                <a:extLst>
                  <a:ext uri="{FF2B5EF4-FFF2-40B4-BE49-F238E27FC236}">
                    <a16:creationId xmlns:a16="http://schemas.microsoft.com/office/drawing/2014/main" id="{B76621EE-CCA7-3EF8-93D2-3D849391B9A6}"/>
                  </a:ext>
                </a:extLst>
              </p:cNvPr>
              <p:cNvSpPr/>
              <p:nvPr/>
            </p:nvSpPr>
            <p:spPr>
              <a:xfrm>
                <a:off x="4011744" y="3529893"/>
                <a:ext cx="25026" cy="21448"/>
              </a:xfrm>
              <a:custGeom>
                <a:avLst/>
                <a:gdLst/>
                <a:ahLst/>
                <a:cxnLst/>
                <a:rect l="l" t="t" r="r" b="b"/>
                <a:pathLst>
                  <a:path w="3182" h="2727" extrusionOk="0">
                    <a:moveTo>
                      <a:pt x="1815" y="0"/>
                    </a:moveTo>
                    <a:cubicBezTo>
                      <a:pt x="605" y="0"/>
                      <a:pt x="1" y="1464"/>
                      <a:pt x="847" y="2323"/>
                    </a:cubicBezTo>
                    <a:cubicBezTo>
                      <a:pt x="1126" y="2601"/>
                      <a:pt x="1468" y="2726"/>
                      <a:pt x="1803" y="2726"/>
                    </a:cubicBezTo>
                    <a:cubicBezTo>
                      <a:pt x="2503" y="2726"/>
                      <a:pt x="3174" y="2185"/>
                      <a:pt x="3182" y="1367"/>
                    </a:cubicBezTo>
                    <a:cubicBezTo>
                      <a:pt x="3182" y="605"/>
                      <a:pt x="2565" y="0"/>
                      <a:pt x="1815" y="0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36" name="Google Shape;8336;p68">
                <a:extLst>
                  <a:ext uri="{FF2B5EF4-FFF2-40B4-BE49-F238E27FC236}">
                    <a16:creationId xmlns:a16="http://schemas.microsoft.com/office/drawing/2014/main" id="{8E4241AD-AFFA-CB0B-128F-3868C459E1B1}"/>
                  </a:ext>
                </a:extLst>
              </p:cNvPr>
              <p:cNvGrpSpPr/>
              <p:nvPr/>
            </p:nvGrpSpPr>
            <p:grpSpPr>
              <a:xfrm>
                <a:off x="3750870" y="3418650"/>
                <a:ext cx="37776" cy="32380"/>
                <a:chOff x="3750870" y="3418650"/>
                <a:chExt cx="37776" cy="32380"/>
              </a:xfrm>
            </p:grpSpPr>
            <p:sp>
              <p:nvSpPr>
                <p:cNvPr id="8337" name="Google Shape;8337;p68">
                  <a:extLst>
                    <a:ext uri="{FF2B5EF4-FFF2-40B4-BE49-F238E27FC236}">
                      <a16:creationId xmlns:a16="http://schemas.microsoft.com/office/drawing/2014/main" id="{3823956A-0371-BE9D-1E76-96CC7DAE68F1}"/>
                    </a:ext>
                  </a:extLst>
                </p:cNvPr>
                <p:cNvSpPr/>
                <p:nvPr/>
              </p:nvSpPr>
              <p:spPr>
                <a:xfrm>
                  <a:off x="3750870" y="3418650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0"/>
                      </a:moveTo>
                      <a:cubicBezTo>
                        <a:pt x="2231" y="0"/>
                        <a:pt x="1714" y="188"/>
                        <a:pt x="1295" y="608"/>
                      </a:cubicBezTo>
                      <a:cubicBezTo>
                        <a:pt x="0" y="1903"/>
                        <a:pt x="920" y="4116"/>
                        <a:pt x="2746" y="4116"/>
                      </a:cubicBezTo>
                      <a:cubicBezTo>
                        <a:pt x="3883" y="4104"/>
                        <a:pt x="4803" y="3185"/>
                        <a:pt x="4803" y="2060"/>
                      </a:cubicBezTo>
                      <a:cubicBezTo>
                        <a:pt x="4803" y="817"/>
                        <a:pt x="3792" y="0"/>
                        <a:pt x="2737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8" name="Google Shape;8338;p68">
                  <a:extLst>
                    <a:ext uri="{FF2B5EF4-FFF2-40B4-BE49-F238E27FC236}">
                      <a16:creationId xmlns:a16="http://schemas.microsoft.com/office/drawing/2014/main" id="{0946E18D-6ABA-4188-CE12-DB686FE1B3FA}"/>
                    </a:ext>
                  </a:extLst>
                </p:cNvPr>
                <p:cNvSpPr/>
                <p:nvPr/>
              </p:nvSpPr>
              <p:spPr>
                <a:xfrm>
                  <a:off x="3765994" y="342828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1" y="375"/>
                        <a:pt x="1" y="835"/>
                      </a:cubicBezTo>
                      <a:cubicBezTo>
                        <a:pt x="1" y="1294"/>
                        <a:pt x="363" y="1657"/>
                        <a:pt x="823" y="1657"/>
                      </a:cubicBezTo>
                      <a:cubicBezTo>
                        <a:pt x="1283" y="1657"/>
                        <a:pt x="1658" y="1294"/>
                        <a:pt x="1658" y="835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39" name="Google Shape;8339;p68">
                <a:extLst>
                  <a:ext uri="{FF2B5EF4-FFF2-40B4-BE49-F238E27FC236}">
                    <a16:creationId xmlns:a16="http://schemas.microsoft.com/office/drawing/2014/main" id="{FCAB00B3-90CB-25CC-7158-9B8269B70BD8}"/>
                  </a:ext>
                </a:extLst>
              </p:cNvPr>
              <p:cNvGrpSpPr/>
              <p:nvPr/>
            </p:nvGrpSpPr>
            <p:grpSpPr>
              <a:xfrm>
                <a:off x="3632509" y="3274438"/>
                <a:ext cx="37783" cy="32357"/>
                <a:chOff x="3632509" y="3274438"/>
                <a:chExt cx="37783" cy="32357"/>
              </a:xfrm>
            </p:grpSpPr>
            <p:sp>
              <p:nvSpPr>
                <p:cNvPr id="8340" name="Google Shape;8340;p68">
                  <a:extLst>
                    <a:ext uri="{FF2B5EF4-FFF2-40B4-BE49-F238E27FC236}">
                      <a16:creationId xmlns:a16="http://schemas.microsoft.com/office/drawing/2014/main" id="{E97C92CA-B5E9-BA33-88A7-3871E7912DA6}"/>
                    </a:ext>
                  </a:extLst>
                </p:cNvPr>
                <p:cNvSpPr/>
                <p:nvPr/>
              </p:nvSpPr>
              <p:spPr>
                <a:xfrm>
                  <a:off x="3632509" y="3274438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3" y="187"/>
                        <a:pt x="1295" y="605"/>
                      </a:cubicBezTo>
                      <a:cubicBezTo>
                        <a:pt x="1" y="1900"/>
                        <a:pt x="908" y="4114"/>
                        <a:pt x="2747" y="4114"/>
                      </a:cubicBezTo>
                      <a:cubicBezTo>
                        <a:pt x="3872" y="4114"/>
                        <a:pt x="4791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1" name="Google Shape;8341;p68">
                  <a:extLst>
                    <a:ext uri="{FF2B5EF4-FFF2-40B4-BE49-F238E27FC236}">
                      <a16:creationId xmlns:a16="http://schemas.microsoft.com/office/drawing/2014/main" id="{D54927D1-B418-B639-F3A8-D61117C28D0A}"/>
                    </a:ext>
                  </a:extLst>
                </p:cNvPr>
                <p:cNvSpPr/>
                <p:nvPr/>
              </p:nvSpPr>
              <p:spPr>
                <a:xfrm>
                  <a:off x="3647547" y="328404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0"/>
                      </a:moveTo>
                      <a:cubicBezTo>
                        <a:pt x="375" y="0"/>
                        <a:pt x="0" y="375"/>
                        <a:pt x="0" y="835"/>
                      </a:cubicBezTo>
                      <a:cubicBezTo>
                        <a:pt x="0" y="1295"/>
                        <a:pt x="375" y="1658"/>
                        <a:pt x="835" y="1658"/>
                      </a:cubicBezTo>
                      <a:cubicBezTo>
                        <a:pt x="1282" y="1658"/>
                        <a:pt x="1657" y="1295"/>
                        <a:pt x="1657" y="835"/>
                      </a:cubicBezTo>
                      <a:cubicBezTo>
                        <a:pt x="1657" y="375"/>
                        <a:pt x="1282" y="0"/>
                        <a:pt x="83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2" name="Google Shape;8342;p68">
                <a:extLst>
                  <a:ext uri="{FF2B5EF4-FFF2-40B4-BE49-F238E27FC236}">
                    <a16:creationId xmlns:a16="http://schemas.microsoft.com/office/drawing/2014/main" id="{A6A9ACAE-B628-5CD2-314A-C7DDA207BB8B}"/>
                  </a:ext>
                </a:extLst>
              </p:cNvPr>
              <p:cNvGrpSpPr/>
              <p:nvPr/>
            </p:nvGrpSpPr>
            <p:grpSpPr>
              <a:xfrm>
                <a:off x="3906424" y="3297561"/>
                <a:ext cx="37776" cy="32451"/>
                <a:chOff x="3906424" y="3297561"/>
                <a:chExt cx="37776" cy="32451"/>
              </a:xfrm>
            </p:grpSpPr>
            <p:sp>
              <p:nvSpPr>
                <p:cNvPr id="8343" name="Google Shape;8343;p68">
                  <a:extLst>
                    <a:ext uri="{FF2B5EF4-FFF2-40B4-BE49-F238E27FC236}">
                      <a16:creationId xmlns:a16="http://schemas.microsoft.com/office/drawing/2014/main" id="{4331F9CA-07C9-C31F-F8A4-2A38D081D7E9}"/>
                    </a:ext>
                  </a:extLst>
                </p:cNvPr>
                <p:cNvSpPr/>
                <p:nvPr/>
              </p:nvSpPr>
              <p:spPr>
                <a:xfrm>
                  <a:off x="3906424" y="3297561"/>
                  <a:ext cx="37776" cy="3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26" extrusionOk="0">
                      <a:moveTo>
                        <a:pt x="2730" y="0"/>
                      </a:moveTo>
                      <a:cubicBezTo>
                        <a:pt x="2226" y="0"/>
                        <a:pt x="1713" y="187"/>
                        <a:pt x="1295" y="605"/>
                      </a:cubicBezTo>
                      <a:cubicBezTo>
                        <a:pt x="0" y="1899"/>
                        <a:pt x="920" y="4125"/>
                        <a:pt x="2746" y="4125"/>
                      </a:cubicBezTo>
                      <a:cubicBezTo>
                        <a:pt x="3883" y="4113"/>
                        <a:pt x="4803" y="3194"/>
                        <a:pt x="4803" y="2069"/>
                      </a:cubicBezTo>
                      <a:cubicBezTo>
                        <a:pt x="4803" y="824"/>
                        <a:pt x="3788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4" name="Google Shape;8344;p68">
                  <a:extLst>
                    <a:ext uri="{FF2B5EF4-FFF2-40B4-BE49-F238E27FC236}">
                      <a16:creationId xmlns:a16="http://schemas.microsoft.com/office/drawing/2014/main" id="{2ECD8FDA-8047-A1D4-4E97-F28E7461D8CC}"/>
                    </a:ext>
                  </a:extLst>
                </p:cNvPr>
                <p:cNvSpPr/>
                <p:nvPr/>
              </p:nvSpPr>
              <p:spPr>
                <a:xfrm>
                  <a:off x="3921548" y="3307361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0"/>
                      </a:moveTo>
                      <a:cubicBezTo>
                        <a:pt x="364" y="0"/>
                        <a:pt x="1" y="363"/>
                        <a:pt x="1" y="823"/>
                      </a:cubicBezTo>
                      <a:cubicBezTo>
                        <a:pt x="1" y="1282"/>
                        <a:pt x="364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63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5" name="Google Shape;8345;p68">
                <a:extLst>
                  <a:ext uri="{FF2B5EF4-FFF2-40B4-BE49-F238E27FC236}">
                    <a16:creationId xmlns:a16="http://schemas.microsoft.com/office/drawing/2014/main" id="{36A4F7D9-B2E8-B5C6-8353-CE3069047722}"/>
                  </a:ext>
                </a:extLst>
              </p:cNvPr>
              <p:cNvGrpSpPr/>
              <p:nvPr/>
            </p:nvGrpSpPr>
            <p:grpSpPr>
              <a:xfrm>
                <a:off x="3866084" y="3412107"/>
                <a:ext cx="37776" cy="32357"/>
                <a:chOff x="3866084" y="3412107"/>
                <a:chExt cx="37776" cy="32357"/>
              </a:xfrm>
            </p:grpSpPr>
            <p:sp>
              <p:nvSpPr>
                <p:cNvPr id="8346" name="Google Shape;8346;p68">
                  <a:extLst>
                    <a:ext uri="{FF2B5EF4-FFF2-40B4-BE49-F238E27FC236}">
                      <a16:creationId xmlns:a16="http://schemas.microsoft.com/office/drawing/2014/main" id="{609BF16F-3CB0-D4F9-FE5F-BDF6AB07E8EF}"/>
                    </a:ext>
                  </a:extLst>
                </p:cNvPr>
                <p:cNvSpPr/>
                <p:nvPr/>
              </p:nvSpPr>
              <p:spPr>
                <a:xfrm>
                  <a:off x="3866084" y="3412107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2" y="0"/>
                      </a:moveTo>
                      <a:cubicBezTo>
                        <a:pt x="2227" y="0"/>
                        <a:pt x="1713" y="187"/>
                        <a:pt x="1295" y="605"/>
                      </a:cubicBezTo>
                      <a:cubicBezTo>
                        <a:pt x="0" y="1900"/>
                        <a:pt x="920" y="4114"/>
                        <a:pt x="2746" y="4114"/>
                      </a:cubicBezTo>
                      <a:cubicBezTo>
                        <a:pt x="3883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7" name="Google Shape;8347;p68">
                  <a:extLst>
                    <a:ext uri="{FF2B5EF4-FFF2-40B4-BE49-F238E27FC236}">
                      <a16:creationId xmlns:a16="http://schemas.microsoft.com/office/drawing/2014/main" id="{F77A24E0-8256-39DA-561A-50F74A48409D}"/>
                    </a:ext>
                  </a:extLst>
                </p:cNvPr>
                <p:cNvSpPr/>
                <p:nvPr/>
              </p:nvSpPr>
              <p:spPr>
                <a:xfrm>
                  <a:off x="3881208" y="3421812"/>
                  <a:ext cx="13048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58" extrusionOk="0">
                      <a:moveTo>
                        <a:pt x="823" y="1"/>
                      </a:moveTo>
                      <a:cubicBezTo>
                        <a:pt x="364" y="1"/>
                        <a:pt x="1" y="363"/>
                        <a:pt x="1" y="823"/>
                      </a:cubicBezTo>
                      <a:cubicBezTo>
                        <a:pt x="1" y="1283"/>
                        <a:pt x="364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3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8" name="Google Shape;8348;p68">
                <a:extLst>
                  <a:ext uri="{FF2B5EF4-FFF2-40B4-BE49-F238E27FC236}">
                    <a16:creationId xmlns:a16="http://schemas.microsoft.com/office/drawing/2014/main" id="{F0689DAC-EB25-85BF-86D5-D189995F19B6}"/>
                  </a:ext>
                </a:extLst>
              </p:cNvPr>
              <p:cNvGrpSpPr/>
              <p:nvPr/>
            </p:nvGrpSpPr>
            <p:grpSpPr>
              <a:xfrm>
                <a:off x="4023919" y="3766409"/>
                <a:ext cx="37783" cy="32357"/>
                <a:chOff x="4023919" y="3766409"/>
                <a:chExt cx="37783" cy="32357"/>
              </a:xfrm>
            </p:grpSpPr>
            <p:sp>
              <p:nvSpPr>
                <p:cNvPr id="8349" name="Google Shape;8349;p68">
                  <a:extLst>
                    <a:ext uri="{FF2B5EF4-FFF2-40B4-BE49-F238E27FC236}">
                      <a16:creationId xmlns:a16="http://schemas.microsoft.com/office/drawing/2014/main" id="{5C49A57D-5933-2414-25F6-7F4BEF58EF5A}"/>
                    </a:ext>
                  </a:extLst>
                </p:cNvPr>
                <p:cNvSpPr/>
                <p:nvPr/>
              </p:nvSpPr>
              <p:spPr>
                <a:xfrm>
                  <a:off x="4023919" y="3766409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0" name="Google Shape;8350;p68">
                  <a:extLst>
                    <a:ext uri="{FF2B5EF4-FFF2-40B4-BE49-F238E27FC236}">
                      <a16:creationId xmlns:a16="http://schemas.microsoft.com/office/drawing/2014/main" id="{15D391FE-1A22-0B14-4293-739924F16765}"/>
                    </a:ext>
                  </a:extLst>
                </p:cNvPr>
                <p:cNvSpPr/>
                <p:nvPr/>
              </p:nvSpPr>
              <p:spPr>
                <a:xfrm>
                  <a:off x="4039051" y="3776115"/>
                  <a:ext cx="13040" cy="1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9" extrusionOk="0">
                      <a:moveTo>
                        <a:pt x="823" y="1"/>
                      </a:moveTo>
                      <a:cubicBezTo>
                        <a:pt x="363" y="1"/>
                        <a:pt x="0" y="376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76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1" name="Google Shape;8351;p68">
                <a:extLst>
                  <a:ext uri="{FF2B5EF4-FFF2-40B4-BE49-F238E27FC236}">
                    <a16:creationId xmlns:a16="http://schemas.microsoft.com/office/drawing/2014/main" id="{05873195-B49A-6B4B-FE74-72744ABB05FF}"/>
                  </a:ext>
                </a:extLst>
              </p:cNvPr>
              <p:cNvGrpSpPr/>
              <p:nvPr/>
            </p:nvGrpSpPr>
            <p:grpSpPr>
              <a:xfrm>
                <a:off x="3973882" y="3779449"/>
                <a:ext cx="37776" cy="32357"/>
                <a:chOff x="3973882" y="3779449"/>
                <a:chExt cx="37776" cy="32357"/>
              </a:xfrm>
            </p:grpSpPr>
            <p:sp>
              <p:nvSpPr>
                <p:cNvPr id="8352" name="Google Shape;8352;p68">
                  <a:extLst>
                    <a:ext uri="{FF2B5EF4-FFF2-40B4-BE49-F238E27FC236}">
                      <a16:creationId xmlns:a16="http://schemas.microsoft.com/office/drawing/2014/main" id="{CE3CF690-E20D-B4D2-FE77-F254709E7B27}"/>
                    </a:ext>
                  </a:extLst>
                </p:cNvPr>
                <p:cNvSpPr/>
                <p:nvPr/>
              </p:nvSpPr>
              <p:spPr>
                <a:xfrm>
                  <a:off x="3973882" y="3779449"/>
                  <a:ext cx="37776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4" extrusionOk="0">
                      <a:moveTo>
                        <a:pt x="2730" y="0"/>
                      </a:moveTo>
                      <a:cubicBezTo>
                        <a:pt x="2226" y="0"/>
                        <a:pt x="1712" y="187"/>
                        <a:pt x="1294" y="605"/>
                      </a:cubicBezTo>
                      <a:cubicBezTo>
                        <a:pt x="0" y="1899"/>
                        <a:pt x="919" y="4113"/>
                        <a:pt x="2746" y="4113"/>
                      </a:cubicBezTo>
                      <a:cubicBezTo>
                        <a:pt x="3883" y="4113"/>
                        <a:pt x="4802" y="3194"/>
                        <a:pt x="4802" y="2069"/>
                      </a:cubicBezTo>
                      <a:cubicBezTo>
                        <a:pt x="4802" y="824"/>
                        <a:pt x="3787" y="0"/>
                        <a:pt x="2730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3" name="Google Shape;8353;p68">
                  <a:extLst>
                    <a:ext uri="{FF2B5EF4-FFF2-40B4-BE49-F238E27FC236}">
                      <a16:creationId xmlns:a16="http://schemas.microsoft.com/office/drawing/2014/main" id="{42AE24CB-2551-63E2-D437-D1640E9C8AA5}"/>
                    </a:ext>
                  </a:extLst>
                </p:cNvPr>
                <p:cNvSpPr/>
                <p:nvPr/>
              </p:nvSpPr>
              <p:spPr>
                <a:xfrm>
                  <a:off x="3989006" y="3789155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0"/>
                      </a:moveTo>
                      <a:cubicBezTo>
                        <a:pt x="363" y="0"/>
                        <a:pt x="0" y="375"/>
                        <a:pt x="0" y="823"/>
                      </a:cubicBezTo>
                      <a:cubicBezTo>
                        <a:pt x="0" y="1282"/>
                        <a:pt x="363" y="1657"/>
                        <a:pt x="823" y="1657"/>
                      </a:cubicBezTo>
                      <a:cubicBezTo>
                        <a:pt x="1283" y="1657"/>
                        <a:pt x="1658" y="1282"/>
                        <a:pt x="1658" y="823"/>
                      </a:cubicBezTo>
                      <a:cubicBezTo>
                        <a:pt x="1658" y="375"/>
                        <a:pt x="1283" y="0"/>
                        <a:pt x="82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4" name="Google Shape;8354;p68">
                <a:extLst>
                  <a:ext uri="{FF2B5EF4-FFF2-40B4-BE49-F238E27FC236}">
                    <a16:creationId xmlns:a16="http://schemas.microsoft.com/office/drawing/2014/main" id="{850CF732-BB29-057D-1695-098FBCA5713C}"/>
                  </a:ext>
                </a:extLst>
              </p:cNvPr>
              <p:cNvGrpSpPr/>
              <p:nvPr/>
            </p:nvGrpSpPr>
            <p:grpSpPr>
              <a:xfrm>
                <a:off x="4073398" y="3838028"/>
                <a:ext cx="37776" cy="32380"/>
                <a:chOff x="4073398" y="3838028"/>
                <a:chExt cx="37776" cy="32380"/>
              </a:xfrm>
            </p:grpSpPr>
            <p:sp>
              <p:nvSpPr>
                <p:cNvPr id="8355" name="Google Shape;8355;p68">
                  <a:extLst>
                    <a:ext uri="{FF2B5EF4-FFF2-40B4-BE49-F238E27FC236}">
                      <a16:creationId xmlns:a16="http://schemas.microsoft.com/office/drawing/2014/main" id="{64A94AF7-0EEB-A8F4-D855-37490BCB0422}"/>
                    </a:ext>
                  </a:extLst>
                </p:cNvPr>
                <p:cNvSpPr/>
                <p:nvPr/>
              </p:nvSpPr>
              <p:spPr>
                <a:xfrm>
                  <a:off x="4073398" y="3838028"/>
                  <a:ext cx="37776" cy="32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7" extrusionOk="0">
                      <a:moveTo>
                        <a:pt x="2737" y="1"/>
                      </a:moveTo>
                      <a:cubicBezTo>
                        <a:pt x="2231" y="1"/>
                        <a:pt x="1714" y="189"/>
                        <a:pt x="1295" y="609"/>
                      </a:cubicBezTo>
                      <a:cubicBezTo>
                        <a:pt x="0" y="1891"/>
                        <a:pt x="920" y="4105"/>
                        <a:pt x="2746" y="4117"/>
                      </a:cubicBezTo>
                      <a:cubicBezTo>
                        <a:pt x="3883" y="4105"/>
                        <a:pt x="4803" y="3185"/>
                        <a:pt x="4803" y="2060"/>
                      </a:cubicBezTo>
                      <a:cubicBezTo>
                        <a:pt x="4803" y="818"/>
                        <a:pt x="3792" y="1"/>
                        <a:pt x="273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6" name="Google Shape;8356;p68">
                  <a:extLst>
                    <a:ext uri="{FF2B5EF4-FFF2-40B4-BE49-F238E27FC236}">
                      <a16:creationId xmlns:a16="http://schemas.microsoft.com/office/drawing/2014/main" id="{84438304-ABC7-C173-4C2D-0C4B3E6842EF}"/>
                    </a:ext>
                  </a:extLst>
                </p:cNvPr>
                <p:cNvSpPr/>
                <p:nvPr/>
              </p:nvSpPr>
              <p:spPr>
                <a:xfrm>
                  <a:off x="4088428" y="3847663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35" y="1"/>
                      </a:moveTo>
                      <a:cubicBezTo>
                        <a:pt x="376" y="1"/>
                        <a:pt x="1" y="376"/>
                        <a:pt x="1" y="835"/>
                      </a:cubicBezTo>
                      <a:cubicBezTo>
                        <a:pt x="1" y="1283"/>
                        <a:pt x="376" y="1658"/>
                        <a:pt x="835" y="1658"/>
                      </a:cubicBezTo>
                      <a:cubicBezTo>
                        <a:pt x="1295" y="1658"/>
                        <a:pt x="1658" y="1283"/>
                        <a:pt x="1658" y="835"/>
                      </a:cubicBezTo>
                      <a:cubicBezTo>
                        <a:pt x="1658" y="376"/>
                        <a:pt x="1295" y="1"/>
                        <a:pt x="83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57" name="Google Shape;8357;p68">
                <a:extLst>
                  <a:ext uri="{FF2B5EF4-FFF2-40B4-BE49-F238E27FC236}">
                    <a16:creationId xmlns:a16="http://schemas.microsoft.com/office/drawing/2014/main" id="{BEE5F12D-2588-4CF1-F172-8269633A3ED6}"/>
                  </a:ext>
                </a:extLst>
              </p:cNvPr>
              <p:cNvGrpSpPr/>
              <p:nvPr/>
            </p:nvGrpSpPr>
            <p:grpSpPr>
              <a:xfrm>
                <a:off x="4342672" y="4144496"/>
                <a:ext cx="37752" cy="32364"/>
                <a:chOff x="4342672" y="4144496"/>
                <a:chExt cx="37752" cy="32364"/>
              </a:xfrm>
            </p:grpSpPr>
            <p:sp>
              <p:nvSpPr>
                <p:cNvPr id="8358" name="Google Shape;8358;p68">
                  <a:extLst>
                    <a:ext uri="{FF2B5EF4-FFF2-40B4-BE49-F238E27FC236}">
                      <a16:creationId xmlns:a16="http://schemas.microsoft.com/office/drawing/2014/main" id="{4A5B23C3-AC5E-651B-2BAE-23460EA4EB35}"/>
                    </a:ext>
                  </a:extLst>
                </p:cNvPr>
                <p:cNvSpPr/>
                <p:nvPr/>
              </p:nvSpPr>
              <p:spPr>
                <a:xfrm>
                  <a:off x="4342672" y="4144496"/>
                  <a:ext cx="37752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115" extrusionOk="0">
                      <a:moveTo>
                        <a:pt x="2729" y="1"/>
                      </a:moveTo>
                      <a:cubicBezTo>
                        <a:pt x="2224" y="1"/>
                        <a:pt x="1710" y="188"/>
                        <a:pt x="1291" y="606"/>
                      </a:cubicBezTo>
                      <a:cubicBezTo>
                        <a:pt x="1" y="1897"/>
                        <a:pt x="912" y="4114"/>
                        <a:pt x="2740" y="4114"/>
                      </a:cubicBezTo>
                      <a:cubicBezTo>
                        <a:pt x="2745" y="4114"/>
                        <a:pt x="2750" y="4114"/>
                        <a:pt x="2755" y="4114"/>
                      </a:cubicBezTo>
                      <a:cubicBezTo>
                        <a:pt x="3880" y="4114"/>
                        <a:pt x="4800" y="3195"/>
                        <a:pt x="4800" y="2058"/>
                      </a:cubicBezTo>
                      <a:cubicBezTo>
                        <a:pt x="4800" y="822"/>
                        <a:pt x="3785" y="1"/>
                        <a:pt x="2729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9" name="Google Shape;8359;p68">
                  <a:extLst>
                    <a:ext uri="{FF2B5EF4-FFF2-40B4-BE49-F238E27FC236}">
                      <a16:creationId xmlns:a16="http://schemas.microsoft.com/office/drawing/2014/main" id="{847BDEF1-5D44-A5EE-1B68-B87937B14510}"/>
                    </a:ext>
                  </a:extLst>
                </p:cNvPr>
                <p:cNvSpPr/>
                <p:nvPr/>
              </p:nvSpPr>
              <p:spPr>
                <a:xfrm>
                  <a:off x="4355586" y="4154209"/>
                  <a:ext cx="15227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8" extrusionOk="0">
                      <a:moveTo>
                        <a:pt x="1101" y="0"/>
                      </a:moveTo>
                      <a:cubicBezTo>
                        <a:pt x="363" y="0"/>
                        <a:pt x="0" y="895"/>
                        <a:pt x="520" y="1416"/>
                      </a:cubicBezTo>
                      <a:cubicBezTo>
                        <a:pt x="688" y="1583"/>
                        <a:pt x="893" y="1657"/>
                        <a:pt x="1096" y="1657"/>
                      </a:cubicBezTo>
                      <a:cubicBezTo>
                        <a:pt x="1523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0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60" name="Google Shape;8360;p68">
                <a:extLst>
                  <a:ext uri="{FF2B5EF4-FFF2-40B4-BE49-F238E27FC236}">
                    <a16:creationId xmlns:a16="http://schemas.microsoft.com/office/drawing/2014/main" id="{856E335C-2066-4886-1C62-F9946B7FDE16}"/>
                  </a:ext>
                </a:extLst>
              </p:cNvPr>
              <p:cNvGrpSpPr/>
              <p:nvPr/>
            </p:nvGrpSpPr>
            <p:grpSpPr>
              <a:xfrm>
                <a:off x="4406386" y="4056872"/>
                <a:ext cx="37783" cy="32364"/>
                <a:chOff x="4406386" y="4056872"/>
                <a:chExt cx="37783" cy="32364"/>
              </a:xfrm>
            </p:grpSpPr>
            <p:sp>
              <p:nvSpPr>
                <p:cNvPr id="8361" name="Google Shape;8361;p68">
                  <a:extLst>
                    <a:ext uri="{FF2B5EF4-FFF2-40B4-BE49-F238E27FC236}">
                      <a16:creationId xmlns:a16="http://schemas.microsoft.com/office/drawing/2014/main" id="{E8322DE5-2E89-01E4-B606-D04F4AB98FF7}"/>
                    </a:ext>
                  </a:extLst>
                </p:cNvPr>
                <p:cNvSpPr/>
                <p:nvPr/>
              </p:nvSpPr>
              <p:spPr>
                <a:xfrm>
                  <a:off x="4406386" y="4056872"/>
                  <a:ext cx="37783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5" extrusionOk="0">
                      <a:moveTo>
                        <a:pt x="2733" y="1"/>
                      </a:moveTo>
                      <a:cubicBezTo>
                        <a:pt x="2228" y="1"/>
                        <a:pt x="1714" y="188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2" name="Google Shape;8362;p68">
                  <a:extLst>
                    <a:ext uri="{FF2B5EF4-FFF2-40B4-BE49-F238E27FC236}">
                      <a16:creationId xmlns:a16="http://schemas.microsoft.com/office/drawing/2014/main" id="{EF739AA3-CEBA-BD50-2F28-05D185CED4D2}"/>
                    </a:ext>
                  </a:extLst>
                </p:cNvPr>
                <p:cNvSpPr/>
                <p:nvPr/>
              </p:nvSpPr>
              <p:spPr>
                <a:xfrm>
                  <a:off x="4419332" y="4066577"/>
                  <a:ext cx="15227" cy="130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6" h="1655" extrusionOk="0">
                      <a:moveTo>
                        <a:pt x="1123" y="1"/>
                      </a:moveTo>
                      <a:cubicBezTo>
                        <a:pt x="1115" y="1"/>
                        <a:pt x="1108" y="1"/>
                        <a:pt x="1101" y="1"/>
                      </a:cubicBezTo>
                      <a:cubicBezTo>
                        <a:pt x="363" y="1"/>
                        <a:pt x="0" y="884"/>
                        <a:pt x="520" y="1404"/>
                      </a:cubicBezTo>
                      <a:cubicBezTo>
                        <a:pt x="689" y="1577"/>
                        <a:pt x="898" y="1655"/>
                        <a:pt x="1103" y="1655"/>
                      </a:cubicBezTo>
                      <a:cubicBezTo>
                        <a:pt x="1528" y="1655"/>
                        <a:pt x="1936" y="1322"/>
                        <a:pt x="1936" y="824"/>
                      </a:cubicBezTo>
                      <a:cubicBezTo>
                        <a:pt x="1936" y="371"/>
                        <a:pt x="1572" y="1"/>
                        <a:pt x="11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63" name="Google Shape;8363;p68">
                <a:extLst>
                  <a:ext uri="{FF2B5EF4-FFF2-40B4-BE49-F238E27FC236}">
                    <a16:creationId xmlns:a16="http://schemas.microsoft.com/office/drawing/2014/main" id="{FFC0C606-EEAF-2AD0-03FC-628F56EC3567}"/>
                  </a:ext>
                </a:extLst>
              </p:cNvPr>
              <p:cNvGrpSpPr/>
              <p:nvPr/>
            </p:nvGrpSpPr>
            <p:grpSpPr>
              <a:xfrm>
                <a:off x="4284416" y="4245254"/>
                <a:ext cx="37783" cy="32357"/>
                <a:chOff x="4284416" y="4245254"/>
                <a:chExt cx="37783" cy="32357"/>
              </a:xfrm>
            </p:grpSpPr>
            <p:sp>
              <p:nvSpPr>
                <p:cNvPr id="8364" name="Google Shape;8364;p68">
                  <a:extLst>
                    <a:ext uri="{FF2B5EF4-FFF2-40B4-BE49-F238E27FC236}">
                      <a16:creationId xmlns:a16="http://schemas.microsoft.com/office/drawing/2014/main" id="{59D20FDD-8303-3F45-28D6-A36ED6AE3C2D}"/>
                    </a:ext>
                  </a:extLst>
                </p:cNvPr>
                <p:cNvSpPr/>
                <p:nvPr/>
              </p:nvSpPr>
              <p:spPr>
                <a:xfrm>
                  <a:off x="4284416" y="4245254"/>
                  <a:ext cx="37783" cy="32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4" h="4114" extrusionOk="0">
                      <a:moveTo>
                        <a:pt x="2732" y="0"/>
                      </a:moveTo>
                      <a:cubicBezTo>
                        <a:pt x="2228" y="0"/>
                        <a:pt x="1714" y="187"/>
                        <a:pt x="1295" y="606"/>
                      </a:cubicBezTo>
                      <a:cubicBezTo>
                        <a:pt x="1" y="1900"/>
                        <a:pt x="920" y="4114"/>
                        <a:pt x="2747" y="4114"/>
                      </a:cubicBezTo>
                      <a:cubicBezTo>
                        <a:pt x="3884" y="4114"/>
                        <a:pt x="4803" y="3194"/>
                        <a:pt x="4803" y="2057"/>
                      </a:cubicBezTo>
                      <a:cubicBezTo>
                        <a:pt x="4803" y="821"/>
                        <a:pt x="3789" y="0"/>
                        <a:pt x="273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5" name="Google Shape;8365;p68">
                  <a:extLst>
                    <a:ext uri="{FF2B5EF4-FFF2-40B4-BE49-F238E27FC236}">
                      <a16:creationId xmlns:a16="http://schemas.microsoft.com/office/drawing/2014/main" id="{16E85001-339A-1984-C576-B424C2C0F3CF}"/>
                    </a:ext>
                  </a:extLst>
                </p:cNvPr>
                <p:cNvSpPr/>
                <p:nvPr/>
              </p:nvSpPr>
              <p:spPr>
                <a:xfrm>
                  <a:off x="4299548" y="4254959"/>
                  <a:ext cx="13040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58" extrusionOk="0">
                      <a:moveTo>
                        <a:pt x="823" y="1"/>
                      </a:moveTo>
                      <a:cubicBezTo>
                        <a:pt x="363" y="1"/>
                        <a:pt x="0" y="364"/>
                        <a:pt x="0" y="823"/>
                      </a:cubicBezTo>
                      <a:cubicBezTo>
                        <a:pt x="0" y="1283"/>
                        <a:pt x="363" y="1658"/>
                        <a:pt x="823" y="1658"/>
                      </a:cubicBezTo>
                      <a:cubicBezTo>
                        <a:pt x="1283" y="1658"/>
                        <a:pt x="1658" y="1283"/>
                        <a:pt x="1658" y="823"/>
                      </a:cubicBezTo>
                      <a:cubicBezTo>
                        <a:pt x="1658" y="364"/>
                        <a:pt x="1283" y="1"/>
                        <a:pt x="82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66" name="Google Shape;8366;p68">
                <a:extLst>
                  <a:ext uri="{FF2B5EF4-FFF2-40B4-BE49-F238E27FC236}">
                    <a16:creationId xmlns:a16="http://schemas.microsoft.com/office/drawing/2014/main" id="{EF07EBA7-A657-207E-0F61-A8E4FBE6B19B}"/>
                  </a:ext>
                </a:extLst>
              </p:cNvPr>
              <p:cNvGrpSpPr/>
              <p:nvPr/>
            </p:nvGrpSpPr>
            <p:grpSpPr>
              <a:xfrm>
                <a:off x="4219057" y="4331258"/>
                <a:ext cx="37776" cy="32364"/>
                <a:chOff x="4219057" y="4331258"/>
                <a:chExt cx="37776" cy="32364"/>
              </a:xfrm>
            </p:grpSpPr>
            <p:sp>
              <p:nvSpPr>
                <p:cNvPr id="8367" name="Google Shape;8367;p68">
                  <a:extLst>
                    <a:ext uri="{FF2B5EF4-FFF2-40B4-BE49-F238E27FC236}">
                      <a16:creationId xmlns:a16="http://schemas.microsoft.com/office/drawing/2014/main" id="{37A7BCC2-740F-35AE-A940-899D72555391}"/>
                    </a:ext>
                  </a:extLst>
                </p:cNvPr>
                <p:cNvSpPr/>
                <p:nvPr/>
              </p:nvSpPr>
              <p:spPr>
                <a:xfrm>
                  <a:off x="4219057" y="4331258"/>
                  <a:ext cx="37776" cy="32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3" h="4115" extrusionOk="0">
                      <a:moveTo>
                        <a:pt x="2732" y="1"/>
                      </a:moveTo>
                      <a:cubicBezTo>
                        <a:pt x="2227" y="1"/>
                        <a:pt x="1713" y="188"/>
                        <a:pt x="1295" y="606"/>
                      </a:cubicBezTo>
                      <a:cubicBezTo>
                        <a:pt x="0" y="1901"/>
                        <a:pt x="920" y="4114"/>
                        <a:pt x="2746" y="4114"/>
                      </a:cubicBezTo>
                      <a:cubicBezTo>
                        <a:pt x="3883" y="4114"/>
                        <a:pt x="4803" y="3195"/>
                        <a:pt x="4803" y="2058"/>
                      </a:cubicBezTo>
                      <a:cubicBezTo>
                        <a:pt x="4803" y="821"/>
                        <a:pt x="3789" y="1"/>
                        <a:pt x="2732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8" name="Google Shape;8368;p68">
                  <a:extLst>
                    <a:ext uri="{FF2B5EF4-FFF2-40B4-BE49-F238E27FC236}">
                      <a16:creationId xmlns:a16="http://schemas.microsoft.com/office/drawing/2014/main" id="{6F828668-758D-87C0-3C23-4A9ED73197E6}"/>
                    </a:ext>
                  </a:extLst>
                </p:cNvPr>
                <p:cNvSpPr/>
                <p:nvPr/>
              </p:nvSpPr>
              <p:spPr>
                <a:xfrm>
                  <a:off x="4231995" y="4340971"/>
                  <a:ext cx="15235" cy="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" h="1658" extrusionOk="0">
                      <a:moveTo>
                        <a:pt x="1113" y="0"/>
                      </a:moveTo>
                      <a:cubicBezTo>
                        <a:pt x="363" y="0"/>
                        <a:pt x="1" y="895"/>
                        <a:pt x="521" y="1416"/>
                      </a:cubicBezTo>
                      <a:cubicBezTo>
                        <a:pt x="688" y="1583"/>
                        <a:pt x="894" y="1657"/>
                        <a:pt x="1096" y="1657"/>
                      </a:cubicBezTo>
                      <a:cubicBezTo>
                        <a:pt x="1524" y="1657"/>
                        <a:pt x="1936" y="1324"/>
                        <a:pt x="1936" y="823"/>
                      </a:cubicBezTo>
                      <a:cubicBezTo>
                        <a:pt x="1936" y="375"/>
                        <a:pt x="1561" y="0"/>
                        <a:pt x="1113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69" name="Google Shape;8369;p68">
                <a:extLst>
                  <a:ext uri="{FF2B5EF4-FFF2-40B4-BE49-F238E27FC236}">
                    <a16:creationId xmlns:a16="http://schemas.microsoft.com/office/drawing/2014/main" id="{A6862D4C-3FB7-059F-3A2A-1937A2A84C63}"/>
                  </a:ext>
                </a:extLst>
              </p:cNvPr>
              <p:cNvGrpSpPr/>
              <p:nvPr/>
            </p:nvGrpSpPr>
            <p:grpSpPr>
              <a:xfrm>
                <a:off x="4204122" y="4141688"/>
                <a:ext cx="33497" cy="28699"/>
                <a:chOff x="4204122" y="4141688"/>
                <a:chExt cx="33497" cy="28699"/>
              </a:xfrm>
            </p:grpSpPr>
            <p:sp>
              <p:nvSpPr>
                <p:cNvPr id="8370" name="Google Shape;8370;p68">
                  <a:extLst>
                    <a:ext uri="{FF2B5EF4-FFF2-40B4-BE49-F238E27FC236}">
                      <a16:creationId xmlns:a16="http://schemas.microsoft.com/office/drawing/2014/main" id="{850A50E2-5CA9-6CEC-3945-E4E2BB27B57E}"/>
                    </a:ext>
                  </a:extLst>
                </p:cNvPr>
                <p:cNvSpPr/>
                <p:nvPr/>
              </p:nvSpPr>
              <p:spPr>
                <a:xfrm>
                  <a:off x="4204122" y="4141688"/>
                  <a:ext cx="33497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9" extrusionOk="0">
                      <a:moveTo>
                        <a:pt x="2427" y="1"/>
                      </a:moveTo>
                      <a:cubicBezTo>
                        <a:pt x="1979" y="1"/>
                        <a:pt x="1522" y="168"/>
                        <a:pt x="1149" y="540"/>
                      </a:cubicBezTo>
                      <a:cubicBezTo>
                        <a:pt x="0" y="1677"/>
                        <a:pt x="811" y="3649"/>
                        <a:pt x="2432" y="3649"/>
                      </a:cubicBezTo>
                      <a:cubicBezTo>
                        <a:pt x="3448" y="3649"/>
                        <a:pt x="4258" y="2826"/>
                        <a:pt x="4258" y="1822"/>
                      </a:cubicBezTo>
                      <a:cubicBezTo>
                        <a:pt x="4258" y="726"/>
                        <a:pt x="3363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1" name="Google Shape;8371;p68">
                  <a:extLst>
                    <a:ext uri="{FF2B5EF4-FFF2-40B4-BE49-F238E27FC236}">
                      <a16:creationId xmlns:a16="http://schemas.microsoft.com/office/drawing/2014/main" id="{F758B02E-9010-98D3-A5E8-6DDE1CFDE007}"/>
                    </a:ext>
                  </a:extLst>
                </p:cNvPr>
                <p:cNvSpPr/>
                <p:nvPr/>
              </p:nvSpPr>
              <p:spPr>
                <a:xfrm>
                  <a:off x="4216965" y="4151259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6" y="0"/>
                        <a:pt x="0" y="641"/>
                        <a:pt x="375" y="1016"/>
                      </a:cubicBezTo>
                      <a:cubicBezTo>
                        <a:pt x="498" y="1139"/>
                        <a:pt x="650" y="1195"/>
                        <a:pt x="799" y="1195"/>
                      </a:cubicBezTo>
                      <a:cubicBezTo>
                        <a:pt x="1103" y="1195"/>
                        <a:pt x="1395" y="963"/>
                        <a:pt x="1404" y="605"/>
                      </a:cubicBezTo>
                      <a:cubicBezTo>
                        <a:pt x="1404" y="278"/>
                        <a:pt x="1137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72" name="Google Shape;8372;p68">
                <a:extLst>
                  <a:ext uri="{FF2B5EF4-FFF2-40B4-BE49-F238E27FC236}">
                    <a16:creationId xmlns:a16="http://schemas.microsoft.com/office/drawing/2014/main" id="{0F95009C-2228-61E7-BB72-FA2429A438B9}"/>
                  </a:ext>
                </a:extLst>
              </p:cNvPr>
              <p:cNvGrpSpPr/>
              <p:nvPr/>
            </p:nvGrpSpPr>
            <p:grpSpPr>
              <a:xfrm>
                <a:off x="4301546" y="4003869"/>
                <a:ext cx="38916" cy="33324"/>
                <a:chOff x="4301546" y="4003869"/>
                <a:chExt cx="38916" cy="33324"/>
              </a:xfrm>
            </p:grpSpPr>
            <p:sp>
              <p:nvSpPr>
                <p:cNvPr id="8373" name="Google Shape;8373;p68">
                  <a:extLst>
                    <a:ext uri="{FF2B5EF4-FFF2-40B4-BE49-F238E27FC236}">
                      <a16:creationId xmlns:a16="http://schemas.microsoft.com/office/drawing/2014/main" id="{EE28343B-786D-E5BB-6381-19240B9A9C64}"/>
                    </a:ext>
                  </a:extLst>
                </p:cNvPr>
                <p:cNvSpPr/>
                <p:nvPr/>
              </p:nvSpPr>
              <p:spPr>
                <a:xfrm>
                  <a:off x="4301546" y="4003869"/>
                  <a:ext cx="38916" cy="3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8" h="4237" extrusionOk="0">
                      <a:moveTo>
                        <a:pt x="2818" y="1"/>
                      </a:moveTo>
                      <a:cubicBezTo>
                        <a:pt x="2295" y="1"/>
                        <a:pt x="1763" y="196"/>
                        <a:pt x="1331" y="631"/>
                      </a:cubicBezTo>
                      <a:cubicBezTo>
                        <a:pt x="0" y="1962"/>
                        <a:pt x="944" y="4236"/>
                        <a:pt x="2831" y="4236"/>
                      </a:cubicBezTo>
                      <a:cubicBezTo>
                        <a:pt x="3992" y="4236"/>
                        <a:pt x="4948" y="3293"/>
                        <a:pt x="4948" y="2119"/>
                      </a:cubicBezTo>
                      <a:cubicBezTo>
                        <a:pt x="4948" y="845"/>
                        <a:pt x="3905" y="1"/>
                        <a:pt x="2818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4" name="Google Shape;8374;p68">
                  <a:extLst>
                    <a:ext uri="{FF2B5EF4-FFF2-40B4-BE49-F238E27FC236}">
                      <a16:creationId xmlns:a16="http://schemas.microsoft.com/office/drawing/2014/main" id="{3750F599-48FE-C525-0DB7-6D2AA46D42FB}"/>
                    </a:ext>
                  </a:extLst>
                </p:cNvPr>
                <p:cNvSpPr/>
                <p:nvPr/>
              </p:nvSpPr>
              <p:spPr>
                <a:xfrm>
                  <a:off x="4314389" y="4013590"/>
                  <a:ext cx="16469" cy="1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" h="1780" extrusionOk="0">
                      <a:moveTo>
                        <a:pt x="1220" y="0"/>
                      </a:moveTo>
                      <a:cubicBezTo>
                        <a:pt x="1213" y="0"/>
                        <a:pt x="1205" y="0"/>
                        <a:pt x="1198" y="0"/>
                      </a:cubicBezTo>
                      <a:cubicBezTo>
                        <a:pt x="400" y="0"/>
                        <a:pt x="0" y="956"/>
                        <a:pt x="569" y="1512"/>
                      </a:cubicBezTo>
                      <a:cubicBezTo>
                        <a:pt x="750" y="1697"/>
                        <a:pt x="974" y="1780"/>
                        <a:pt x="1194" y="1780"/>
                      </a:cubicBezTo>
                      <a:cubicBezTo>
                        <a:pt x="1652" y="1780"/>
                        <a:pt x="2093" y="1422"/>
                        <a:pt x="2093" y="883"/>
                      </a:cubicBezTo>
                      <a:cubicBezTo>
                        <a:pt x="2093" y="395"/>
                        <a:pt x="1706" y="0"/>
                        <a:pt x="1220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75" name="Google Shape;8375;p68">
                <a:extLst>
                  <a:ext uri="{FF2B5EF4-FFF2-40B4-BE49-F238E27FC236}">
                    <a16:creationId xmlns:a16="http://schemas.microsoft.com/office/drawing/2014/main" id="{EFF17EF5-2941-A5D7-C028-11849D427951}"/>
                  </a:ext>
                </a:extLst>
              </p:cNvPr>
              <p:cNvGrpSpPr/>
              <p:nvPr/>
            </p:nvGrpSpPr>
            <p:grpSpPr>
              <a:xfrm>
                <a:off x="4210681" y="3924669"/>
                <a:ext cx="36549" cy="31366"/>
                <a:chOff x="4210681" y="3924669"/>
                <a:chExt cx="36549" cy="31366"/>
              </a:xfrm>
            </p:grpSpPr>
            <p:sp>
              <p:nvSpPr>
                <p:cNvPr id="8376" name="Google Shape;8376;p68">
                  <a:extLst>
                    <a:ext uri="{FF2B5EF4-FFF2-40B4-BE49-F238E27FC236}">
                      <a16:creationId xmlns:a16="http://schemas.microsoft.com/office/drawing/2014/main" id="{DDA5CC26-C499-1EA4-165E-119857D27682}"/>
                    </a:ext>
                  </a:extLst>
                </p:cNvPr>
                <p:cNvSpPr/>
                <p:nvPr/>
              </p:nvSpPr>
              <p:spPr>
                <a:xfrm>
                  <a:off x="4210681" y="3924669"/>
                  <a:ext cx="36549" cy="313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7" h="3988" extrusionOk="0">
                      <a:moveTo>
                        <a:pt x="2642" y="0"/>
                      </a:moveTo>
                      <a:cubicBezTo>
                        <a:pt x="2152" y="0"/>
                        <a:pt x="1654" y="182"/>
                        <a:pt x="1247" y="589"/>
                      </a:cubicBezTo>
                      <a:cubicBezTo>
                        <a:pt x="1" y="1847"/>
                        <a:pt x="884" y="3988"/>
                        <a:pt x="2662" y="3988"/>
                      </a:cubicBezTo>
                      <a:cubicBezTo>
                        <a:pt x="3751" y="3976"/>
                        <a:pt x="4646" y="3093"/>
                        <a:pt x="4646" y="1992"/>
                      </a:cubicBezTo>
                      <a:cubicBezTo>
                        <a:pt x="4646" y="797"/>
                        <a:pt x="3665" y="0"/>
                        <a:pt x="264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7" name="Google Shape;8377;p68">
                  <a:extLst>
                    <a:ext uri="{FF2B5EF4-FFF2-40B4-BE49-F238E27FC236}">
                      <a16:creationId xmlns:a16="http://schemas.microsoft.com/office/drawing/2014/main" id="{38F01519-4052-C6DC-5D67-7A72E7F0ABAE}"/>
                    </a:ext>
                  </a:extLst>
                </p:cNvPr>
                <p:cNvSpPr/>
                <p:nvPr/>
              </p:nvSpPr>
              <p:spPr>
                <a:xfrm>
                  <a:off x="4225625" y="3934335"/>
                  <a:ext cx="11994" cy="11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525" extrusionOk="0">
                      <a:moveTo>
                        <a:pt x="762" y="1"/>
                      </a:moveTo>
                      <a:cubicBezTo>
                        <a:pt x="339" y="1"/>
                        <a:pt x="0" y="339"/>
                        <a:pt x="0" y="763"/>
                      </a:cubicBezTo>
                      <a:cubicBezTo>
                        <a:pt x="0" y="1186"/>
                        <a:pt x="339" y="1525"/>
                        <a:pt x="762" y="1525"/>
                      </a:cubicBezTo>
                      <a:cubicBezTo>
                        <a:pt x="1173" y="1525"/>
                        <a:pt x="1524" y="1186"/>
                        <a:pt x="1524" y="763"/>
                      </a:cubicBezTo>
                      <a:cubicBezTo>
                        <a:pt x="1524" y="339"/>
                        <a:pt x="1173" y="1"/>
                        <a:pt x="762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78" name="Google Shape;8378;p68">
                <a:extLst>
                  <a:ext uri="{FF2B5EF4-FFF2-40B4-BE49-F238E27FC236}">
                    <a16:creationId xmlns:a16="http://schemas.microsoft.com/office/drawing/2014/main" id="{97A266AD-4AEE-58C5-A302-90E2EAF10E06}"/>
                  </a:ext>
                </a:extLst>
              </p:cNvPr>
              <p:cNvGrpSpPr/>
              <p:nvPr/>
            </p:nvGrpSpPr>
            <p:grpSpPr>
              <a:xfrm>
                <a:off x="3987771" y="3628874"/>
                <a:ext cx="31499" cy="26993"/>
                <a:chOff x="3987771" y="3628874"/>
                <a:chExt cx="31499" cy="26993"/>
              </a:xfrm>
            </p:grpSpPr>
            <p:sp>
              <p:nvSpPr>
                <p:cNvPr id="8379" name="Google Shape;8379;p68">
                  <a:extLst>
                    <a:ext uri="{FF2B5EF4-FFF2-40B4-BE49-F238E27FC236}">
                      <a16:creationId xmlns:a16="http://schemas.microsoft.com/office/drawing/2014/main" id="{55FB3FEE-D150-9488-1EE0-8A78AB1B9352}"/>
                    </a:ext>
                  </a:extLst>
                </p:cNvPr>
                <p:cNvSpPr/>
                <p:nvPr/>
              </p:nvSpPr>
              <p:spPr>
                <a:xfrm>
                  <a:off x="3987771" y="3628874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4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4" y="3432"/>
                        <a:pt x="2299" y="3432"/>
                      </a:cubicBezTo>
                      <a:cubicBezTo>
                        <a:pt x="3242" y="3419"/>
                        <a:pt x="4004" y="2657"/>
                        <a:pt x="4004" y="1714"/>
                      </a:cubicBezTo>
                      <a:cubicBezTo>
                        <a:pt x="4004" y="682"/>
                        <a:pt x="3162" y="0"/>
                        <a:pt x="2284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0" name="Google Shape;8380;p68">
                  <a:extLst>
                    <a:ext uri="{FF2B5EF4-FFF2-40B4-BE49-F238E27FC236}">
                      <a16:creationId xmlns:a16="http://schemas.microsoft.com/office/drawing/2014/main" id="{2C7E7C57-E54C-DDD8-479D-5E9D6FA4B487}"/>
                    </a:ext>
                  </a:extLst>
                </p:cNvPr>
                <p:cNvSpPr/>
                <p:nvPr/>
              </p:nvSpPr>
              <p:spPr>
                <a:xfrm>
                  <a:off x="4000709" y="3638540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41" y="1"/>
                      </a:moveTo>
                      <a:cubicBezTo>
                        <a:pt x="218" y="1"/>
                        <a:pt x="0" y="521"/>
                        <a:pt x="303" y="823"/>
                      </a:cubicBezTo>
                      <a:cubicBezTo>
                        <a:pt x="402" y="922"/>
                        <a:pt x="524" y="967"/>
                        <a:pt x="643" y="967"/>
                      </a:cubicBezTo>
                      <a:cubicBezTo>
                        <a:pt x="890" y="967"/>
                        <a:pt x="1125" y="778"/>
                        <a:pt x="1125" y="485"/>
                      </a:cubicBezTo>
                      <a:cubicBezTo>
                        <a:pt x="1125" y="219"/>
                        <a:pt x="908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81" name="Google Shape;8381;p68">
                <a:extLst>
                  <a:ext uri="{FF2B5EF4-FFF2-40B4-BE49-F238E27FC236}">
                    <a16:creationId xmlns:a16="http://schemas.microsoft.com/office/drawing/2014/main" id="{D413B802-2CFF-75C7-0ACC-DB79E5A384F0}"/>
                  </a:ext>
                </a:extLst>
              </p:cNvPr>
              <p:cNvGrpSpPr/>
              <p:nvPr/>
            </p:nvGrpSpPr>
            <p:grpSpPr>
              <a:xfrm>
                <a:off x="4087382" y="3775674"/>
                <a:ext cx="31405" cy="26898"/>
                <a:chOff x="4087382" y="3775674"/>
                <a:chExt cx="31405" cy="26898"/>
              </a:xfrm>
            </p:grpSpPr>
            <p:sp>
              <p:nvSpPr>
                <p:cNvPr id="8382" name="Google Shape;8382;p68">
                  <a:extLst>
                    <a:ext uri="{FF2B5EF4-FFF2-40B4-BE49-F238E27FC236}">
                      <a16:creationId xmlns:a16="http://schemas.microsoft.com/office/drawing/2014/main" id="{DCC0DC63-4443-8574-60E8-52F843E801EF}"/>
                    </a:ext>
                  </a:extLst>
                </p:cNvPr>
                <p:cNvSpPr/>
                <p:nvPr/>
              </p:nvSpPr>
              <p:spPr>
                <a:xfrm>
                  <a:off x="4087382" y="3775674"/>
                  <a:ext cx="31405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0" extrusionOk="0">
                      <a:moveTo>
                        <a:pt x="2273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50" y="3420"/>
                        <a:pt x="2275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3" name="Google Shape;8383;p68">
                  <a:extLst>
                    <a:ext uri="{FF2B5EF4-FFF2-40B4-BE49-F238E27FC236}">
                      <a16:creationId xmlns:a16="http://schemas.microsoft.com/office/drawing/2014/main" id="{B976704C-2462-B41B-3DF2-0405D377F34B}"/>
                    </a:ext>
                  </a:extLst>
                </p:cNvPr>
                <p:cNvSpPr/>
                <p:nvPr/>
              </p:nvSpPr>
              <p:spPr>
                <a:xfrm>
                  <a:off x="4101460" y="3785348"/>
                  <a:ext cx="7621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8" extrusionOk="0">
                      <a:moveTo>
                        <a:pt x="485" y="0"/>
                      </a:moveTo>
                      <a:cubicBezTo>
                        <a:pt x="219" y="0"/>
                        <a:pt x="1" y="218"/>
                        <a:pt x="1" y="484"/>
                      </a:cubicBezTo>
                      <a:cubicBezTo>
                        <a:pt x="1" y="750"/>
                        <a:pt x="219" y="968"/>
                        <a:pt x="485" y="968"/>
                      </a:cubicBezTo>
                      <a:cubicBezTo>
                        <a:pt x="751" y="968"/>
                        <a:pt x="969" y="750"/>
                        <a:pt x="969" y="484"/>
                      </a:cubicBezTo>
                      <a:cubicBezTo>
                        <a:pt x="969" y="218"/>
                        <a:pt x="751" y="0"/>
                        <a:pt x="485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84" name="Google Shape;8384;p68">
                <a:extLst>
                  <a:ext uri="{FF2B5EF4-FFF2-40B4-BE49-F238E27FC236}">
                    <a16:creationId xmlns:a16="http://schemas.microsoft.com/office/drawing/2014/main" id="{042059E2-8F3D-94FF-19B8-528EAE3207A6}"/>
                  </a:ext>
                </a:extLst>
              </p:cNvPr>
              <p:cNvGrpSpPr/>
              <p:nvPr/>
            </p:nvGrpSpPr>
            <p:grpSpPr>
              <a:xfrm>
                <a:off x="4118873" y="3856637"/>
                <a:ext cx="31405" cy="26906"/>
                <a:chOff x="4118873" y="3856637"/>
                <a:chExt cx="31405" cy="26906"/>
              </a:xfrm>
            </p:grpSpPr>
            <p:sp>
              <p:nvSpPr>
                <p:cNvPr id="8385" name="Google Shape;8385;p68">
                  <a:extLst>
                    <a:ext uri="{FF2B5EF4-FFF2-40B4-BE49-F238E27FC236}">
                      <a16:creationId xmlns:a16="http://schemas.microsoft.com/office/drawing/2014/main" id="{5848A282-15CF-3A2B-C4A2-E1C1C7CC2AB9}"/>
                    </a:ext>
                  </a:extLst>
                </p:cNvPr>
                <p:cNvSpPr/>
                <p:nvPr/>
              </p:nvSpPr>
              <p:spPr>
                <a:xfrm>
                  <a:off x="4118873" y="3856637"/>
                  <a:ext cx="31405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1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1" y="1581"/>
                        <a:pt x="763" y="3420"/>
                        <a:pt x="2287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6" name="Google Shape;8386;p68">
                  <a:extLst>
                    <a:ext uri="{FF2B5EF4-FFF2-40B4-BE49-F238E27FC236}">
                      <a16:creationId xmlns:a16="http://schemas.microsoft.com/office/drawing/2014/main" id="{ABB1814B-7B20-8939-0E90-1B2BD9B33AEB}"/>
                    </a:ext>
                  </a:extLst>
                </p:cNvPr>
                <p:cNvSpPr/>
                <p:nvPr/>
              </p:nvSpPr>
              <p:spPr>
                <a:xfrm>
                  <a:off x="4133046" y="3866310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4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4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87" name="Google Shape;8387;p68">
                <a:extLst>
                  <a:ext uri="{FF2B5EF4-FFF2-40B4-BE49-F238E27FC236}">
                    <a16:creationId xmlns:a16="http://schemas.microsoft.com/office/drawing/2014/main" id="{36CF8A86-C3D0-D793-049A-20A548C60936}"/>
                  </a:ext>
                </a:extLst>
              </p:cNvPr>
              <p:cNvGrpSpPr/>
              <p:nvPr/>
            </p:nvGrpSpPr>
            <p:grpSpPr>
              <a:xfrm>
                <a:off x="4168541" y="3639523"/>
                <a:ext cx="31499" cy="26906"/>
                <a:chOff x="4168541" y="3639523"/>
                <a:chExt cx="31499" cy="26906"/>
              </a:xfrm>
            </p:grpSpPr>
            <p:sp>
              <p:nvSpPr>
                <p:cNvPr id="8388" name="Google Shape;8388;p68">
                  <a:extLst>
                    <a:ext uri="{FF2B5EF4-FFF2-40B4-BE49-F238E27FC236}">
                      <a16:creationId xmlns:a16="http://schemas.microsoft.com/office/drawing/2014/main" id="{4E3CF7F6-81A7-C09B-AE5C-375315B7CF8F}"/>
                    </a:ext>
                  </a:extLst>
                </p:cNvPr>
                <p:cNvSpPr/>
                <p:nvPr/>
              </p:nvSpPr>
              <p:spPr>
                <a:xfrm>
                  <a:off x="4168541" y="3639523"/>
                  <a:ext cx="31499" cy="2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21" extrusionOk="0">
                      <a:moveTo>
                        <a:pt x="2284" y="1"/>
                      </a:moveTo>
                      <a:cubicBezTo>
                        <a:pt x="1865" y="1"/>
                        <a:pt x="1437" y="157"/>
                        <a:pt x="1089" y="505"/>
                      </a:cubicBezTo>
                      <a:cubicBezTo>
                        <a:pt x="0" y="1582"/>
                        <a:pt x="774" y="3420"/>
                        <a:pt x="2298" y="3420"/>
                      </a:cubicBezTo>
                      <a:cubicBezTo>
                        <a:pt x="3242" y="3420"/>
                        <a:pt x="4004" y="2658"/>
                        <a:pt x="4004" y="1715"/>
                      </a:cubicBezTo>
                      <a:cubicBezTo>
                        <a:pt x="4004" y="683"/>
                        <a:pt x="3162" y="1"/>
                        <a:pt x="2284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9" name="Google Shape;8389;p68">
                  <a:extLst>
                    <a:ext uri="{FF2B5EF4-FFF2-40B4-BE49-F238E27FC236}">
                      <a16:creationId xmlns:a16="http://schemas.microsoft.com/office/drawing/2014/main" id="{D0C3DB57-0BEA-950C-5761-E35C7CFB89F3}"/>
                    </a:ext>
                  </a:extLst>
                </p:cNvPr>
                <p:cNvSpPr/>
                <p:nvPr/>
              </p:nvSpPr>
              <p:spPr>
                <a:xfrm>
                  <a:off x="4182713" y="3649197"/>
                  <a:ext cx="7716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1" h="969" extrusionOk="0">
                      <a:moveTo>
                        <a:pt x="496" y="1"/>
                      </a:moveTo>
                      <a:cubicBezTo>
                        <a:pt x="218" y="1"/>
                        <a:pt x="0" y="218"/>
                        <a:pt x="0" y="485"/>
                      </a:cubicBezTo>
                      <a:cubicBezTo>
                        <a:pt x="0" y="751"/>
                        <a:pt x="218" y="968"/>
                        <a:pt x="496" y="968"/>
                      </a:cubicBezTo>
                      <a:cubicBezTo>
                        <a:pt x="763" y="968"/>
                        <a:pt x="980" y="751"/>
                        <a:pt x="980" y="485"/>
                      </a:cubicBezTo>
                      <a:cubicBezTo>
                        <a:pt x="980" y="218"/>
                        <a:pt x="763" y="1"/>
                        <a:pt x="496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90" name="Google Shape;8390;p68">
                <a:extLst>
                  <a:ext uri="{FF2B5EF4-FFF2-40B4-BE49-F238E27FC236}">
                    <a16:creationId xmlns:a16="http://schemas.microsoft.com/office/drawing/2014/main" id="{2A8FDDA5-CD56-172B-42F5-7EB1DCB662EC}"/>
                  </a:ext>
                </a:extLst>
              </p:cNvPr>
              <p:cNvGrpSpPr/>
              <p:nvPr/>
            </p:nvGrpSpPr>
            <p:grpSpPr>
              <a:xfrm>
                <a:off x="3965789" y="3393545"/>
                <a:ext cx="31405" cy="26945"/>
                <a:chOff x="3965789" y="3393545"/>
                <a:chExt cx="31405" cy="26945"/>
              </a:xfrm>
            </p:grpSpPr>
            <p:sp>
              <p:nvSpPr>
                <p:cNvPr id="8391" name="Google Shape;8391;p68">
                  <a:extLst>
                    <a:ext uri="{FF2B5EF4-FFF2-40B4-BE49-F238E27FC236}">
                      <a16:creationId xmlns:a16="http://schemas.microsoft.com/office/drawing/2014/main" id="{7A081414-5D4D-DF96-A1F6-5384E8F8CF3B}"/>
                    </a:ext>
                  </a:extLst>
                </p:cNvPr>
                <p:cNvSpPr/>
                <p:nvPr/>
              </p:nvSpPr>
              <p:spPr>
                <a:xfrm>
                  <a:off x="3965789" y="3393545"/>
                  <a:ext cx="31405" cy="2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26" extrusionOk="0">
                      <a:moveTo>
                        <a:pt x="2273" y="0"/>
                      </a:moveTo>
                      <a:cubicBezTo>
                        <a:pt x="1854" y="0"/>
                        <a:pt x="1426" y="158"/>
                        <a:pt x="1077" y="510"/>
                      </a:cubicBezTo>
                      <a:cubicBezTo>
                        <a:pt x="1" y="1586"/>
                        <a:pt x="763" y="3425"/>
                        <a:pt x="2287" y="3425"/>
                      </a:cubicBezTo>
                      <a:cubicBezTo>
                        <a:pt x="3231" y="3425"/>
                        <a:pt x="3993" y="2663"/>
                        <a:pt x="3993" y="1720"/>
                      </a:cubicBezTo>
                      <a:cubicBezTo>
                        <a:pt x="3993" y="688"/>
                        <a:pt x="3151" y="0"/>
                        <a:pt x="227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2" name="Google Shape;8392;p68">
                  <a:extLst>
                    <a:ext uri="{FF2B5EF4-FFF2-40B4-BE49-F238E27FC236}">
                      <a16:creationId xmlns:a16="http://schemas.microsoft.com/office/drawing/2014/main" id="{F8864902-FDF3-FF50-4E8D-222CD4C41212}"/>
                    </a:ext>
                  </a:extLst>
                </p:cNvPr>
                <p:cNvSpPr/>
                <p:nvPr/>
              </p:nvSpPr>
              <p:spPr>
                <a:xfrm>
                  <a:off x="3978632" y="3403259"/>
                  <a:ext cx="8950" cy="7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" h="965" extrusionOk="0">
                      <a:moveTo>
                        <a:pt x="654" y="1"/>
                      </a:moveTo>
                      <a:cubicBezTo>
                        <a:pt x="219" y="1"/>
                        <a:pt x="1" y="509"/>
                        <a:pt x="315" y="823"/>
                      </a:cubicBezTo>
                      <a:cubicBezTo>
                        <a:pt x="413" y="921"/>
                        <a:pt x="533" y="964"/>
                        <a:pt x="651" y="964"/>
                      </a:cubicBezTo>
                      <a:cubicBezTo>
                        <a:pt x="899" y="964"/>
                        <a:pt x="1138" y="772"/>
                        <a:pt x="1138" y="485"/>
                      </a:cubicBezTo>
                      <a:cubicBezTo>
                        <a:pt x="1138" y="206"/>
                        <a:pt x="920" y="1"/>
                        <a:pt x="65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93" name="Google Shape;8393;p68">
                <a:extLst>
                  <a:ext uri="{FF2B5EF4-FFF2-40B4-BE49-F238E27FC236}">
                    <a16:creationId xmlns:a16="http://schemas.microsoft.com/office/drawing/2014/main" id="{E37AD766-3780-2675-8476-5DEEBD627EBB}"/>
                  </a:ext>
                </a:extLst>
              </p:cNvPr>
              <p:cNvGrpSpPr/>
              <p:nvPr/>
            </p:nvGrpSpPr>
            <p:grpSpPr>
              <a:xfrm>
                <a:off x="3925166" y="3491008"/>
                <a:ext cx="31405" cy="27001"/>
                <a:chOff x="3925166" y="3491008"/>
                <a:chExt cx="31405" cy="27001"/>
              </a:xfrm>
            </p:grpSpPr>
            <p:sp>
              <p:nvSpPr>
                <p:cNvPr id="8394" name="Google Shape;8394;p68">
                  <a:extLst>
                    <a:ext uri="{FF2B5EF4-FFF2-40B4-BE49-F238E27FC236}">
                      <a16:creationId xmlns:a16="http://schemas.microsoft.com/office/drawing/2014/main" id="{73AFC66D-46C1-2AD0-4D3B-7249B9A0308C}"/>
                    </a:ext>
                  </a:extLst>
                </p:cNvPr>
                <p:cNvSpPr/>
                <p:nvPr/>
              </p:nvSpPr>
              <p:spPr>
                <a:xfrm>
                  <a:off x="3925166" y="3491008"/>
                  <a:ext cx="31405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3" h="3433" extrusionOk="0">
                      <a:moveTo>
                        <a:pt x="2273" y="1"/>
                      </a:moveTo>
                      <a:cubicBezTo>
                        <a:pt x="1853" y="1"/>
                        <a:pt x="1425" y="157"/>
                        <a:pt x="1077" y="505"/>
                      </a:cubicBezTo>
                      <a:cubicBezTo>
                        <a:pt x="0" y="1582"/>
                        <a:pt x="763" y="3432"/>
                        <a:pt x="2287" y="3432"/>
                      </a:cubicBezTo>
                      <a:cubicBezTo>
                        <a:pt x="3230" y="3432"/>
                        <a:pt x="3992" y="2658"/>
                        <a:pt x="3992" y="1715"/>
                      </a:cubicBezTo>
                      <a:cubicBezTo>
                        <a:pt x="3992" y="683"/>
                        <a:pt x="3151" y="1"/>
                        <a:pt x="2273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5" name="Google Shape;8395;p68">
                  <a:extLst>
                    <a:ext uri="{FF2B5EF4-FFF2-40B4-BE49-F238E27FC236}">
                      <a16:creationId xmlns:a16="http://schemas.microsoft.com/office/drawing/2014/main" id="{D6FB9AA1-51DF-4368-DF1E-DFE62421B452}"/>
                    </a:ext>
                  </a:extLst>
                </p:cNvPr>
                <p:cNvSpPr/>
                <p:nvPr/>
              </p:nvSpPr>
              <p:spPr>
                <a:xfrm>
                  <a:off x="3939339" y="3500682"/>
                  <a:ext cx="7621" cy="7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969" extrusionOk="0">
                      <a:moveTo>
                        <a:pt x="485" y="1"/>
                      </a:moveTo>
                      <a:cubicBezTo>
                        <a:pt x="219" y="1"/>
                        <a:pt x="1" y="218"/>
                        <a:pt x="1" y="485"/>
                      </a:cubicBezTo>
                      <a:cubicBezTo>
                        <a:pt x="1" y="751"/>
                        <a:pt x="219" y="968"/>
                        <a:pt x="485" y="968"/>
                      </a:cubicBezTo>
                      <a:cubicBezTo>
                        <a:pt x="751" y="968"/>
                        <a:pt x="969" y="751"/>
                        <a:pt x="969" y="485"/>
                      </a:cubicBezTo>
                      <a:cubicBezTo>
                        <a:pt x="969" y="218"/>
                        <a:pt x="751" y="1"/>
                        <a:pt x="48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96" name="Google Shape;8396;p68">
                <a:extLst>
                  <a:ext uri="{FF2B5EF4-FFF2-40B4-BE49-F238E27FC236}">
                    <a16:creationId xmlns:a16="http://schemas.microsoft.com/office/drawing/2014/main" id="{70B279AE-16C3-7DB7-6152-A55F3DF71216}"/>
                  </a:ext>
                </a:extLst>
              </p:cNvPr>
              <p:cNvGrpSpPr/>
              <p:nvPr/>
            </p:nvGrpSpPr>
            <p:grpSpPr>
              <a:xfrm>
                <a:off x="3682845" y="3340976"/>
                <a:ext cx="31397" cy="26898"/>
                <a:chOff x="3682845" y="3340976"/>
                <a:chExt cx="31397" cy="26898"/>
              </a:xfrm>
            </p:grpSpPr>
            <p:sp>
              <p:nvSpPr>
                <p:cNvPr id="8397" name="Google Shape;8397;p68">
                  <a:extLst>
                    <a:ext uri="{FF2B5EF4-FFF2-40B4-BE49-F238E27FC236}">
                      <a16:creationId xmlns:a16="http://schemas.microsoft.com/office/drawing/2014/main" id="{F0CCCF16-6E9C-E491-226C-C3FB8F447FAA}"/>
                    </a:ext>
                  </a:extLst>
                </p:cNvPr>
                <p:cNvSpPr/>
                <p:nvPr/>
              </p:nvSpPr>
              <p:spPr>
                <a:xfrm>
                  <a:off x="3682845" y="3340976"/>
                  <a:ext cx="31397" cy="26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2" h="3420" extrusionOk="0">
                      <a:moveTo>
                        <a:pt x="2272" y="0"/>
                      </a:moveTo>
                      <a:cubicBezTo>
                        <a:pt x="1853" y="0"/>
                        <a:pt x="1425" y="156"/>
                        <a:pt x="1077" y="504"/>
                      </a:cubicBezTo>
                      <a:cubicBezTo>
                        <a:pt x="0" y="1581"/>
                        <a:pt x="762" y="3420"/>
                        <a:pt x="2286" y="3420"/>
                      </a:cubicBezTo>
                      <a:cubicBezTo>
                        <a:pt x="3230" y="3420"/>
                        <a:pt x="3992" y="2658"/>
                        <a:pt x="3992" y="1714"/>
                      </a:cubicBezTo>
                      <a:cubicBezTo>
                        <a:pt x="3992" y="683"/>
                        <a:pt x="3150" y="0"/>
                        <a:pt x="2272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8" name="Google Shape;8398;p68">
                  <a:extLst>
                    <a:ext uri="{FF2B5EF4-FFF2-40B4-BE49-F238E27FC236}">
                      <a16:creationId xmlns:a16="http://schemas.microsoft.com/office/drawing/2014/main" id="{4997291F-4BF0-FCB3-CB6F-54CCC4ECF921}"/>
                    </a:ext>
                  </a:extLst>
                </p:cNvPr>
                <p:cNvSpPr/>
                <p:nvPr/>
              </p:nvSpPr>
              <p:spPr>
                <a:xfrm>
                  <a:off x="3695783" y="3350650"/>
                  <a:ext cx="8856" cy="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72" extrusionOk="0">
                      <a:moveTo>
                        <a:pt x="641" y="0"/>
                      </a:moveTo>
                      <a:cubicBezTo>
                        <a:pt x="206" y="0"/>
                        <a:pt x="0" y="520"/>
                        <a:pt x="303" y="823"/>
                      </a:cubicBezTo>
                      <a:cubicBezTo>
                        <a:pt x="401" y="926"/>
                        <a:pt x="524" y="972"/>
                        <a:pt x="643" y="972"/>
                      </a:cubicBezTo>
                      <a:cubicBezTo>
                        <a:pt x="890" y="972"/>
                        <a:pt x="1125" y="777"/>
                        <a:pt x="1125" y="484"/>
                      </a:cubicBezTo>
                      <a:cubicBezTo>
                        <a:pt x="1125" y="218"/>
                        <a:pt x="907" y="0"/>
                        <a:pt x="641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99" name="Google Shape;8399;p68">
                <a:extLst>
                  <a:ext uri="{FF2B5EF4-FFF2-40B4-BE49-F238E27FC236}">
                    <a16:creationId xmlns:a16="http://schemas.microsoft.com/office/drawing/2014/main" id="{121EB0D5-C1E1-BC9A-8925-D3C300C95670}"/>
                  </a:ext>
                </a:extLst>
              </p:cNvPr>
              <p:cNvGrpSpPr/>
              <p:nvPr/>
            </p:nvGrpSpPr>
            <p:grpSpPr>
              <a:xfrm>
                <a:off x="3795393" y="3353725"/>
                <a:ext cx="31499" cy="26993"/>
                <a:chOff x="3795393" y="3353725"/>
                <a:chExt cx="31499" cy="26993"/>
              </a:xfrm>
            </p:grpSpPr>
            <p:sp>
              <p:nvSpPr>
                <p:cNvPr id="8400" name="Google Shape;8400;p68">
                  <a:extLst>
                    <a:ext uri="{FF2B5EF4-FFF2-40B4-BE49-F238E27FC236}">
                      <a16:creationId xmlns:a16="http://schemas.microsoft.com/office/drawing/2014/main" id="{67A9D499-2C55-DD58-224E-5F0D86ADB961}"/>
                    </a:ext>
                  </a:extLst>
                </p:cNvPr>
                <p:cNvSpPr/>
                <p:nvPr/>
              </p:nvSpPr>
              <p:spPr>
                <a:xfrm>
                  <a:off x="3795393" y="3353725"/>
                  <a:ext cx="31499" cy="26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2" extrusionOk="0">
                      <a:moveTo>
                        <a:pt x="2285" y="0"/>
                      </a:moveTo>
                      <a:cubicBezTo>
                        <a:pt x="1865" y="0"/>
                        <a:pt x="1437" y="156"/>
                        <a:pt x="1089" y="504"/>
                      </a:cubicBezTo>
                      <a:cubicBezTo>
                        <a:pt x="0" y="1581"/>
                        <a:pt x="775" y="3432"/>
                        <a:pt x="2299" y="3432"/>
                      </a:cubicBezTo>
                      <a:cubicBezTo>
                        <a:pt x="3242" y="3432"/>
                        <a:pt x="4005" y="2658"/>
                        <a:pt x="4005" y="1714"/>
                      </a:cubicBezTo>
                      <a:cubicBezTo>
                        <a:pt x="4005" y="683"/>
                        <a:pt x="3163" y="0"/>
                        <a:pt x="2285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1" name="Google Shape;8401;p68">
                  <a:extLst>
                    <a:ext uri="{FF2B5EF4-FFF2-40B4-BE49-F238E27FC236}">
                      <a16:creationId xmlns:a16="http://schemas.microsoft.com/office/drawing/2014/main" id="{B8183E6B-3DF8-92A2-3CBB-436E0743DFF6}"/>
                    </a:ext>
                  </a:extLst>
                </p:cNvPr>
                <p:cNvSpPr/>
                <p:nvPr/>
              </p:nvSpPr>
              <p:spPr>
                <a:xfrm>
                  <a:off x="3809668" y="3363399"/>
                  <a:ext cx="7613" cy="7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968" extrusionOk="0">
                      <a:moveTo>
                        <a:pt x="484" y="0"/>
                      </a:moveTo>
                      <a:cubicBezTo>
                        <a:pt x="206" y="0"/>
                        <a:pt x="0" y="218"/>
                        <a:pt x="0" y="484"/>
                      </a:cubicBezTo>
                      <a:cubicBezTo>
                        <a:pt x="0" y="750"/>
                        <a:pt x="206" y="968"/>
                        <a:pt x="484" y="968"/>
                      </a:cubicBezTo>
                      <a:cubicBezTo>
                        <a:pt x="750" y="968"/>
                        <a:pt x="968" y="750"/>
                        <a:pt x="968" y="484"/>
                      </a:cubicBezTo>
                      <a:cubicBezTo>
                        <a:pt x="968" y="218"/>
                        <a:pt x="750" y="0"/>
                        <a:pt x="484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02" name="Google Shape;8402;p68">
                <a:extLst>
                  <a:ext uri="{FF2B5EF4-FFF2-40B4-BE49-F238E27FC236}">
                    <a16:creationId xmlns:a16="http://schemas.microsoft.com/office/drawing/2014/main" id="{6DE2E5C2-A93B-7A6A-87D3-832949F11048}"/>
                  </a:ext>
                </a:extLst>
              </p:cNvPr>
              <p:cNvGrpSpPr/>
              <p:nvPr/>
            </p:nvGrpSpPr>
            <p:grpSpPr>
              <a:xfrm>
                <a:off x="4176909" y="4363221"/>
                <a:ext cx="38924" cy="33316"/>
                <a:chOff x="4176909" y="4363221"/>
                <a:chExt cx="38924" cy="33316"/>
              </a:xfrm>
            </p:grpSpPr>
            <p:sp>
              <p:nvSpPr>
                <p:cNvPr id="8403" name="Google Shape;8403;p68">
                  <a:extLst>
                    <a:ext uri="{FF2B5EF4-FFF2-40B4-BE49-F238E27FC236}">
                      <a16:creationId xmlns:a16="http://schemas.microsoft.com/office/drawing/2014/main" id="{534FE2B8-BE79-DBB4-AC6D-6AE91FBF70ED}"/>
                    </a:ext>
                  </a:extLst>
                </p:cNvPr>
                <p:cNvSpPr/>
                <p:nvPr/>
              </p:nvSpPr>
              <p:spPr>
                <a:xfrm>
                  <a:off x="4176909" y="4363221"/>
                  <a:ext cx="38924" cy="33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9" h="4236" extrusionOk="0">
                      <a:moveTo>
                        <a:pt x="2823" y="0"/>
                      </a:moveTo>
                      <a:cubicBezTo>
                        <a:pt x="2301" y="0"/>
                        <a:pt x="1767" y="195"/>
                        <a:pt x="1331" y="631"/>
                      </a:cubicBezTo>
                      <a:cubicBezTo>
                        <a:pt x="1" y="1961"/>
                        <a:pt x="944" y="4236"/>
                        <a:pt x="2831" y="4236"/>
                      </a:cubicBezTo>
                      <a:cubicBezTo>
                        <a:pt x="4005" y="4236"/>
                        <a:pt x="4948" y="3292"/>
                        <a:pt x="4948" y="2119"/>
                      </a:cubicBezTo>
                      <a:cubicBezTo>
                        <a:pt x="4948" y="844"/>
                        <a:pt x="3911" y="0"/>
                        <a:pt x="2823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4" name="Google Shape;8404;p68">
                  <a:extLst>
                    <a:ext uri="{FF2B5EF4-FFF2-40B4-BE49-F238E27FC236}">
                      <a16:creationId xmlns:a16="http://schemas.microsoft.com/office/drawing/2014/main" id="{91F36BF8-F899-31B5-BF41-B7D428292B0F}"/>
                    </a:ext>
                  </a:extLst>
                </p:cNvPr>
                <p:cNvSpPr/>
                <p:nvPr/>
              </p:nvSpPr>
              <p:spPr>
                <a:xfrm>
                  <a:off x="4192230" y="4372934"/>
                  <a:ext cx="13897" cy="13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1779" extrusionOk="0">
                      <a:moveTo>
                        <a:pt x="883" y="1"/>
                      </a:moveTo>
                      <a:cubicBezTo>
                        <a:pt x="399" y="1"/>
                        <a:pt x="0" y="400"/>
                        <a:pt x="0" y="896"/>
                      </a:cubicBezTo>
                      <a:cubicBezTo>
                        <a:pt x="0" y="1380"/>
                        <a:pt x="399" y="1779"/>
                        <a:pt x="883" y="1779"/>
                      </a:cubicBezTo>
                      <a:cubicBezTo>
                        <a:pt x="1379" y="1779"/>
                        <a:pt x="1766" y="1380"/>
                        <a:pt x="1766" y="896"/>
                      </a:cubicBezTo>
                      <a:cubicBezTo>
                        <a:pt x="1766" y="400"/>
                        <a:pt x="1379" y="1"/>
                        <a:pt x="88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05" name="Google Shape;8405;p68">
                <a:extLst>
                  <a:ext uri="{FF2B5EF4-FFF2-40B4-BE49-F238E27FC236}">
                    <a16:creationId xmlns:a16="http://schemas.microsoft.com/office/drawing/2014/main" id="{E4C1C18E-4594-D9AF-F9EE-48DBC456B3A9}"/>
                  </a:ext>
                </a:extLst>
              </p:cNvPr>
              <p:cNvGrpSpPr/>
              <p:nvPr/>
            </p:nvGrpSpPr>
            <p:grpSpPr>
              <a:xfrm>
                <a:off x="4226191" y="4007660"/>
                <a:ext cx="33560" cy="28770"/>
                <a:chOff x="4226191" y="4007660"/>
                <a:chExt cx="33560" cy="28770"/>
              </a:xfrm>
            </p:grpSpPr>
            <p:sp>
              <p:nvSpPr>
                <p:cNvPr id="8406" name="Google Shape;8406;p68">
                  <a:extLst>
                    <a:ext uri="{FF2B5EF4-FFF2-40B4-BE49-F238E27FC236}">
                      <a16:creationId xmlns:a16="http://schemas.microsoft.com/office/drawing/2014/main" id="{A3938985-AF32-B560-95AE-D768E2BC7AC7}"/>
                    </a:ext>
                  </a:extLst>
                </p:cNvPr>
                <p:cNvSpPr/>
                <p:nvPr/>
              </p:nvSpPr>
              <p:spPr>
                <a:xfrm>
                  <a:off x="4226191" y="4007660"/>
                  <a:ext cx="33560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7" h="3658" extrusionOk="0">
                      <a:moveTo>
                        <a:pt x="2427" y="1"/>
                      </a:moveTo>
                      <a:cubicBezTo>
                        <a:pt x="1980" y="1"/>
                        <a:pt x="1524" y="167"/>
                        <a:pt x="1150" y="537"/>
                      </a:cubicBezTo>
                      <a:cubicBezTo>
                        <a:pt x="1" y="1686"/>
                        <a:pt x="811" y="3645"/>
                        <a:pt x="2444" y="3658"/>
                      </a:cubicBezTo>
                      <a:cubicBezTo>
                        <a:pt x="3436" y="3645"/>
                        <a:pt x="4259" y="2835"/>
                        <a:pt x="4259" y="1843"/>
                      </a:cubicBezTo>
                      <a:cubicBezTo>
                        <a:pt x="4267" y="736"/>
                        <a:pt x="3369" y="1"/>
                        <a:pt x="2427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7" name="Google Shape;8407;p68">
                  <a:extLst>
                    <a:ext uri="{FF2B5EF4-FFF2-40B4-BE49-F238E27FC236}">
                      <a16:creationId xmlns:a16="http://schemas.microsoft.com/office/drawing/2014/main" id="{829DD43C-9827-A9F3-F10D-93725685A5C1}"/>
                    </a:ext>
                  </a:extLst>
                </p:cNvPr>
                <p:cNvSpPr/>
                <p:nvPr/>
              </p:nvSpPr>
              <p:spPr>
                <a:xfrm>
                  <a:off x="4239129" y="4017397"/>
                  <a:ext cx="10948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2" h="1193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8"/>
                        <a:pt x="647" y="1192"/>
                        <a:pt x="794" y="1192"/>
                      </a:cubicBezTo>
                      <a:cubicBezTo>
                        <a:pt x="1099" y="1192"/>
                        <a:pt x="1392" y="957"/>
                        <a:pt x="1392" y="605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08" name="Google Shape;8408;p68">
                <a:extLst>
                  <a:ext uri="{FF2B5EF4-FFF2-40B4-BE49-F238E27FC236}">
                    <a16:creationId xmlns:a16="http://schemas.microsoft.com/office/drawing/2014/main" id="{92B1AD19-D378-45AD-A71F-25A535125472}"/>
                  </a:ext>
                </a:extLst>
              </p:cNvPr>
              <p:cNvGrpSpPr/>
              <p:nvPr/>
            </p:nvGrpSpPr>
            <p:grpSpPr>
              <a:xfrm>
                <a:off x="3597785" y="3377045"/>
                <a:ext cx="33591" cy="28699"/>
                <a:chOff x="3597785" y="3377045"/>
                <a:chExt cx="33591" cy="28699"/>
              </a:xfrm>
            </p:grpSpPr>
            <p:sp>
              <p:nvSpPr>
                <p:cNvPr id="8409" name="Google Shape;8409;p68">
                  <a:extLst>
                    <a:ext uri="{FF2B5EF4-FFF2-40B4-BE49-F238E27FC236}">
                      <a16:creationId xmlns:a16="http://schemas.microsoft.com/office/drawing/2014/main" id="{161DE01E-A3F2-7B9E-21D4-5ADBAFC2C3CE}"/>
                    </a:ext>
                  </a:extLst>
                </p:cNvPr>
                <p:cNvSpPr/>
                <p:nvPr/>
              </p:nvSpPr>
              <p:spPr>
                <a:xfrm>
                  <a:off x="3597785" y="3377045"/>
                  <a:ext cx="33591" cy="2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9" extrusionOk="0">
                      <a:moveTo>
                        <a:pt x="2428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0" y="1676"/>
                        <a:pt x="811" y="3648"/>
                        <a:pt x="2444" y="3648"/>
                      </a:cubicBezTo>
                      <a:cubicBezTo>
                        <a:pt x="3448" y="3648"/>
                        <a:pt x="4259" y="2826"/>
                        <a:pt x="4271" y="1822"/>
                      </a:cubicBezTo>
                      <a:cubicBezTo>
                        <a:pt x="4262" y="726"/>
                        <a:pt x="3364" y="0"/>
                        <a:pt x="242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0" name="Google Shape;8410;p68">
                  <a:extLst>
                    <a:ext uri="{FF2B5EF4-FFF2-40B4-BE49-F238E27FC236}">
                      <a16:creationId xmlns:a16="http://schemas.microsoft.com/office/drawing/2014/main" id="{CD6BA15E-8343-8FC8-FB04-F2047C4915D2}"/>
                    </a:ext>
                  </a:extLst>
                </p:cNvPr>
                <p:cNvSpPr/>
                <p:nvPr/>
              </p:nvSpPr>
              <p:spPr>
                <a:xfrm>
                  <a:off x="3612343" y="3386703"/>
                  <a:ext cx="9328" cy="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187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4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20" y="1186"/>
                        <a:pt x="1186" y="920"/>
                        <a:pt x="1186" y="594"/>
                      </a:cubicBezTo>
                      <a:cubicBezTo>
                        <a:pt x="1186" y="267"/>
                        <a:pt x="920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11" name="Google Shape;8411;p68">
                <a:extLst>
                  <a:ext uri="{FF2B5EF4-FFF2-40B4-BE49-F238E27FC236}">
                    <a16:creationId xmlns:a16="http://schemas.microsoft.com/office/drawing/2014/main" id="{CFB403C0-134D-505A-DD10-14EA798F150B}"/>
                  </a:ext>
                </a:extLst>
              </p:cNvPr>
              <p:cNvGrpSpPr/>
              <p:nvPr/>
            </p:nvGrpSpPr>
            <p:grpSpPr>
              <a:xfrm>
                <a:off x="3887870" y="3669796"/>
                <a:ext cx="33591" cy="28692"/>
                <a:chOff x="3887870" y="3669796"/>
                <a:chExt cx="33591" cy="28692"/>
              </a:xfrm>
            </p:grpSpPr>
            <p:sp>
              <p:nvSpPr>
                <p:cNvPr id="8412" name="Google Shape;8412;p68">
                  <a:extLst>
                    <a:ext uri="{FF2B5EF4-FFF2-40B4-BE49-F238E27FC236}">
                      <a16:creationId xmlns:a16="http://schemas.microsoft.com/office/drawing/2014/main" id="{8F8D0EA7-C708-E1D3-B72E-6FE8F029397F}"/>
                    </a:ext>
                  </a:extLst>
                </p:cNvPr>
                <p:cNvSpPr/>
                <p:nvPr/>
              </p:nvSpPr>
              <p:spPr>
                <a:xfrm>
                  <a:off x="3887870" y="3669796"/>
                  <a:ext cx="33591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3648" extrusionOk="0">
                      <a:moveTo>
                        <a:pt x="2431" y="0"/>
                      </a:moveTo>
                      <a:cubicBezTo>
                        <a:pt x="1981" y="0"/>
                        <a:pt x="1522" y="167"/>
                        <a:pt x="1150" y="539"/>
                      </a:cubicBezTo>
                      <a:cubicBezTo>
                        <a:pt x="1" y="1676"/>
                        <a:pt x="823" y="3648"/>
                        <a:pt x="2444" y="3648"/>
                      </a:cubicBezTo>
                      <a:cubicBezTo>
                        <a:pt x="3448" y="3648"/>
                        <a:pt x="4271" y="2825"/>
                        <a:pt x="4271" y="1821"/>
                      </a:cubicBezTo>
                      <a:cubicBezTo>
                        <a:pt x="4271" y="725"/>
                        <a:pt x="3370" y="0"/>
                        <a:pt x="243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3" name="Google Shape;8413;p68">
                  <a:extLst>
                    <a:ext uri="{FF2B5EF4-FFF2-40B4-BE49-F238E27FC236}">
                      <a16:creationId xmlns:a16="http://schemas.microsoft.com/office/drawing/2014/main" id="{6C34929F-F1A1-0CE0-B93F-4BC3AB46C9EB}"/>
                    </a:ext>
                  </a:extLst>
                </p:cNvPr>
                <p:cNvSpPr/>
                <p:nvPr/>
              </p:nvSpPr>
              <p:spPr>
                <a:xfrm>
                  <a:off x="3902428" y="3679454"/>
                  <a:ext cx="9422" cy="9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1186" extrusionOk="0">
                      <a:moveTo>
                        <a:pt x="593" y="1"/>
                      </a:moveTo>
                      <a:cubicBezTo>
                        <a:pt x="266" y="1"/>
                        <a:pt x="0" y="267"/>
                        <a:pt x="0" y="593"/>
                      </a:cubicBezTo>
                      <a:cubicBezTo>
                        <a:pt x="0" y="920"/>
                        <a:pt x="266" y="1186"/>
                        <a:pt x="593" y="1186"/>
                      </a:cubicBezTo>
                      <a:cubicBezTo>
                        <a:pt x="932" y="1186"/>
                        <a:pt x="1198" y="920"/>
                        <a:pt x="1198" y="593"/>
                      </a:cubicBezTo>
                      <a:cubicBezTo>
                        <a:pt x="1198" y="267"/>
                        <a:pt x="932" y="1"/>
                        <a:pt x="59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14" name="Google Shape;8414;p68">
                <a:extLst>
                  <a:ext uri="{FF2B5EF4-FFF2-40B4-BE49-F238E27FC236}">
                    <a16:creationId xmlns:a16="http://schemas.microsoft.com/office/drawing/2014/main" id="{3312A5AC-BCBD-ADA3-3EB1-84C401A3CA99}"/>
                  </a:ext>
                </a:extLst>
              </p:cNvPr>
              <p:cNvGrpSpPr/>
              <p:nvPr/>
            </p:nvGrpSpPr>
            <p:grpSpPr>
              <a:xfrm>
                <a:off x="3818320" y="3481625"/>
                <a:ext cx="33497" cy="28770"/>
                <a:chOff x="3818320" y="3481625"/>
                <a:chExt cx="33497" cy="28770"/>
              </a:xfrm>
            </p:grpSpPr>
            <p:sp>
              <p:nvSpPr>
                <p:cNvPr id="8415" name="Google Shape;8415;p68">
                  <a:extLst>
                    <a:ext uri="{FF2B5EF4-FFF2-40B4-BE49-F238E27FC236}">
                      <a16:creationId xmlns:a16="http://schemas.microsoft.com/office/drawing/2014/main" id="{10759471-3B74-7C15-F7BC-D7C836610A99}"/>
                    </a:ext>
                  </a:extLst>
                </p:cNvPr>
                <p:cNvSpPr/>
                <p:nvPr/>
              </p:nvSpPr>
              <p:spPr>
                <a:xfrm>
                  <a:off x="3818320" y="3481625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1"/>
                      </a:moveTo>
                      <a:cubicBezTo>
                        <a:pt x="1975" y="1"/>
                        <a:pt x="1520" y="166"/>
                        <a:pt x="1150" y="537"/>
                      </a:cubicBezTo>
                      <a:cubicBezTo>
                        <a:pt x="1" y="1686"/>
                        <a:pt x="811" y="3658"/>
                        <a:pt x="2432" y="3658"/>
                      </a:cubicBezTo>
                      <a:cubicBezTo>
                        <a:pt x="3448" y="3658"/>
                        <a:pt x="4259" y="2835"/>
                        <a:pt x="4259" y="1831"/>
                      </a:cubicBezTo>
                      <a:cubicBezTo>
                        <a:pt x="4259" y="732"/>
                        <a:pt x="3359" y="1"/>
                        <a:pt x="2421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6" name="Google Shape;8416;p68">
                  <a:extLst>
                    <a:ext uri="{FF2B5EF4-FFF2-40B4-BE49-F238E27FC236}">
                      <a16:creationId xmlns:a16="http://schemas.microsoft.com/office/drawing/2014/main" id="{1F0BD9B7-3C7E-00FB-E35D-D477866039CD}"/>
                    </a:ext>
                  </a:extLst>
                </p:cNvPr>
                <p:cNvSpPr/>
                <p:nvPr/>
              </p:nvSpPr>
              <p:spPr>
                <a:xfrm>
                  <a:off x="3831258" y="3491362"/>
                  <a:ext cx="10956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2" extrusionOk="0">
                      <a:moveTo>
                        <a:pt x="787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7" y="1137"/>
                        <a:pt x="646" y="1192"/>
                        <a:pt x="792" y="1192"/>
                      </a:cubicBezTo>
                      <a:cubicBezTo>
                        <a:pt x="1098" y="1192"/>
                        <a:pt x="1392" y="953"/>
                        <a:pt x="1392" y="593"/>
                      </a:cubicBezTo>
                      <a:cubicBezTo>
                        <a:pt x="1392" y="266"/>
                        <a:pt x="1126" y="0"/>
                        <a:pt x="78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17" name="Google Shape;8417;p68">
                <a:extLst>
                  <a:ext uri="{FF2B5EF4-FFF2-40B4-BE49-F238E27FC236}">
                    <a16:creationId xmlns:a16="http://schemas.microsoft.com/office/drawing/2014/main" id="{98120340-4E78-F207-8A82-4C35E4846B9B}"/>
                  </a:ext>
                </a:extLst>
              </p:cNvPr>
              <p:cNvGrpSpPr/>
              <p:nvPr/>
            </p:nvGrpSpPr>
            <p:grpSpPr>
              <a:xfrm>
                <a:off x="4278139" y="4120948"/>
                <a:ext cx="37492" cy="32129"/>
                <a:chOff x="4278139" y="4120948"/>
                <a:chExt cx="37492" cy="32129"/>
              </a:xfrm>
            </p:grpSpPr>
            <p:sp>
              <p:nvSpPr>
                <p:cNvPr id="8418" name="Google Shape;8418;p68">
                  <a:extLst>
                    <a:ext uri="{FF2B5EF4-FFF2-40B4-BE49-F238E27FC236}">
                      <a16:creationId xmlns:a16="http://schemas.microsoft.com/office/drawing/2014/main" id="{1AAD2E60-9251-2C88-8FEF-C18B5941E1F7}"/>
                    </a:ext>
                  </a:extLst>
                </p:cNvPr>
                <p:cNvSpPr/>
                <p:nvPr/>
              </p:nvSpPr>
              <p:spPr>
                <a:xfrm>
                  <a:off x="4278139" y="4120948"/>
                  <a:ext cx="37492" cy="32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7" h="4085" extrusionOk="0">
                      <a:moveTo>
                        <a:pt x="2708" y="0"/>
                      </a:moveTo>
                      <a:cubicBezTo>
                        <a:pt x="2207" y="0"/>
                        <a:pt x="1697" y="186"/>
                        <a:pt x="1283" y="600"/>
                      </a:cubicBezTo>
                      <a:cubicBezTo>
                        <a:pt x="1" y="1895"/>
                        <a:pt x="908" y="4084"/>
                        <a:pt x="2722" y="4084"/>
                      </a:cubicBezTo>
                      <a:cubicBezTo>
                        <a:pt x="3847" y="4084"/>
                        <a:pt x="4755" y="3177"/>
                        <a:pt x="4767" y="2052"/>
                      </a:cubicBezTo>
                      <a:cubicBezTo>
                        <a:pt x="4767" y="815"/>
                        <a:pt x="3758" y="0"/>
                        <a:pt x="2708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9" name="Google Shape;8419;p68">
                  <a:extLst>
                    <a:ext uri="{FF2B5EF4-FFF2-40B4-BE49-F238E27FC236}">
                      <a16:creationId xmlns:a16="http://schemas.microsoft.com/office/drawing/2014/main" id="{008A3B0C-364E-B7B5-1304-BFD52F9FEA77}"/>
                    </a:ext>
                  </a:extLst>
                </p:cNvPr>
                <p:cNvSpPr/>
                <p:nvPr/>
              </p:nvSpPr>
              <p:spPr>
                <a:xfrm>
                  <a:off x="4290983" y="4130614"/>
                  <a:ext cx="14943" cy="12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0" h="1629" extrusionOk="0">
                      <a:moveTo>
                        <a:pt x="1089" y="0"/>
                      </a:moveTo>
                      <a:cubicBezTo>
                        <a:pt x="363" y="0"/>
                        <a:pt x="1" y="883"/>
                        <a:pt x="509" y="1391"/>
                      </a:cubicBezTo>
                      <a:cubicBezTo>
                        <a:pt x="673" y="1555"/>
                        <a:pt x="876" y="1629"/>
                        <a:pt x="1076" y="1629"/>
                      </a:cubicBezTo>
                      <a:cubicBezTo>
                        <a:pt x="1495" y="1629"/>
                        <a:pt x="1900" y="1306"/>
                        <a:pt x="1900" y="823"/>
                      </a:cubicBezTo>
                      <a:cubicBezTo>
                        <a:pt x="1900" y="363"/>
                        <a:pt x="1537" y="0"/>
                        <a:pt x="108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20" name="Google Shape;8420;p68">
                <a:extLst>
                  <a:ext uri="{FF2B5EF4-FFF2-40B4-BE49-F238E27FC236}">
                    <a16:creationId xmlns:a16="http://schemas.microsoft.com/office/drawing/2014/main" id="{0A7066D5-9EA6-69DE-FB1A-C62A940ED7EF}"/>
                  </a:ext>
                </a:extLst>
              </p:cNvPr>
              <p:cNvGrpSpPr/>
              <p:nvPr/>
            </p:nvGrpSpPr>
            <p:grpSpPr>
              <a:xfrm>
                <a:off x="4419898" y="3977388"/>
                <a:ext cx="33497" cy="28692"/>
                <a:chOff x="4419898" y="3977388"/>
                <a:chExt cx="33497" cy="28692"/>
              </a:xfrm>
            </p:grpSpPr>
            <p:sp>
              <p:nvSpPr>
                <p:cNvPr id="8421" name="Google Shape;8421;p68">
                  <a:extLst>
                    <a:ext uri="{FF2B5EF4-FFF2-40B4-BE49-F238E27FC236}">
                      <a16:creationId xmlns:a16="http://schemas.microsoft.com/office/drawing/2014/main" id="{E54A9265-B5A7-65B3-3AA4-1FD6BD0DD3BF}"/>
                    </a:ext>
                  </a:extLst>
                </p:cNvPr>
                <p:cNvSpPr/>
                <p:nvPr/>
              </p:nvSpPr>
              <p:spPr>
                <a:xfrm>
                  <a:off x="4419898" y="3977388"/>
                  <a:ext cx="33497" cy="2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48" extrusionOk="0">
                      <a:moveTo>
                        <a:pt x="2426" y="0"/>
                      </a:moveTo>
                      <a:cubicBezTo>
                        <a:pt x="1979" y="0"/>
                        <a:pt x="1522" y="167"/>
                        <a:pt x="1150" y="539"/>
                      </a:cubicBezTo>
                      <a:cubicBezTo>
                        <a:pt x="1" y="1688"/>
                        <a:pt x="811" y="3648"/>
                        <a:pt x="2432" y="3648"/>
                      </a:cubicBezTo>
                      <a:cubicBezTo>
                        <a:pt x="3448" y="3648"/>
                        <a:pt x="4259" y="2837"/>
                        <a:pt x="4259" y="1833"/>
                      </a:cubicBezTo>
                      <a:cubicBezTo>
                        <a:pt x="4259" y="729"/>
                        <a:pt x="3362" y="0"/>
                        <a:pt x="2426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2" name="Google Shape;8422;p68">
                  <a:extLst>
                    <a:ext uri="{FF2B5EF4-FFF2-40B4-BE49-F238E27FC236}">
                      <a16:creationId xmlns:a16="http://schemas.microsoft.com/office/drawing/2014/main" id="{865D3F67-8D3D-3900-0E32-E79985B72CD1}"/>
                    </a:ext>
                  </a:extLst>
                </p:cNvPr>
                <p:cNvSpPr/>
                <p:nvPr/>
              </p:nvSpPr>
              <p:spPr>
                <a:xfrm>
                  <a:off x="4432742" y="3987046"/>
                  <a:ext cx="11042" cy="9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4" h="1195" extrusionOk="0">
                      <a:moveTo>
                        <a:pt x="799" y="0"/>
                      </a:moveTo>
                      <a:cubicBezTo>
                        <a:pt x="267" y="0"/>
                        <a:pt x="1" y="641"/>
                        <a:pt x="376" y="1016"/>
                      </a:cubicBezTo>
                      <a:cubicBezTo>
                        <a:pt x="499" y="1139"/>
                        <a:pt x="650" y="1195"/>
                        <a:pt x="799" y="1195"/>
                      </a:cubicBezTo>
                      <a:cubicBezTo>
                        <a:pt x="1104" y="1195"/>
                        <a:pt x="1396" y="963"/>
                        <a:pt x="1404" y="605"/>
                      </a:cubicBezTo>
                      <a:cubicBezTo>
                        <a:pt x="1404" y="266"/>
                        <a:pt x="1138" y="0"/>
                        <a:pt x="799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23" name="Google Shape;8423;p68">
                <a:extLst>
                  <a:ext uri="{FF2B5EF4-FFF2-40B4-BE49-F238E27FC236}">
                    <a16:creationId xmlns:a16="http://schemas.microsoft.com/office/drawing/2014/main" id="{E457507A-093E-1529-AD90-0DDB706337E5}"/>
                  </a:ext>
                </a:extLst>
              </p:cNvPr>
              <p:cNvGrpSpPr/>
              <p:nvPr/>
            </p:nvGrpSpPr>
            <p:grpSpPr>
              <a:xfrm>
                <a:off x="4158930" y="4034684"/>
                <a:ext cx="33497" cy="28762"/>
                <a:chOff x="4158930" y="4034684"/>
                <a:chExt cx="33497" cy="28762"/>
              </a:xfrm>
            </p:grpSpPr>
            <p:sp>
              <p:nvSpPr>
                <p:cNvPr id="8424" name="Google Shape;8424;p68">
                  <a:extLst>
                    <a:ext uri="{FF2B5EF4-FFF2-40B4-BE49-F238E27FC236}">
                      <a16:creationId xmlns:a16="http://schemas.microsoft.com/office/drawing/2014/main" id="{AD28CFE1-D8C2-03FA-F378-97F5E0CEB9E6}"/>
                    </a:ext>
                  </a:extLst>
                </p:cNvPr>
                <p:cNvSpPr/>
                <p:nvPr/>
              </p:nvSpPr>
              <p:spPr>
                <a:xfrm>
                  <a:off x="4158930" y="4034684"/>
                  <a:ext cx="33497" cy="28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7" extrusionOk="0">
                      <a:moveTo>
                        <a:pt x="2421" y="0"/>
                      </a:moveTo>
                      <a:cubicBezTo>
                        <a:pt x="1974" y="0"/>
                        <a:pt x="1520" y="166"/>
                        <a:pt x="1149" y="536"/>
                      </a:cubicBezTo>
                      <a:cubicBezTo>
                        <a:pt x="0" y="1685"/>
                        <a:pt x="811" y="3645"/>
                        <a:pt x="2432" y="3657"/>
                      </a:cubicBezTo>
                      <a:cubicBezTo>
                        <a:pt x="3436" y="3645"/>
                        <a:pt x="4258" y="2834"/>
                        <a:pt x="4258" y="1830"/>
                      </a:cubicBezTo>
                      <a:cubicBezTo>
                        <a:pt x="4258" y="732"/>
                        <a:pt x="3358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5" name="Google Shape;8425;p68">
                  <a:extLst>
                    <a:ext uri="{FF2B5EF4-FFF2-40B4-BE49-F238E27FC236}">
                      <a16:creationId xmlns:a16="http://schemas.microsoft.com/office/drawing/2014/main" id="{0891193A-4949-D82D-305C-08A78AF53D9A}"/>
                    </a:ext>
                  </a:extLst>
                </p:cNvPr>
                <p:cNvSpPr/>
                <p:nvPr/>
              </p:nvSpPr>
              <p:spPr>
                <a:xfrm>
                  <a:off x="4173385" y="4044319"/>
                  <a:ext cx="9336" cy="9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" h="1199" extrusionOk="0">
                      <a:moveTo>
                        <a:pt x="594" y="1"/>
                      </a:moveTo>
                      <a:cubicBezTo>
                        <a:pt x="267" y="1"/>
                        <a:pt x="1" y="279"/>
                        <a:pt x="1" y="605"/>
                      </a:cubicBezTo>
                      <a:cubicBezTo>
                        <a:pt x="1" y="932"/>
                        <a:pt x="267" y="1198"/>
                        <a:pt x="594" y="1198"/>
                      </a:cubicBezTo>
                      <a:cubicBezTo>
                        <a:pt x="920" y="1198"/>
                        <a:pt x="1186" y="932"/>
                        <a:pt x="1186" y="605"/>
                      </a:cubicBezTo>
                      <a:cubicBezTo>
                        <a:pt x="1186" y="279"/>
                        <a:pt x="920" y="1"/>
                        <a:pt x="594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26" name="Google Shape;8426;p68">
                <a:extLst>
                  <a:ext uri="{FF2B5EF4-FFF2-40B4-BE49-F238E27FC236}">
                    <a16:creationId xmlns:a16="http://schemas.microsoft.com/office/drawing/2014/main" id="{74CC7862-88C0-2595-358D-760CD9DCD5FC}"/>
                  </a:ext>
                </a:extLst>
              </p:cNvPr>
              <p:cNvGrpSpPr/>
              <p:nvPr/>
            </p:nvGrpSpPr>
            <p:grpSpPr>
              <a:xfrm>
                <a:off x="4134949" y="3957049"/>
                <a:ext cx="33497" cy="28770"/>
                <a:chOff x="4134949" y="3957049"/>
                <a:chExt cx="33497" cy="28770"/>
              </a:xfrm>
            </p:grpSpPr>
            <p:sp>
              <p:nvSpPr>
                <p:cNvPr id="8427" name="Google Shape;8427;p68">
                  <a:extLst>
                    <a:ext uri="{FF2B5EF4-FFF2-40B4-BE49-F238E27FC236}">
                      <a16:creationId xmlns:a16="http://schemas.microsoft.com/office/drawing/2014/main" id="{8BC1EAA8-7DC4-07E9-5084-86A03276C1C2}"/>
                    </a:ext>
                  </a:extLst>
                </p:cNvPr>
                <p:cNvSpPr/>
                <p:nvPr/>
              </p:nvSpPr>
              <p:spPr>
                <a:xfrm>
                  <a:off x="4134949" y="3957049"/>
                  <a:ext cx="33497" cy="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9" h="3658" extrusionOk="0">
                      <a:moveTo>
                        <a:pt x="2421" y="0"/>
                      </a:moveTo>
                      <a:cubicBezTo>
                        <a:pt x="1975" y="0"/>
                        <a:pt x="1520" y="166"/>
                        <a:pt x="1150" y="536"/>
                      </a:cubicBezTo>
                      <a:cubicBezTo>
                        <a:pt x="1" y="1685"/>
                        <a:pt x="811" y="3657"/>
                        <a:pt x="2432" y="3657"/>
                      </a:cubicBezTo>
                      <a:cubicBezTo>
                        <a:pt x="3436" y="3657"/>
                        <a:pt x="4259" y="2834"/>
                        <a:pt x="4259" y="1830"/>
                      </a:cubicBezTo>
                      <a:cubicBezTo>
                        <a:pt x="4259" y="732"/>
                        <a:pt x="3359" y="0"/>
                        <a:pt x="2421" y="0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8" name="Google Shape;8428;p68">
                  <a:extLst>
                    <a:ext uri="{FF2B5EF4-FFF2-40B4-BE49-F238E27FC236}">
                      <a16:creationId xmlns:a16="http://schemas.microsoft.com/office/drawing/2014/main" id="{5AB0DDE1-A0BE-EF53-12FE-32D6F2FA386F}"/>
                    </a:ext>
                  </a:extLst>
                </p:cNvPr>
                <p:cNvSpPr/>
                <p:nvPr/>
              </p:nvSpPr>
              <p:spPr>
                <a:xfrm>
                  <a:off x="4147793" y="3966778"/>
                  <a:ext cx="10956" cy="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1193" extrusionOk="0">
                      <a:moveTo>
                        <a:pt x="799" y="1"/>
                      </a:moveTo>
                      <a:cubicBezTo>
                        <a:pt x="267" y="1"/>
                        <a:pt x="1" y="642"/>
                        <a:pt x="376" y="1017"/>
                      </a:cubicBezTo>
                      <a:cubicBezTo>
                        <a:pt x="497" y="1138"/>
                        <a:pt x="646" y="1192"/>
                        <a:pt x="792" y="1192"/>
                      </a:cubicBezTo>
                      <a:cubicBezTo>
                        <a:pt x="1098" y="1192"/>
                        <a:pt x="1392" y="954"/>
                        <a:pt x="1392" y="593"/>
                      </a:cubicBezTo>
                      <a:cubicBezTo>
                        <a:pt x="1392" y="267"/>
                        <a:pt x="1126" y="1"/>
                        <a:pt x="799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29" name="Google Shape;8429;p68">
                <a:extLst>
                  <a:ext uri="{FF2B5EF4-FFF2-40B4-BE49-F238E27FC236}">
                    <a16:creationId xmlns:a16="http://schemas.microsoft.com/office/drawing/2014/main" id="{621B0495-ED5E-E777-66C8-E4D61C5006F8}"/>
                  </a:ext>
                </a:extLst>
              </p:cNvPr>
              <p:cNvGrpSpPr/>
              <p:nvPr/>
            </p:nvGrpSpPr>
            <p:grpSpPr>
              <a:xfrm>
                <a:off x="4193653" y="4184403"/>
                <a:ext cx="43580" cy="37264"/>
                <a:chOff x="4193653" y="4184403"/>
                <a:chExt cx="43580" cy="37264"/>
              </a:xfrm>
            </p:grpSpPr>
            <p:sp>
              <p:nvSpPr>
                <p:cNvPr id="8430" name="Google Shape;8430;p68">
                  <a:extLst>
                    <a:ext uri="{FF2B5EF4-FFF2-40B4-BE49-F238E27FC236}">
                      <a16:creationId xmlns:a16="http://schemas.microsoft.com/office/drawing/2014/main" id="{51F13594-5D80-DD38-8BC1-5C76B8BFA1B6}"/>
                    </a:ext>
                  </a:extLst>
                </p:cNvPr>
                <p:cNvSpPr/>
                <p:nvPr/>
              </p:nvSpPr>
              <p:spPr>
                <a:xfrm>
                  <a:off x="4193653" y="4184403"/>
                  <a:ext cx="43580" cy="37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38" extrusionOk="0">
                      <a:moveTo>
                        <a:pt x="3156" y="1"/>
                      </a:moveTo>
                      <a:cubicBezTo>
                        <a:pt x="2575" y="1"/>
                        <a:pt x="1982" y="216"/>
                        <a:pt x="1501" y="698"/>
                      </a:cubicBezTo>
                      <a:cubicBezTo>
                        <a:pt x="1" y="2185"/>
                        <a:pt x="1065" y="4738"/>
                        <a:pt x="3170" y="4738"/>
                      </a:cubicBezTo>
                      <a:cubicBezTo>
                        <a:pt x="4476" y="4738"/>
                        <a:pt x="5529" y="3673"/>
                        <a:pt x="5541" y="2367"/>
                      </a:cubicBezTo>
                      <a:cubicBezTo>
                        <a:pt x="5541" y="943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1" name="Google Shape;8431;p68">
                  <a:extLst>
                    <a:ext uri="{FF2B5EF4-FFF2-40B4-BE49-F238E27FC236}">
                      <a16:creationId xmlns:a16="http://schemas.microsoft.com/office/drawing/2014/main" id="{774ABCEE-FD17-1F94-1213-38F99667F3FC}"/>
                    </a:ext>
                  </a:extLst>
                </p:cNvPr>
                <p:cNvSpPr/>
                <p:nvPr/>
              </p:nvSpPr>
              <p:spPr>
                <a:xfrm>
                  <a:off x="4206591" y="4194069"/>
                  <a:ext cx="20944" cy="17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2282" extrusionOk="0">
                      <a:moveTo>
                        <a:pt x="1525" y="1"/>
                      </a:moveTo>
                      <a:cubicBezTo>
                        <a:pt x="509" y="1"/>
                        <a:pt x="1" y="1223"/>
                        <a:pt x="714" y="1948"/>
                      </a:cubicBezTo>
                      <a:cubicBezTo>
                        <a:pt x="948" y="2179"/>
                        <a:pt x="1234" y="2282"/>
                        <a:pt x="1514" y="2282"/>
                      </a:cubicBezTo>
                      <a:cubicBezTo>
                        <a:pt x="2101" y="2282"/>
                        <a:pt x="2662" y="1826"/>
                        <a:pt x="2662" y="1138"/>
                      </a:cubicBezTo>
                      <a:cubicBezTo>
                        <a:pt x="2662" y="509"/>
                        <a:pt x="2154" y="1"/>
                        <a:pt x="1525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32" name="Google Shape;8432;p68">
                <a:extLst>
                  <a:ext uri="{FF2B5EF4-FFF2-40B4-BE49-F238E27FC236}">
                    <a16:creationId xmlns:a16="http://schemas.microsoft.com/office/drawing/2014/main" id="{7B097DF1-71A4-084C-38CA-0FEDFC86DFC0}"/>
                  </a:ext>
                </a:extLst>
              </p:cNvPr>
              <p:cNvGrpSpPr/>
              <p:nvPr/>
            </p:nvGrpSpPr>
            <p:grpSpPr>
              <a:xfrm>
                <a:off x="4343600" y="3943844"/>
                <a:ext cx="43580" cy="37312"/>
                <a:chOff x="4343600" y="3943844"/>
                <a:chExt cx="43580" cy="37312"/>
              </a:xfrm>
            </p:grpSpPr>
            <p:sp>
              <p:nvSpPr>
                <p:cNvPr id="8433" name="Google Shape;8433;p68">
                  <a:extLst>
                    <a:ext uri="{FF2B5EF4-FFF2-40B4-BE49-F238E27FC236}">
                      <a16:creationId xmlns:a16="http://schemas.microsoft.com/office/drawing/2014/main" id="{83CFC713-D21F-0284-8A74-8A9D756A5D87}"/>
                    </a:ext>
                  </a:extLst>
                </p:cNvPr>
                <p:cNvSpPr/>
                <p:nvPr/>
              </p:nvSpPr>
              <p:spPr>
                <a:xfrm>
                  <a:off x="4343600" y="3943844"/>
                  <a:ext cx="43580" cy="37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1" h="4744" extrusionOk="0">
                      <a:moveTo>
                        <a:pt x="3156" y="1"/>
                      </a:moveTo>
                      <a:cubicBezTo>
                        <a:pt x="2574" y="1"/>
                        <a:pt x="1982" y="218"/>
                        <a:pt x="1500" y="703"/>
                      </a:cubicBezTo>
                      <a:cubicBezTo>
                        <a:pt x="0" y="2191"/>
                        <a:pt x="1065" y="4743"/>
                        <a:pt x="3169" y="4743"/>
                      </a:cubicBezTo>
                      <a:cubicBezTo>
                        <a:pt x="4476" y="4731"/>
                        <a:pt x="5528" y="3679"/>
                        <a:pt x="5540" y="2372"/>
                      </a:cubicBezTo>
                      <a:cubicBezTo>
                        <a:pt x="5540" y="949"/>
                        <a:pt x="4373" y="1"/>
                        <a:pt x="3156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4" name="Google Shape;8434;p68">
                  <a:extLst>
                    <a:ext uri="{FF2B5EF4-FFF2-40B4-BE49-F238E27FC236}">
                      <a16:creationId xmlns:a16="http://schemas.microsoft.com/office/drawing/2014/main" id="{CBF8B423-E55D-EB81-5D46-B8B2E1612067}"/>
                    </a:ext>
                  </a:extLst>
                </p:cNvPr>
                <p:cNvSpPr/>
                <p:nvPr/>
              </p:nvSpPr>
              <p:spPr>
                <a:xfrm>
                  <a:off x="4359581" y="3953557"/>
                  <a:ext cx="17893" cy="1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5" h="2275" extrusionOk="0">
                      <a:moveTo>
                        <a:pt x="1137" y="0"/>
                      </a:moveTo>
                      <a:cubicBezTo>
                        <a:pt x="508" y="0"/>
                        <a:pt x="0" y="508"/>
                        <a:pt x="0" y="1137"/>
                      </a:cubicBezTo>
                      <a:cubicBezTo>
                        <a:pt x="0" y="1766"/>
                        <a:pt x="508" y="2274"/>
                        <a:pt x="1137" y="2274"/>
                      </a:cubicBezTo>
                      <a:cubicBezTo>
                        <a:pt x="1766" y="2274"/>
                        <a:pt x="2275" y="1766"/>
                        <a:pt x="2275" y="1137"/>
                      </a:cubicBezTo>
                      <a:cubicBezTo>
                        <a:pt x="2275" y="508"/>
                        <a:pt x="1766" y="0"/>
                        <a:pt x="1137" y="0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35" name="Google Shape;8435;p68">
                <a:extLst>
                  <a:ext uri="{FF2B5EF4-FFF2-40B4-BE49-F238E27FC236}">
                    <a16:creationId xmlns:a16="http://schemas.microsoft.com/office/drawing/2014/main" id="{513D2664-9FB4-62D5-2D0D-571A4E1D0C91}"/>
                  </a:ext>
                </a:extLst>
              </p:cNvPr>
              <p:cNvGrpSpPr/>
              <p:nvPr/>
            </p:nvGrpSpPr>
            <p:grpSpPr>
              <a:xfrm>
                <a:off x="4172339" y="3381693"/>
                <a:ext cx="31499" cy="27001"/>
                <a:chOff x="4172339" y="3381693"/>
                <a:chExt cx="31499" cy="27001"/>
              </a:xfrm>
            </p:grpSpPr>
            <p:sp>
              <p:nvSpPr>
                <p:cNvPr id="8436" name="Google Shape;8436;p68">
                  <a:extLst>
                    <a:ext uri="{FF2B5EF4-FFF2-40B4-BE49-F238E27FC236}">
                      <a16:creationId xmlns:a16="http://schemas.microsoft.com/office/drawing/2014/main" id="{C707E048-FED0-D115-F7CA-EC57CC475E58}"/>
                    </a:ext>
                  </a:extLst>
                </p:cNvPr>
                <p:cNvSpPr/>
                <p:nvPr/>
              </p:nvSpPr>
              <p:spPr>
                <a:xfrm>
                  <a:off x="4172339" y="3381693"/>
                  <a:ext cx="31499" cy="270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5" h="3433" extrusionOk="0">
                      <a:moveTo>
                        <a:pt x="2285" y="1"/>
                      </a:moveTo>
                      <a:cubicBezTo>
                        <a:pt x="1866" y="1"/>
                        <a:pt x="1438" y="157"/>
                        <a:pt x="1090" y="505"/>
                      </a:cubicBezTo>
                      <a:cubicBezTo>
                        <a:pt x="1" y="1581"/>
                        <a:pt x="775" y="3420"/>
                        <a:pt x="2299" y="3432"/>
                      </a:cubicBezTo>
                      <a:cubicBezTo>
                        <a:pt x="3243" y="3420"/>
                        <a:pt x="4005" y="2658"/>
                        <a:pt x="4005" y="1714"/>
                      </a:cubicBezTo>
                      <a:cubicBezTo>
                        <a:pt x="4005" y="683"/>
                        <a:pt x="3163" y="1"/>
                        <a:pt x="2285" y="1"/>
                      </a:cubicBezTo>
                      <a:close/>
                    </a:path>
                  </a:pathLst>
                </a:custGeom>
                <a:solidFill>
                  <a:srgbClr val="CFD9E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7" name="Google Shape;8437;p68">
                  <a:extLst>
                    <a:ext uri="{FF2B5EF4-FFF2-40B4-BE49-F238E27FC236}">
                      <a16:creationId xmlns:a16="http://schemas.microsoft.com/office/drawing/2014/main" id="{58814227-F80E-006F-9DCD-688FDDD71045}"/>
                    </a:ext>
                  </a:extLst>
                </p:cNvPr>
                <p:cNvSpPr/>
                <p:nvPr/>
              </p:nvSpPr>
              <p:spPr>
                <a:xfrm>
                  <a:off x="4185285" y="3391367"/>
                  <a:ext cx="8856" cy="7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6" h="967" extrusionOk="0">
                      <a:moveTo>
                        <a:pt x="653" y="1"/>
                      </a:moveTo>
                      <a:cubicBezTo>
                        <a:pt x="218" y="1"/>
                        <a:pt x="0" y="521"/>
                        <a:pt x="302" y="823"/>
                      </a:cubicBezTo>
                      <a:cubicBezTo>
                        <a:pt x="401" y="922"/>
                        <a:pt x="523" y="967"/>
                        <a:pt x="643" y="967"/>
                      </a:cubicBezTo>
                      <a:cubicBezTo>
                        <a:pt x="889" y="967"/>
                        <a:pt x="1125" y="778"/>
                        <a:pt x="1125" y="484"/>
                      </a:cubicBezTo>
                      <a:cubicBezTo>
                        <a:pt x="1125" y="218"/>
                        <a:pt x="919" y="1"/>
                        <a:pt x="653" y="1"/>
                      </a:cubicBezTo>
                      <a:close/>
                    </a:path>
                  </a:pathLst>
                </a:custGeom>
                <a:solidFill>
                  <a:srgbClr val="869F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" name="Google Shape;923;p54">
            <a:extLst>
              <a:ext uri="{FF2B5EF4-FFF2-40B4-BE49-F238E27FC236}">
                <a16:creationId xmlns:a16="http://schemas.microsoft.com/office/drawing/2014/main" id="{90B142F0-7106-0B01-A665-479CE6BF3654}"/>
              </a:ext>
            </a:extLst>
          </p:cNvPr>
          <p:cNvGrpSpPr/>
          <p:nvPr/>
        </p:nvGrpSpPr>
        <p:grpSpPr>
          <a:xfrm>
            <a:off x="5153809" y="303682"/>
            <a:ext cx="2789543" cy="2620725"/>
            <a:chOff x="584350" y="238125"/>
            <a:chExt cx="6415550" cy="5201175"/>
          </a:xfrm>
        </p:grpSpPr>
        <p:sp>
          <p:nvSpPr>
            <p:cNvPr id="5" name="Google Shape;924;p54">
              <a:extLst>
                <a:ext uri="{FF2B5EF4-FFF2-40B4-BE49-F238E27FC236}">
                  <a16:creationId xmlns:a16="http://schemas.microsoft.com/office/drawing/2014/main" id="{891948B7-15CD-7864-3BBC-FE0F9D30492B}"/>
                </a:ext>
              </a:extLst>
            </p:cNvPr>
            <p:cNvSpPr/>
            <p:nvPr/>
          </p:nvSpPr>
          <p:spPr>
            <a:xfrm>
              <a:off x="2417350" y="3389050"/>
              <a:ext cx="11925" cy="33950"/>
            </a:xfrm>
            <a:custGeom>
              <a:avLst/>
              <a:gdLst/>
              <a:ahLst/>
              <a:cxnLst/>
              <a:rect l="l" t="t" r="r" b="b"/>
              <a:pathLst>
                <a:path w="477" h="1358" extrusionOk="0">
                  <a:moveTo>
                    <a:pt x="477" y="917"/>
                  </a:moveTo>
                  <a:lnTo>
                    <a:pt x="477" y="44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77" y="441"/>
                  </a:lnTo>
                  <a:lnTo>
                    <a:pt x="477" y="917"/>
                  </a:lnTo>
                  <a:lnTo>
                    <a:pt x="477" y="1357"/>
                  </a:lnTo>
                  <a:lnTo>
                    <a:pt x="477" y="135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" name="Google Shape;925;p54">
              <a:extLst>
                <a:ext uri="{FF2B5EF4-FFF2-40B4-BE49-F238E27FC236}">
                  <a16:creationId xmlns:a16="http://schemas.microsoft.com/office/drawing/2014/main" id="{2D6F1847-5650-382D-27F9-E0B38B65B7A3}"/>
                </a:ext>
              </a:extLst>
            </p:cNvPr>
            <p:cNvSpPr/>
            <p:nvPr/>
          </p:nvSpPr>
          <p:spPr>
            <a:xfrm>
              <a:off x="2440250" y="336615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0"/>
                  </a:moveTo>
                  <a:lnTo>
                    <a:pt x="1" y="440"/>
                  </a:lnTo>
                  <a:lnTo>
                    <a:pt x="477" y="4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7" name="Google Shape;926;p54">
              <a:extLst>
                <a:ext uri="{FF2B5EF4-FFF2-40B4-BE49-F238E27FC236}">
                  <a16:creationId xmlns:a16="http://schemas.microsoft.com/office/drawing/2014/main" id="{C951A54E-6943-FF03-CFB3-902A6D2C93FC}"/>
                </a:ext>
              </a:extLst>
            </p:cNvPr>
            <p:cNvSpPr/>
            <p:nvPr/>
          </p:nvSpPr>
          <p:spPr>
            <a:xfrm>
              <a:off x="2417350" y="344587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0" y="1"/>
                  </a:moveTo>
                  <a:lnTo>
                    <a:pt x="0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" name="Google Shape;927;p54">
              <a:extLst>
                <a:ext uri="{FF2B5EF4-FFF2-40B4-BE49-F238E27FC236}">
                  <a16:creationId xmlns:a16="http://schemas.microsoft.com/office/drawing/2014/main" id="{46635FBE-07C2-C283-FA60-72D14623CEB7}"/>
                </a:ext>
              </a:extLst>
            </p:cNvPr>
            <p:cNvSpPr/>
            <p:nvPr/>
          </p:nvSpPr>
          <p:spPr>
            <a:xfrm>
              <a:off x="2417350" y="348070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1"/>
                  </a:moveTo>
                  <a:lnTo>
                    <a:pt x="0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9" name="Google Shape;928;p54">
              <a:extLst>
                <a:ext uri="{FF2B5EF4-FFF2-40B4-BE49-F238E27FC236}">
                  <a16:creationId xmlns:a16="http://schemas.microsoft.com/office/drawing/2014/main" id="{0D19FC5D-83CF-0BCB-C3D2-A8149583D17B}"/>
                </a:ext>
              </a:extLst>
            </p:cNvPr>
            <p:cNvSpPr/>
            <p:nvPr/>
          </p:nvSpPr>
          <p:spPr>
            <a:xfrm>
              <a:off x="2554825" y="3228675"/>
              <a:ext cx="22925" cy="68750"/>
            </a:xfrm>
            <a:custGeom>
              <a:avLst/>
              <a:gdLst/>
              <a:ahLst/>
              <a:cxnLst/>
              <a:rect l="l" t="t" r="r" b="b"/>
              <a:pathLst>
                <a:path w="917" h="2750" extrusionOk="0">
                  <a:moveTo>
                    <a:pt x="0" y="0"/>
                  </a:moveTo>
                  <a:lnTo>
                    <a:pt x="477" y="917"/>
                  </a:lnTo>
                  <a:lnTo>
                    <a:pt x="832" y="1272"/>
                  </a:lnTo>
                  <a:lnTo>
                    <a:pt x="832" y="1272"/>
                  </a:lnTo>
                  <a:lnTo>
                    <a:pt x="917" y="917"/>
                  </a:lnTo>
                  <a:lnTo>
                    <a:pt x="917" y="440"/>
                  </a:lnTo>
                  <a:lnTo>
                    <a:pt x="0" y="0"/>
                  </a:lnTo>
                  <a:close/>
                  <a:moveTo>
                    <a:pt x="832" y="1272"/>
                  </a:moveTo>
                  <a:lnTo>
                    <a:pt x="477" y="2750"/>
                  </a:lnTo>
                  <a:lnTo>
                    <a:pt x="477" y="2750"/>
                  </a:lnTo>
                  <a:lnTo>
                    <a:pt x="917" y="1357"/>
                  </a:lnTo>
                  <a:lnTo>
                    <a:pt x="832" y="1272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0" name="Google Shape;929;p54">
              <a:extLst>
                <a:ext uri="{FF2B5EF4-FFF2-40B4-BE49-F238E27FC236}">
                  <a16:creationId xmlns:a16="http://schemas.microsoft.com/office/drawing/2014/main" id="{CBAB3E51-4E53-B866-DD9B-4BD9E5874FFE}"/>
                </a:ext>
              </a:extLst>
            </p:cNvPr>
            <p:cNvSpPr/>
            <p:nvPr/>
          </p:nvSpPr>
          <p:spPr>
            <a:xfrm>
              <a:off x="2348600" y="333132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477"/>
                  </a:moveTo>
                  <a:lnTo>
                    <a:pt x="1" y="477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1" name="Google Shape;930;p54">
              <a:extLst>
                <a:ext uri="{FF2B5EF4-FFF2-40B4-BE49-F238E27FC236}">
                  <a16:creationId xmlns:a16="http://schemas.microsoft.com/office/drawing/2014/main" id="{13D36BBD-7772-3AA6-A517-13F358F11FD3}"/>
                </a:ext>
              </a:extLst>
            </p:cNvPr>
            <p:cNvSpPr/>
            <p:nvPr/>
          </p:nvSpPr>
          <p:spPr>
            <a:xfrm>
              <a:off x="2325700" y="3560450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0" y="0"/>
                  </a:move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2" name="Google Shape;931;p54">
              <a:extLst>
                <a:ext uri="{FF2B5EF4-FFF2-40B4-BE49-F238E27FC236}">
                  <a16:creationId xmlns:a16="http://schemas.microsoft.com/office/drawing/2014/main" id="{AFED500A-F36F-3F3D-9844-F68EB5C120B7}"/>
                </a:ext>
              </a:extLst>
            </p:cNvPr>
            <p:cNvSpPr/>
            <p:nvPr/>
          </p:nvSpPr>
          <p:spPr>
            <a:xfrm>
              <a:off x="2566725" y="3170925"/>
              <a:ext cx="25" cy="45850"/>
            </a:xfrm>
            <a:custGeom>
              <a:avLst/>
              <a:gdLst/>
              <a:ahLst/>
              <a:cxnLst/>
              <a:rect l="l" t="t" r="r" b="b"/>
              <a:pathLst>
                <a:path w="1" h="1834" extrusionOk="0">
                  <a:moveTo>
                    <a:pt x="1" y="1394"/>
                  </a:moveTo>
                  <a:lnTo>
                    <a:pt x="1" y="477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477"/>
                  </a:lnTo>
                  <a:lnTo>
                    <a:pt x="1" y="1394"/>
                  </a:lnTo>
                  <a:lnTo>
                    <a:pt x="1" y="1834"/>
                  </a:lnTo>
                  <a:lnTo>
                    <a:pt x="1" y="183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3" name="Google Shape;932;p54">
              <a:extLst>
                <a:ext uri="{FF2B5EF4-FFF2-40B4-BE49-F238E27FC236}">
                  <a16:creationId xmlns:a16="http://schemas.microsoft.com/office/drawing/2014/main" id="{5F483B0E-6FD2-FEE6-1B0A-B7CF701197FB}"/>
                </a:ext>
              </a:extLst>
            </p:cNvPr>
            <p:cNvSpPr/>
            <p:nvPr/>
          </p:nvSpPr>
          <p:spPr>
            <a:xfrm>
              <a:off x="2577725" y="3137025"/>
              <a:ext cx="25" cy="33925"/>
            </a:xfrm>
            <a:custGeom>
              <a:avLst/>
              <a:gdLst/>
              <a:ahLst/>
              <a:cxnLst/>
              <a:rect l="l" t="t" r="r" b="b"/>
              <a:pathLst>
                <a:path w="1" h="1357" extrusionOk="0">
                  <a:moveTo>
                    <a:pt x="1" y="917"/>
                  </a:moveTo>
                  <a:lnTo>
                    <a:pt x="1" y="44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440"/>
                  </a:lnTo>
                  <a:lnTo>
                    <a:pt x="1" y="917"/>
                  </a:lnTo>
                  <a:lnTo>
                    <a:pt x="1" y="1357"/>
                  </a:lnTo>
                  <a:lnTo>
                    <a:pt x="1" y="135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4" name="Google Shape;933;p54">
              <a:extLst>
                <a:ext uri="{FF2B5EF4-FFF2-40B4-BE49-F238E27FC236}">
                  <a16:creationId xmlns:a16="http://schemas.microsoft.com/office/drawing/2014/main" id="{0F6A30E1-A217-C6D2-701E-8718184EBB8F}"/>
                </a:ext>
              </a:extLst>
            </p:cNvPr>
            <p:cNvSpPr/>
            <p:nvPr/>
          </p:nvSpPr>
          <p:spPr>
            <a:xfrm>
              <a:off x="3860850" y="4695075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0" y="1"/>
                  </a:moveTo>
                  <a:lnTo>
                    <a:pt x="0" y="441"/>
                  </a:lnTo>
                  <a:lnTo>
                    <a:pt x="477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5" name="Google Shape;934;p54">
              <a:extLst>
                <a:ext uri="{FF2B5EF4-FFF2-40B4-BE49-F238E27FC236}">
                  <a16:creationId xmlns:a16="http://schemas.microsoft.com/office/drawing/2014/main" id="{6B6B7AF3-761C-556E-0000-5929066EE3D9}"/>
                </a:ext>
              </a:extLst>
            </p:cNvPr>
            <p:cNvSpPr/>
            <p:nvPr/>
          </p:nvSpPr>
          <p:spPr>
            <a:xfrm>
              <a:off x="2520900" y="3847325"/>
              <a:ext cx="25" cy="11000"/>
            </a:xfrm>
            <a:custGeom>
              <a:avLst/>
              <a:gdLst/>
              <a:ahLst/>
              <a:cxnLst/>
              <a:rect l="l" t="t" r="r" b="b"/>
              <a:pathLst>
                <a:path w="1" h="440" extrusionOk="0">
                  <a:moveTo>
                    <a:pt x="1" y="0"/>
                  </a:move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6" name="Google Shape;935;p54">
              <a:extLst>
                <a:ext uri="{FF2B5EF4-FFF2-40B4-BE49-F238E27FC236}">
                  <a16:creationId xmlns:a16="http://schemas.microsoft.com/office/drawing/2014/main" id="{08E0A49C-64BC-EEA2-1908-19A014DE66C6}"/>
                </a:ext>
              </a:extLst>
            </p:cNvPr>
            <p:cNvSpPr/>
            <p:nvPr/>
          </p:nvSpPr>
          <p:spPr>
            <a:xfrm>
              <a:off x="2967250" y="3514625"/>
              <a:ext cx="22925" cy="11925"/>
            </a:xfrm>
            <a:custGeom>
              <a:avLst/>
              <a:gdLst/>
              <a:ahLst/>
              <a:cxnLst/>
              <a:rect l="l" t="t" r="r" b="b"/>
              <a:pathLst>
                <a:path w="917" h="477" extrusionOk="0">
                  <a:moveTo>
                    <a:pt x="917" y="0"/>
                  </a:move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7" name="Google Shape;936;p54">
              <a:extLst>
                <a:ext uri="{FF2B5EF4-FFF2-40B4-BE49-F238E27FC236}">
                  <a16:creationId xmlns:a16="http://schemas.microsoft.com/office/drawing/2014/main" id="{15183A1F-2E76-FBD3-09D6-B509EBAF3824}"/>
                </a:ext>
              </a:extLst>
            </p:cNvPr>
            <p:cNvSpPr/>
            <p:nvPr/>
          </p:nvSpPr>
          <p:spPr>
            <a:xfrm>
              <a:off x="2314700" y="353752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0" y="1"/>
                  </a:move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8" name="Google Shape;937;p54">
              <a:extLst>
                <a:ext uri="{FF2B5EF4-FFF2-40B4-BE49-F238E27FC236}">
                  <a16:creationId xmlns:a16="http://schemas.microsoft.com/office/drawing/2014/main" id="{41A2BDC5-60CB-99B9-0C7C-903A0945A7E9}"/>
                </a:ext>
              </a:extLst>
            </p:cNvPr>
            <p:cNvSpPr/>
            <p:nvPr/>
          </p:nvSpPr>
          <p:spPr>
            <a:xfrm>
              <a:off x="2772950" y="3904150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0"/>
                  </a:moveTo>
                  <a:lnTo>
                    <a:pt x="1" y="0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" name="Google Shape;938;p54">
              <a:extLst>
                <a:ext uri="{FF2B5EF4-FFF2-40B4-BE49-F238E27FC236}">
                  <a16:creationId xmlns:a16="http://schemas.microsoft.com/office/drawing/2014/main" id="{3998605C-91AE-3DFD-3755-708B2F1D458E}"/>
                </a:ext>
              </a:extLst>
            </p:cNvPr>
            <p:cNvSpPr/>
            <p:nvPr/>
          </p:nvSpPr>
          <p:spPr>
            <a:xfrm>
              <a:off x="2417350" y="3526525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477" y="441"/>
                  </a:moveTo>
                  <a:lnTo>
                    <a:pt x="1393" y="917"/>
                  </a:lnTo>
                  <a:lnTo>
                    <a:pt x="1393" y="917"/>
                  </a:lnTo>
                  <a:lnTo>
                    <a:pt x="1393" y="917"/>
                  </a:lnTo>
                  <a:lnTo>
                    <a:pt x="477" y="44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0" name="Google Shape;939;p54">
              <a:extLst>
                <a:ext uri="{FF2B5EF4-FFF2-40B4-BE49-F238E27FC236}">
                  <a16:creationId xmlns:a16="http://schemas.microsoft.com/office/drawing/2014/main" id="{B09946A1-F158-F9DA-5A95-D869F248AAD6}"/>
                </a:ext>
              </a:extLst>
            </p:cNvPr>
            <p:cNvSpPr/>
            <p:nvPr/>
          </p:nvSpPr>
          <p:spPr>
            <a:xfrm>
              <a:off x="2452175" y="3560450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917"/>
                  </a:moveTo>
                  <a:lnTo>
                    <a:pt x="0" y="477"/>
                  </a:lnTo>
                  <a:lnTo>
                    <a:pt x="0" y="0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1" name="Google Shape;940;p54">
              <a:extLst>
                <a:ext uri="{FF2B5EF4-FFF2-40B4-BE49-F238E27FC236}">
                  <a16:creationId xmlns:a16="http://schemas.microsoft.com/office/drawing/2014/main" id="{8313D505-0A19-3FC8-AF13-B3C01A749643}"/>
                </a:ext>
              </a:extLst>
            </p:cNvPr>
            <p:cNvSpPr/>
            <p:nvPr/>
          </p:nvSpPr>
          <p:spPr>
            <a:xfrm>
              <a:off x="2406350" y="350362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0" y="0"/>
                  </a:moveTo>
                  <a:lnTo>
                    <a:pt x="440" y="44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2" name="Google Shape;941;p54">
              <a:extLst>
                <a:ext uri="{FF2B5EF4-FFF2-40B4-BE49-F238E27FC236}">
                  <a16:creationId xmlns:a16="http://schemas.microsoft.com/office/drawing/2014/main" id="{B7D636EE-99E6-A61D-A8DE-E6BED2D297D1}"/>
                </a:ext>
              </a:extLst>
            </p:cNvPr>
            <p:cNvSpPr/>
            <p:nvPr/>
          </p:nvSpPr>
          <p:spPr>
            <a:xfrm>
              <a:off x="3792100" y="459152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477"/>
                  </a:moveTo>
                  <a:lnTo>
                    <a:pt x="1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3" name="Google Shape;942;p54">
              <a:extLst>
                <a:ext uri="{FF2B5EF4-FFF2-40B4-BE49-F238E27FC236}">
                  <a16:creationId xmlns:a16="http://schemas.microsoft.com/office/drawing/2014/main" id="{C2FF6519-EC60-A5AF-69E9-3541DA137938}"/>
                </a:ext>
              </a:extLst>
            </p:cNvPr>
            <p:cNvSpPr/>
            <p:nvPr/>
          </p:nvSpPr>
          <p:spPr>
            <a:xfrm>
              <a:off x="2440250" y="3606275"/>
              <a:ext cx="22950" cy="34850"/>
            </a:xfrm>
            <a:custGeom>
              <a:avLst/>
              <a:gdLst/>
              <a:ahLst/>
              <a:cxnLst/>
              <a:rect l="l" t="t" r="r" b="b"/>
              <a:pathLst>
                <a:path w="918" h="1394" extrusionOk="0">
                  <a:moveTo>
                    <a:pt x="1" y="0"/>
                  </a:moveTo>
                  <a:lnTo>
                    <a:pt x="477" y="477"/>
                  </a:lnTo>
                  <a:lnTo>
                    <a:pt x="917" y="1394"/>
                  </a:lnTo>
                  <a:lnTo>
                    <a:pt x="917" y="1394"/>
                  </a:lnTo>
                  <a:lnTo>
                    <a:pt x="477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4" name="Google Shape;943;p54">
              <a:extLst>
                <a:ext uri="{FF2B5EF4-FFF2-40B4-BE49-F238E27FC236}">
                  <a16:creationId xmlns:a16="http://schemas.microsoft.com/office/drawing/2014/main" id="{AF4EC13B-1BE6-0547-A81E-A8858A5FF2E2}"/>
                </a:ext>
              </a:extLst>
            </p:cNvPr>
            <p:cNvSpPr/>
            <p:nvPr/>
          </p:nvSpPr>
          <p:spPr>
            <a:xfrm>
              <a:off x="2520900" y="3720825"/>
              <a:ext cx="22950" cy="103600"/>
            </a:xfrm>
            <a:custGeom>
              <a:avLst/>
              <a:gdLst/>
              <a:ahLst/>
              <a:cxnLst/>
              <a:rect l="l" t="t" r="r" b="b"/>
              <a:pathLst>
                <a:path w="918" h="4144" extrusionOk="0">
                  <a:moveTo>
                    <a:pt x="917" y="1"/>
                  </a:moveTo>
                  <a:lnTo>
                    <a:pt x="441" y="917"/>
                  </a:lnTo>
                  <a:lnTo>
                    <a:pt x="441" y="1394"/>
                  </a:lnTo>
                  <a:lnTo>
                    <a:pt x="917" y="1"/>
                  </a:lnTo>
                  <a:close/>
                  <a:moveTo>
                    <a:pt x="441" y="1394"/>
                  </a:moveTo>
                  <a:lnTo>
                    <a:pt x="1" y="2311"/>
                  </a:lnTo>
                  <a:lnTo>
                    <a:pt x="441" y="1834"/>
                  </a:lnTo>
                  <a:lnTo>
                    <a:pt x="441" y="1394"/>
                  </a:lnTo>
                  <a:close/>
                  <a:moveTo>
                    <a:pt x="1" y="2750"/>
                  </a:moveTo>
                  <a:lnTo>
                    <a:pt x="1" y="3667"/>
                  </a:lnTo>
                  <a:lnTo>
                    <a:pt x="441" y="4144"/>
                  </a:lnTo>
                  <a:lnTo>
                    <a:pt x="441" y="3667"/>
                  </a:lnTo>
                  <a:lnTo>
                    <a:pt x="1" y="275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5" name="Google Shape;944;p54">
              <a:extLst>
                <a:ext uri="{FF2B5EF4-FFF2-40B4-BE49-F238E27FC236}">
                  <a16:creationId xmlns:a16="http://schemas.microsoft.com/office/drawing/2014/main" id="{92016C86-D908-17E0-852F-889263598338}"/>
                </a:ext>
              </a:extLst>
            </p:cNvPr>
            <p:cNvSpPr/>
            <p:nvPr/>
          </p:nvSpPr>
          <p:spPr>
            <a:xfrm>
              <a:off x="2429250" y="431657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1" y="0"/>
                  </a:moveTo>
                  <a:lnTo>
                    <a:pt x="1" y="477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6" name="Google Shape;945;p54">
              <a:extLst>
                <a:ext uri="{FF2B5EF4-FFF2-40B4-BE49-F238E27FC236}">
                  <a16:creationId xmlns:a16="http://schemas.microsoft.com/office/drawing/2014/main" id="{23603141-2EA7-D58F-756D-9C34FC9C0816}"/>
                </a:ext>
              </a:extLst>
            </p:cNvPr>
            <p:cNvSpPr/>
            <p:nvPr/>
          </p:nvSpPr>
          <p:spPr>
            <a:xfrm>
              <a:off x="3265125" y="400770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7" name="Google Shape;946;p54">
              <a:extLst>
                <a:ext uri="{FF2B5EF4-FFF2-40B4-BE49-F238E27FC236}">
                  <a16:creationId xmlns:a16="http://schemas.microsoft.com/office/drawing/2014/main" id="{96283693-8161-E289-61F4-4438BF4AD37C}"/>
                </a:ext>
              </a:extLst>
            </p:cNvPr>
            <p:cNvSpPr/>
            <p:nvPr/>
          </p:nvSpPr>
          <p:spPr>
            <a:xfrm>
              <a:off x="3792100" y="41451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917" y="1"/>
                  </a:moveTo>
                  <a:lnTo>
                    <a:pt x="1" y="441"/>
                  </a:lnTo>
                  <a:lnTo>
                    <a:pt x="477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8" name="Google Shape;947;p54">
              <a:extLst>
                <a:ext uri="{FF2B5EF4-FFF2-40B4-BE49-F238E27FC236}">
                  <a16:creationId xmlns:a16="http://schemas.microsoft.com/office/drawing/2014/main" id="{CCA09C84-D5C8-6EB6-B14B-34D654242889}"/>
                </a:ext>
              </a:extLst>
            </p:cNvPr>
            <p:cNvSpPr/>
            <p:nvPr/>
          </p:nvSpPr>
          <p:spPr>
            <a:xfrm>
              <a:off x="2990150" y="401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29" name="Google Shape;948;p54">
              <a:extLst>
                <a:ext uri="{FF2B5EF4-FFF2-40B4-BE49-F238E27FC236}">
                  <a16:creationId xmlns:a16="http://schemas.microsoft.com/office/drawing/2014/main" id="{62F6E437-A754-4E30-9E1C-A6410B6129D8}"/>
                </a:ext>
              </a:extLst>
            </p:cNvPr>
            <p:cNvSpPr/>
            <p:nvPr/>
          </p:nvSpPr>
          <p:spPr>
            <a:xfrm>
              <a:off x="3872750" y="421392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0"/>
                  </a:moveTo>
                  <a:lnTo>
                    <a:pt x="1" y="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0" name="Google Shape;949;p54">
              <a:extLst>
                <a:ext uri="{FF2B5EF4-FFF2-40B4-BE49-F238E27FC236}">
                  <a16:creationId xmlns:a16="http://schemas.microsoft.com/office/drawing/2014/main" id="{E423E269-EADA-0F9C-F789-83225C4851CC}"/>
                </a:ext>
              </a:extLst>
            </p:cNvPr>
            <p:cNvSpPr/>
            <p:nvPr/>
          </p:nvSpPr>
          <p:spPr>
            <a:xfrm>
              <a:off x="3975400" y="46721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0"/>
                  </a:moveTo>
                  <a:lnTo>
                    <a:pt x="477" y="440"/>
                  </a:lnTo>
                  <a:lnTo>
                    <a:pt x="477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1" name="Google Shape;950;p54">
              <a:extLst>
                <a:ext uri="{FF2B5EF4-FFF2-40B4-BE49-F238E27FC236}">
                  <a16:creationId xmlns:a16="http://schemas.microsoft.com/office/drawing/2014/main" id="{A99F3270-FF0F-ECFC-9B22-E8221A0648BF}"/>
                </a:ext>
              </a:extLst>
            </p:cNvPr>
            <p:cNvSpPr/>
            <p:nvPr/>
          </p:nvSpPr>
          <p:spPr>
            <a:xfrm>
              <a:off x="3929575" y="4213925"/>
              <a:ext cx="34850" cy="22925"/>
            </a:xfrm>
            <a:custGeom>
              <a:avLst/>
              <a:gdLst/>
              <a:ahLst/>
              <a:cxnLst/>
              <a:rect l="l" t="t" r="r" b="b"/>
              <a:pathLst>
                <a:path w="1394" h="917" extrusionOk="0">
                  <a:moveTo>
                    <a:pt x="1394" y="0"/>
                  </a:moveTo>
                  <a:lnTo>
                    <a:pt x="1" y="440"/>
                  </a:lnTo>
                  <a:lnTo>
                    <a:pt x="1" y="917"/>
                  </a:lnTo>
                  <a:lnTo>
                    <a:pt x="477" y="440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2" name="Google Shape;951;p54">
              <a:extLst>
                <a:ext uri="{FF2B5EF4-FFF2-40B4-BE49-F238E27FC236}">
                  <a16:creationId xmlns:a16="http://schemas.microsoft.com/office/drawing/2014/main" id="{EBD2DBB8-4117-AB30-9791-7F4990546C8F}"/>
                </a:ext>
              </a:extLst>
            </p:cNvPr>
            <p:cNvSpPr/>
            <p:nvPr/>
          </p:nvSpPr>
          <p:spPr>
            <a:xfrm>
              <a:off x="3964400" y="446595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1" y="1"/>
                  </a:moveTo>
                  <a:lnTo>
                    <a:pt x="1" y="441"/>
                  </a:lnTo>
                  <a:lnTo>
                    <a:pt x="441" y="44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3" name="Google Shape;952;p54">
              <a:extLst>
                <a:ext uri="{FF2B5EF4-FFF2-40B4-BE49-F238E27FC236}">
                  <a16:creationId xmlns:a16="http://schemas.microsoft.com/office/drawing/2014/main" id="{56109E98-8397-D8BA-A60F-06EFDA897BCF}"/>
                </a:ext>
              </a:extLst>
            </p:cNvPr>
            <p:cNvSpPr/>
            <p:nvPr/>
          </p:nvSpPr>
          <p:spPr>
            <a:xfrm>
              <a:off x="2245950" y="3468800"/>
              <a:ext cx="11025" cy="45850"/>
            </a:xfrm>
            <a:custGeom>
              <a:avLst/>
              <a:gdLst/>
              <a:ahLst/>
              <a:cxnLst/>
              <a:rect l="l" t="t" r="r" b="b"/>
              <a:pathLst>
                <a:path w="441" h="1834" extrusionOk="0">
                  <a:moveTo>
                    <a:pt x="441" y="917"/>
                  </a:moveTo>
                  <a:lnTo>
                    <a:pt x="441" y="0"/>
                  </a:lnTo>
                  <a:lnTo>
                    <a:pt x="441" y="0"/>
                  </a:lnTo>
                  <a:lnTo>
                    <a:pt x="441" y="477"/>
                  </a:lnTo>
                  <a:lnTo>
                    <a:pt x="441" y="1393"/>
                  </a:lnTo>
                  <a:lnTo>
                    <a:pt x="1" y="1833"/>
                  </a:lnTo>
                  <a:lnTo>
                    <a:pt x="1" y="1833"/>
                  </a:lnTo>
                  <a:lnTo>
                    <a:pt x="441" y="1393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4" name="Google Shape;953;p54">
              <a:extLst>
                <a:ext uri="{FF2B5EF4-FFF2-40B4-BE49-F238E27FC236}">
                  <a16:creationId xmlns:a16="http://schemas.microsoft.com/office/drawing/2014/main" id="{F2772F6C-086C-54A2-7908-FA532EAFD97B}"/>
                </a:ext>
              </a:extLst>
            </p:cNvPr>
            <p:cNvSpPr/>
            <p:nvPr/>
          </p:nvSpPr>
          <p:spPr>
            <a:xfrm>
              <a:off x="3941500" y="431657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0"/>
                  </a:move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5" name="Google Shape;954;p54">
              <a:extLst>
                <a:ext uri="{FF2B5EF4-FFF2-40B4-BE49-F238E27FC236}">
                  <a16:creationId xmlns:a16="http://schemas.microsoft.com/office/drawing/2014/main" id="{9072285C-954E-0937-46E9-0AB3CB5C2E30}"/>
                </a:ext>
              </a:extLst>
            </p:cNvPr>
            <p:cNvSpPr/>
            <p:nvPr/>
          </p:nvSpPr>
          <p:spPr>
            <a:xfrm>
              <a:off x="2394425" y="420200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477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6" name="Google Shape;955;p54">
              <a:extLst>
                <a:ext uri="{FF2B5EF4-FFF2-40B4-BE49-F238E27FC236}">
                  <a16:creationId xmlns:a16="http://schemas.microsoft.com/office/drawing/2014/main" id="{3F895B78-7C8E-D7A5-CCBE-9DE00B91D56C}"/>
                </a:ext>
              </a:extLst>
            </p:cNvPr>
            <p:cNvSpPr/>
            <p:nvPr/>
          </p:nvSpPr>
          <p:spPr>
            <a:xfrm>
              <a:off x="2154300" y="3400050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7" name="Google Shape;956;p54">
              <a:extLst>
                <a:ext uri="{FF2B5EF4-FFF2-40B4-BE49-F238E27FC236}">
                  <a16:creationId xmlns:a16="http://schemas.microsoft.com/office/drawing/2014/main" id="{EF4EF9B7-B502-98C5-47D3-DCF5159D4376}"/>
                </a:ext>
              </a:extLst>
            </p:cNvPr>
            <p:cNvSpPr/>
            <p:nvPr/>
          </p:nvSpPr>
          <p:spPr>
            <a:xfrm>
              <a:off x="2177225" y="3411975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8" name="Google Shape;957;p54">
              <a:extLst>
                <a:ext uri="{FF2B5EF4-FFF2-40B4-BE49-F238E27FC236}">
                  <a16:creationId xmlns:a16="http://schemas.microsoft.com/office/drawing/2014/main" id="{2B45417E-103B-01F3-265D-5D263D9EC4D7}"/>
                </a:ext>
              </a:extLst>
            </p:cNvPr>
            <p:cNvSpPr/>
            <p:nvPr/>
          </p:nvSpPr>
          <p:spPr>
            <a:xfrm>
              <a:off x="2200125" y="34348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1"/>
                  </a:moveTo>
                  <a:lnTo>
                    <a:pt x="1" y="441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39" name="Google Shape;958;p54">
              <a:extLst>
                <a:ext uri="{FF2B5EF4-FFF2-40B4-BE49-F238E27FC236}">
                  <a16:creationId xmlns:a16="http://schemas.microsoft.com/office/drawing/2014/main" id="{D3D41EA0-46C7-7FAA-658B-968D6281BE06}"/>
                </a:ext>
              </a:extLst>
            </p:cNvPr>
            <p:cNvSpPr/>
            <p:nvPr/>
          </p:nvSpPr>
          <p:spPr>
            <a:xfrm>
              <a:off x="2406350" y="35952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440" y="1"/>
                  </a:moveTo>
                  <a:lnTo>
                    <a:pt x="91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0" name="Google Shape;959;p54">
              <a:extLst>
                <a:ext uri="{FF2B5EF4-FFF2-40B4-BE49-F238E27FC236}">
                  <a16:creationId xmlns:a16="http://schemas.microsoft.com/office/drawing/2014/main" id="{B1CC89FA-E184-2920-8EAA-388E698B6953}"/>
                </a:ext>
              </a:extLst>
            </p:cNvPr>
            <p:cNvSpPr/>
            <p:nvPr/>
          </p:nvSpPr>
          <p:spPr>
            <a:xfrm>
              <a:off x="2417350" y="401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1" name="Google Shape;960;p54">
              <a:extLst>
                <a:ext uri="{FF2B5EF4-FFF2-40B4-BE49-F238E27FC236}">
                  <a16:creationId xmlns:a16="http://schemas.microsoft.com/office/drawing/2014/main" id="{5A9B2B73-17A9-14ED-2E54-5C0CB141181D}"/>
                </a:ext>
              </a:extLst>
            </p:cNvPr>
            <p:cNvSpPr/>
            <p:nvPr/>
          </p:nvSpPr>
          <p:spPr>
            <a:xfrm>
              <a:off x="2383425" y="4191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2" name="Google Shape;961;p54">
              <a:extLst>
                <a:ext uri="{FF2B5EF4-FFF2-40B4-BE49-F238E27FC236}">
                  <a16:creationId xmlns:a16="http://schemas.microsoft.com/office/drawing/2014/main" id="{46EAE202-44D4-7B79-1175-78B0F5A72EB1}"/>
                </a:ext>
              </a:extLst>
            </p:cNvPr>
            <p:cNvSpPr/>
            <p:nvPr/>
          </p:nvSpPr>
          <p:spPr>
            <a:xfrm>
              <a:off x="2429250" y="40645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441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3" name="Google Shape;962;p54">
              <a:extLst>
                <a:ext uri="{FF2B5EF4-FFF2-40B4-BE49-F238E27FC236}">
                  <a16:creationId xmlns:a16="http://schemas.microsoft.com/office/drawing/2014/main" id="{09C1279E-37C1-DAA2-1106-8A4F4F3BF433}"/>
                </a:ext>
              </a:extLst>
            </p:cNvPr>
            <p:cNvSpPr/>
            <p:nvPr/>
          </p:nvSpPr>
          <p:spPr>
            <a:xfrm>
              <a:off x="2566725" y="3675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4" name="Google Shape;963;p54">
              <a:extLst>
                <a:ext uri="{FF2B5EF4-FFF2-40B4-BE49-F238E27FC236}">
                  <a16:creationId xmlns:a16="http://schemas.microsoft.com/office/drawing/2014/main" id="{984D8065-5DB0-1970-A313-8319D4AAD98B}"/>
                </a:ext>
              </a:extLst>
            </p:cNvPr>
            <p:cNvSpPr/>
            <p:nvPr/>
          </p:nvSpPr>
          <p:spPr>
            <a:xfrm>
              <a:off x="3391600" y="38702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5" name="Google Shape;964;p54">
              <a:extLst>
                <a:ext uri="{FF2B5EF4-FFF2-40B4-BE49-F238E27FC236}">
                  <a16:creationId xmlns:a16="http://schemas.microsoft.com/office/drawing/2014/main" id="{8F97EED8-3CDA-A0A1-82B3-B31DEC544965}"/>
                </a:ext>
              </a:extLst>
            </p:cNvPr>
            <p:cNvSpPr/>
            <p:nvPr/>
          </p:nvSpPr>
          <p:spPr>
            <a:xfrm>
              <a:off x="3356775" y="391605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6" name="Google Shape;965;p54">
              <a:extLst>
                <a:ext uri="{FF2B5EF4-FFF2-40B4-BE49-F238E27FC236}">
                  <a16:creationId xmlns:a16="http://schemas.microsoft.com/office/drawing/2014/main" id="{ED22D2BA-FEDD-4C17-A1F2-CD0FA645F780}"/>
                </a:ext>
              </a:extLst>
            </p:cNvPr>
            <p:cNvSpPr/>
            <p:nvPr/>
          </p:nvSpPr>
          <p:spPr>
            <a:xfrm>
              <a:off x="3379675" y="385832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0"/>
                  </a:move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7" name="Google Shape;966;p54">
              <a:extLst>
                <a:ext uri="{FF2B5EF4-FFF2-40B4-BE49-F238E27FC236}">
                  <a16:creationId xmlns:a16="http://schemas.microsoft.com/office/drawing/2014/main" id="{062D3724-BCBD-D153-4ED2-3408193B9D4D}"/>
                </a:ext>
              </a:extLst>
            </p:cNvPr>
            <p:cNvSpPr/>
            <p:nvPr/>
          </p:nvSpPr>
          <p:spPr>
            <a:xfrm>
              <a:off x="3173475" y="32396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0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8" name="Google Shape;967;p54">
              <a:extLst>
                <a:ext uri="{FF2B5EF4-FFF2-40B4-BE49-F238E27FC236}">
                  <a16:creationId xmlns:a16="http://schemas.microsoft.com/office/drawing/2014/main" id="{85FED17B-24D3-0514-FBF2-05128C0F8C4C}"/>
                </a:ext>
              </a:extLst>
            </p:cNvPr>
            <p:cNvSpPr/>
            <p:nvPr/>
          </p:nvSpPr>
          <p:spPr>
            <a:xfrm>
              <a:off x="3333850" y="396187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49" name="Google Shape;968;p54">
              <a:extLst>
                <a:ext uri="{FF2B5EF4-FFF2-40B4-BE49-F238E27FC236}">
                  <a16:creationId xmlns:a16="http://schemas.microsoft.com/office/drawing/2014/main" id="{75B8B3B4-6765-DC52-CFFD-B31213FB984A}"/>
                </a:ext>
              </a:extLst>
            </p:cNvPr>
            <p:cNvSpPr/>
            <p:nvPr/>
          </p:nvSpPr>
          <p:spPr>
            <a:xfrm>
              <a:off x="3815025" y="372082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478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0" name="Google Shape;969;p54">
              <a:extLst>
                <a:ext uri="{FF2B5EF4-FFF2-40B4-BE49-F238E27FC236}">
                  <a16:creationId xmlns:a16="http://schemas.microsoft.com/office/drawing/2014/main" id="{393BDD33-AAE7-A548-A2C6-7B14D31FF548}"/>
                </a:ext>
              </a:extLst>
            </p:cNvPr>
            <p:cNvSpPr/>
            <p:nvPr/>
          </p:nvSpPr>
          <p:spPr>
            <a:xfrm>
              <a:off x="3414500" y="3824400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1"/>
                  </a:moveTo>
                  <a:lnTo>
                    <a:pt x="441" y="440"/>
                  </a:lnTo>
                  <a:lnTo>
                    <a:pt x="917" y="4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1" name="Google Shape;970;p54">
              <a:extLst>
                <a:ext uri="{FF2B5EF4-FFF2-40B4-BE49-F238E27FC236}">
                  <a16:creationId xmlns:a16="http://schemas.microsoft.com/office/drawing/2014/main" id="{9D9996E6-CF83-68CA-B2C7-16B6D79C0EA0}"/>
                </a:ext>
              </a:extLst>
            </p:cNvPr>
            <p:cNvSpPr/>
            <p:nvPr/>
          </p:nvSpPr>
          <p:spPr>
            <a:xfrm>
              <a:off x="3849850" y="37208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2" name="Google Shape;971;p54">
              <a:extLst>
                <a:ext uri="{FF2B5EF4-FFF2-40B4-BE49-F238E27FC236}">
                  <a16:creationId xmlns:a16="http://schemas.microsoft.com/office/drawing/2014/main" id="{077F25B5-7EBD-EE63-18BC-836001F2E4CB}"/>
                </a:ext>
              </a:extLst>
            </p:cNvPr>
            <p:cNvSpPr/>
            <p:nvPr/>
          </p:nvSpPr>
          <p:spPr>
            <a:xfrm>
              <a:off x="3402600" y="3789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3" name="Google Shape;972;p54">
              <a:extLst>
                <a:ext uri="{FF2B5EF4-FFF2-40B4-BE49-F238E27FC236}">
                  <a16:creationId xmlns:a16="http://schemas.microsoft.com/office/drawing/2014/main" id="{81ACEB92-6C98-F21F-51A5-3FA075221FD4}"/>
                </a:ext>
              </a:extLst>
            </p:cNvPr>
            <p:cNvSpPr/>
            <p:nvPr/>
          </p:nvSpPr>
          <p:spPr>
            <a:xfrm>
              <a:off x="3460325" y="3858325"/>
              <a:ext cx="11025" cy="0"/>
            </a:xfrm>
            <a:custGeom>
              <a:avLst/>
              <a:gdLst/>
              <a:ahLst/>
              <a:cxnLst/>
              <a:rect l="l" t="t" r="r" b="b"/>
              <a:pathLst>
                <a:path w="441" extrusionOk="0">
                  <a:moveTo>
                    <a:pt x="44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4" name="Google Shape;973;p54">
              <a:extLst>
                <a:ext uri="{FF2B5EF4-FFF2-40B4-BE49-F238E27FC236}">
                  <a16:creationId xmlns:a16="http://schemas.microsoft.com/office/drawing/2014/main" id="{980360F7-F764-DCB3-5557-6F2E662937DE}"/>
                </a:ext>
              </a:extLst>
            </p:cNvPr>
            <p:cNvSpPr/>
            <p:nvPr/>
          </p:nvSpPr>
          <p:spPr>
            <a:xfrm>
              <a:off x="3035975" y="39160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5" name="Google Shape;974;p54">
              <a:extLst>
                <a:ext uri="{FF2B5EF4-FFF2-40B4-BE49-F238E27FC236}">
                  <a16:creationId xmlns:a16="http://schemas.microsoft.com/office/drawing/2014/main" id="{3A0699AD-D2CB-8986-2EC5-B1721F4C097A}"/>
                </a:ext>
              </a:extLst>
            </p:cNvPr>
            <p:cNvSpPr/>
            <p:nvPr/>
          </p:nvSpPr>
          <p:spPr>
            <a:xfrm>
              <a:off x="3025000" y="3893150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917"/>
                  </a:moveTo>
                  <a:lnTo>
                    <a:pt x="0" y="917"/>
                  </a:lnTo>
                  <a:lnTo>
                    <a:pt x="0" y="44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6" name="Google Shape;975;p54">
              <a:extLst>
                <a:ext uri="{FF2B5EF4-FFF2-40B4-BE49-F238E27FC236}">
                  <a16:creationId xmlns:a16="http://schemas.microsoft.com/office/drawing/2014/main" id="{CF7FCCF5-B75B-A92E-08C3-3A1D706EDB62}"/>
                </a:ext>
              </a:extLst>
            </p:cNvPr>
            <p:cNvSpPr/>
            <p:nvPr/>
          </p:nvSpPr>
          <p:spPr>
            <a:xfrm>
              <a:off x="2841700" y="3893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7" name="Google Shape;976;p54">
              <a:extLst>
                <a:ext uri="{FF2B5EF4-FFF2-40B4-BE49-F238E27FC236}">
                  <a16:creationId xmlns:a16="http://schemas.microsoft.com/office/drawing/2014/main" id="{59EA3544-18C6-448F-1FA2-ED4D1955BE50}"/>
                </a:ext>
              </a:extLst>
            </p:cNvPr>
            <p:cNvSpPr/>
            <p:nvPr/>
          </p:nvSpPr>
          <p:spPr>
            <a:xfrm>
              <a:off x="3035975" y="387022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1"/>
                  </a:moveTo>
                  <a:lnTo>
                    <a:pt x="478" y="441"/>
                  </a:lnTo>
                  <a:lnTo>
                    <a:pt x="478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8" name="Google Shape;977;p54">
              <a:extLst>
                <a:ext uri="{FF2B5EF4-FFF2-40B4-BE49-F238E27FC236}">
                  <a16:creationId xmlns:a16="http://schemas.microsoft.com/office/drawing/2014/main" id="{4CD71CA2-73FE-2F58-BD55-BAEB2661B161}"/>
                </a:ext>
              </a:extLst>
            </p:cNvPr>
            <p:cNvSpPr/>
            <p:nvPr/>
          </p:nvSpPr>
          <p:spPr>
            <a:xfrm>
              <a:off x="3391600" y="3801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59" name="Google Shape;978;p54">
              <a:extLst>
                <a:ext uri="{FF2B5EF4-FFF2-40B4-BE49-F238E27FC236}">
                  <a16:creationId xmlns:a16="http://schemas.microsoft.com/office/drawing/2014/main" id="{CA6D5059-F723-36D7-A89B-DA6E8B0751FB}"/>
                </a:ext>
              </a:extLst>
            </p:cNvPr>
            <p:cNvSpPr/>
            <p:nvPr/>
          </p:nvSpPr>
          <p:spPr>
            <a:xfrm>
              <a:off x="3265125" y="3709850"/>
              <a:ext cx="11925" cy="11000"/>
            </a:xfrm>
            <a:custGeom>
              <a:avLst/>
              <a:gdLst/>
              <a:ahLst/>
              <a:cxnLst/>
              <a:rect l="l" t="t" r="r" b="b"/>
              <a:pathLst>
                <a:path w="477" h="440" extrusionOk="0">
                  <a:moveTo>
                    <a:pt x="477" y="44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0" name="Google Shape;979;p54">
              <a:extLst>
                <a:ext uri="{FF2B5EF4-FFF2-40B4-BE49-F238E27FC236}">
                  <a16:creationId xmlns:a16="http://schemas.microsoft.com/office/drawing/2014/main" id="{ADBBF04E-31A4-75CA-2CA5-35B89E772144}"/>
                </a:ext>
              </a:extLst>
            </p:cNvPr>
            <p:cNvSpPr/>
            <p:nvPr/>
          </p:nvSpPr>
          <p:spPr>
            <a:xfrm>
              <a:off x="3391600" y="3847325"/>
              <a:ext cx="11025" cy="11000"/>
            </a:xfrm>
            <a:custGeom>
              <a:avLst/>
              <a:gdLst/>
              <a:ahLst/>
              <a:cxnLst/>
              <a:rect l="l" t="t" r="r" b="b"/>
              <a:pathLst>
                <a:path w="441" h="440" extrusionOk="0">
                  <a:moveTo>
                    <a:pt x="0" y="440"/>
                  </a:move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1" name="Google Shape;980;p54">
              <a:extLst>
                <a:ext uri="{FF2B5EF4-FFF2-40B4-BE49-F238E27FC236}">
                  <a16:creationId xmlns:a16="http://schemas.microsoft.com/office/drawing/2014/main" id="{3D0F8FA4-BA48-E030-8779-3407A823F7B1}"/>
                </a:ext>
              </a:extLst>
            </p:cNvPr>
            <p:cNvSpPr/>
            <p:nvPr/>
          </p:nvSpPr>
          <p:spPr>
            <a:xfrm>
              <a:off x="2750050" y="39041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2" name="Google Shape;981;p54">
              <a:extLst>
                <a:ext uri="{FF2B5EF4-FFF2-40B4-BE49-F238E27FC236}">
                  <a16:creationId xmlns:a16="http://schemas.microsoft.com/office/drawing/2014/main" id="{8ACD719D-7891-E9AA-A721-3668B9EAACA7}"/>
                </a:ext>
              </a:extLst>
            </p:cNvPr>
            <p:cNvSpPr/>
            <p:nvPr/>
          </p:nvSpPr>
          <p:spPr>
            <a:xfrm>
              <a:off x="3025000" y="3835400"/>
              <a:ext cx="11000" cy="11950"/>
            </a:xfrm>
            <a:custGeom>
              <a:avLst/>
              <a:gdLst/>
              <a:ahLst/>
              <a:cxnLst/>
              <a:rect l="l" t="t" r="r" b="b"/>
              <a:pathLst>
                <a:path w="440" h="478" extrusionOk="0">
                  <a:moveTo>
                    <a:pt x="0" y="0"/>
                  </a:moveTo>
                  <a:lnTo>
                    <a:pt x="0" y="0"/>
                  </a:lnTo>
                  <a:lnTo>
                    <a:pt x="440" y="477"/>
                  </a:lnTo>
                  <a:lnTo>
                    <a:pt x="44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63" name="Google Shape;982;p54">
              <a:extLst>
                <a:ext uri="{FF2B5EF4-FFF2-40B4-BE49-F238E27FC236}">
                  <a16:creationId xmlns:a16="http://schemas.microsoft.com/office/drawing/2014/main" id="{F0CF7EB0-15DF-EF95-E800-248AE7EC9CF4}"/>
                </a:ext>
              </a:extLst>
            </p:cNvPr>
            <p:cNvSpPr/>
            <p:nvPr/>
          </p:nvSpPr>
          <p:spPr>
            <a:xfrm>
              <a:off x="3356775" y="3858325"/>
              <a:ext cx="11925" cy="0"/>
            </a:xfrm>
            <a:custGeom>
              <a:avLst/>
              <a:gdLst/>
              <a:ahLst/>
              <a:cxnLst/>
              <a:rect l="l" t="t" r="r" b="b"/>
              <a:pathLst>
                <a:path w="477" extrusionOk="0">
                  <a:moveTo>
                    <a:pt x="0" y="0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38" name="Google Shape;983;p54">
              <a:extLst>
                <a:ext uri="{FF2B5EF4-FFF2-40B4-BE49-F238E27FC236}">
                  <a16:creationId xmlns:a16="http://schemas.microsoft.com/office/drawing/2014/main" id="{F041AC85-1050-44F2-4305-3574A160041D}"/>
                </a:ext>
              </a:extLst>
            </p:cNvPr>
            <p:cNvSpPr/>
            <p:nvPr/>
          </p:nvSpPr>
          <p:spPr>
            <a:xfrm>
              <a:off x="3310950" y="37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39" name="Google Shape;984;p54">
              <a:extLst>
                <a:ext uri="{FF2B5EF4-FFF2-40B4-BE49-F238E27FC236}">
                  <a16:creationId xmlns:a16="http://schemas.microsoft.com/office/drawing/2014/main" id="{ED3B3F64-44B4-72B7-4D63-A660F9AFD276}"/>
                </a:ext>
              </a:extLst>
            </p:cNvPr>
            <p:cNvSpPr/>
            <p:nvPr/>
          </p:nvSpPr>
          <p:spPr>
            <a:xfrm>
              <a:off x="3574900" y="36062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917" y="0"/>
                  </a:moveTo>
                  <a:lnTo>
                    <a:pt x="9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0" name="Google Shape;985;p54">
              <a:extLst>
                <a:ext uri="{FF2B5EF4-FFF2-40B4-BE49-F238E27FC236}">
                  <a16:creationId xmlns:a16="http://schemas.microsoft.com/office/drawing/2014/main" id="{ECDF1023-3F4B-CE36-8A6A-FC6323BC2D7D}"/>
                </a:ext>
              </a:extLst>
            </p:cNvPr>
            <p:cNvSpPr/>
            <p:nvPr/>
          </p:nvSpPr>
          <p:spPr>
            <a:xfrm>
              <a:off x="3437425" y="351462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0" y="0"/>
                  </a:moveTo>
                  <a:lnTo>
                    <a:pt x="440" y="0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1" name="Google Shape;986;p54">
              <a:extLst>
                <a:ext uri="{FF2B5EF4-FFF2-40B4-BE49-F238E27FC236}">
                  <a16:creationId xmlns:a16="http://schemas.microsoft.com/office/drawing/2014/main" id="{2DB9A03C-B8EB-C2B8-9D76-8FCF7D1D9FC9}"/>
                </a:ext>
              </a:extLst>
            </p:cNvPr>
            <p:cNvSpPr/>
            <p:nvPr/>
          </p:nvSpPr>
          <p:spPr>
            <a:xfrm>
              <a:off x="3666550" y="3583350"/>
              <a:ext cx="33925" cy="34875"/>
            </a:xfrm>
            <a:custGeom>
              <a:avLst/>
              <a:gdLst/>
              <a:ahLst/>
              <a:cxnLst/>
              <a:rect l="l" t="t" r="r" b="b"/>
              <a:pathLst>
                <a:path w="1357" h="1395" extrusionOk="0">
                  <a:moveTo>
                    <a:pt x="440" y="917"/>
                  </a:moveTo>
                  <a:lnTo>
                    <a:pt x="440" y="478"/>
                  </a:lnTo>
                  <a:lnTo>
                    <a:pt x="1357" y="1"/>
                  </a:lnTo>
                  <a:lnTo>
                    <a:pt x="1357" y="1"/>
                  </a:lnTo>
                  <a:lnTo>
                    <a:pt x="440" y="478"/>
                  </a:lnTo>
                  <a:lnTo>
                    <a:pt x="440" y="917"/>
                  </a:lnTo>
                  <a:lnTo>
                    <a:pt x="0" y="1394"/>
                  </a:lnTo>
                  <a:lnTo>
                    <a:pt x="0" y="139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2" name="Google Shape;987;p54">
              <a:extLst>
                <a:ext uri="{FF2B5EF4-FFF2-40B4-BE49-F238E27FC236}">
                  <a16:creationId xmlns:a16="http://schemas.microsoft.com/office/drawing/2014/main" id="{AB6E29AF-9AC8-0144-BDD6-B62E30DA602A}"/>
                </a:ext>
              </a:extLst>
            </p:cNvPr>
            <p:cNvSpPr/>
            <p:nvPr/>
          </p:nvSpPr>
          <p:spPr>
            <a:xfrm>
              <a:off x="3379675" y="3514625"/>
              <a:ext cx="22950" cy="11925"/>
            </a:xfrm>
            <a:custGeom>
              <a:avLst/>
              <a:gdLst/>
              <a:ahLst/>
              <a:cxnLst/>
              <a:rect l="l" t="t" r="r" b="b"/>
              <a:pathLst>
                <a:path w="918" h="477" extrusionOk="0">
                  <a:moveTo>
                    <a:pt x="1" y="0"/>
                  </a:moveTo>
                  <a:lnTo>
                    <a:pt x="477" y="477"/>
                  </a:lnTo>
                  <a:lnTo>
                    <a:pt x="917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3" name="Google Shape;988;p54">
              <a:extLst>
                <a:ext uri="{FF2B5EF4-FFF2-40B4-BE49-F238E27FC236}">
                  <a16:creationId xmlns:a16="http://schemas.microsoft.com/office/drawing/2014/main" id="{E2B7FAC4-CDDD-9FA7-AFDC-0B34F49E5489}"/>
                </a:ext>
              </a:extLst>
            </p:cNvPr>
            <p:cNvSpPr/>
            <p:nvPr/>
          </p:nvSpPr>
          <p:spPr>
            <a:xfrm>
              <a:off x="3860850" y="36291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4" name="Google Shape;989;p54">
              <a:extLst>
                <a:ext uri="{FF2B5EF4-FFF2-40B4-BE49-F238E27FC236}">
                  <a16:creationId xmlns:a16="http://schemas.microsoft.com/office/drawing/2014/main" id="{6961E9F5-5FD1-6148-67D0-50B3B1E46BDF}"/>
                </a:ext>
              </a:extLst>
            </p:cNvPr>
            <p:cNvSpPr/>
            <p:nvPr/>
          </p:nvSpPr>
          <p:spPr>
            <a:xfrm>
              <a:off x="3231200" y="3422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5" name="Google Shape;990;p54">
              <a:extLst>
                <a:ext uri="{FF2B5EF4-FFF2-40B4-BE49-F238E27FC236}">
                  <a16:creationId xmlns:a16="http://schemas.microsoft.com/office/drawing/2014/main" id="{49892860-BBB1-B5F4-6A2C-7AF610F80E70}"/>
                </a:ext>
              </a:extLst>
            </p:cNvPr>
            <p:cNvSpPr/>
            <p:nvPr/>
          </p:nvSpPr>
          <p:spPr>
            <a:xfrm>
              <a:off x="3735275" y="3595275"/>
              <a:ext cx="45850" cy="22950"/>
            </a:xfrm>
            <a:custGeom>
              <a:avLst/>
              <a:gdLst/>
              <a:ahLst/>
              <a:cxnLst/>
              <a:rect l="l" t="t" r="r" b="b"/>
              <a:pathLst>
                <a:path w="1834" h="918" extrusionOk="0">
                  <a:moveTo>
                    <a:pt x="1357" y="440"/>
                  </a:moveTo>
                  <a:lnTo>
                    <a:pt x="1834" y="1"/>
                  </a:lnTo>
                  <a:lnTo>
                    <a:pt x="1357" y="440"/>
                  </a:lnTo>
                  <a:lnTo>
                    <a:pt x="1" y="917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6" name="Google Shape;991;p54">
              <a:extLst>
                <a:ext uri="{FF2B5EF4-FFF2-40B4-BE49-F238E27FC236}">
                  <a16:creationId xmlns:a16="http://schemas.microsoft.com/office/drawing/2014/main" id="{D9564C1E-B0EB-35A9-ED98-A45D57E66999}"/>
                </a:ext>
              </a:extLst>
            </p:cNvPr>
            <p:cNvSpPr/>
            <p:nvPr/>
          </p:nvSpPr>
          <p:spPr>
            <a:xfrm>
              <a:off x="3815025" y="35952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7" name="Google Shape;992;p54">
              <a:extLst>
                <a:ext uri="{FF2B5EF4-FFF2-40B4-BE49-F238E27FC236}">
                  <a16:creationId xmlns:a16="http://schemas.microsoft.com/office/drawing/2014/main" id="{8910854C-93F6-DFCA-3FB9-9C454117102D}"/>
                </a:ext>
              </a:extLst>
            </p:cNvPr>
            <p:cNvSpPr/>
            <p:nvPr/>
          </p:nvSpPr>
          <p:spPr>
            <a:xfrm>
              <a:off x="3608800" y="3583350"/>
              <a:ext cx="45850" cy="34875"/>
            </a:xfrm>
            <a:custGeom>
              <a:avLst/>
              <a:gdLst/>
              <a:ahLst/>
              <a:cxnLst/>
              <a:rect l="l" t="t" r="r" b="b"/>
              <a:pathLst>
                <a:path w="1834" h="1395" extrusionOk="0">
                  <a:moveTo>
                    <a:pt x="1394" y="1"/>
                  </a:moveTo>
                  <a:lnTo>
                    <a:pt x="917" y="478"/>
                  </a:lnTo>
                  <a:lnTo>
                    <a:pt x="1394" y="478"/>
                  </a:lnTo>
                  <a:lnTo>
                    <a:pt x="1834" y="1"/>
                  </a:lnTo>
                  <a:close/>
                  <a:moveTo>
                    <a:pt x="477" y="478"/>
                  </a:moveTo>
                  <a:lnTo>
                    <a:pt x="1" y="1394"/>
                  </a:lnTo>
                  <a:lnTo>
                    <a:pt x="477" y="1394"/>
                  </a:lnTo>
                  <a:lnTo>
                    <a:pt x="917" y="478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0" name="Google Shape;993;p54">
              <a:extLst>
                <a:ext uri="{FF2B5EF4-FFF2-40B4-BE49-F238E27FC236}">
                  <a16:creationId xmlns:a16="http://schemas.microsoft.com/office/drawing/2014/main" id="{E5421768-CAD2-DBBA-5982-292BBC5260E1}"/>
                </a:ext>
              </a:extLst>
            </p:cNvPr>
            <p:cNvSpPr/>
            <p:nvPr/>
          </p:nvSpPr>
          <p:spPr>
            <a:xfrm>
              <a:off x="3025000" y="3503625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917" y="0"/>
                  </a:moveTo>
                  <a:lnTo>
                    <a:pt x="917" y="0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1" name="Google Shape;994;p54">
              <a:extLst>
                <a:ext uri="{FF2B5EF4-FFF2-40B4-BE49-F238E27FC236}">
                  <a16:creationId xmlns:a16="http://schemas.microsoft.com/office/drawing/2014/main" id="{D036CF28-B02F-1AAD-E4D1-83B9C97D3C53}"/>
                </a:ext>
              </a:extLst>
            </p:cNvPr>
            <p:cNvSpPr/>
            <p:nvPr/>
          </p:nvSpPr>
          <p:spPr>
            <a:xfrm>
              <a:off x="3368675" y="3526525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41" y="1"/>
                  </a:moveTo>
                  <a:lnTo>
                    <a:pt x="1" y="917"/>
                  </a:lnTo>
                  <a:lnTo>
                    <a:pt x="441" y="91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2" name="Google Shape;995;p54">
              <a:extLst>
                <a:ext uri="{FF2B5EF4-FFF2-40B4-BE49-F238E27FC236}">
                  <a16:creationId xmlns:a16="http://schemas.microsoft.com/office/drawing/2014/main" id="{82FE283D-BE8F-B777-EDF6-1A9099E9668D}"/>
                </a:ext>
              </a:extLst>
            </p:cNvPr>
            <p:cNvSpPr/>
            <p:nvPr/>
          </p:nvSpPr>
          <p:spPr>
            <a:xfrm>
              <a:off x="3081800" y="3422975"/>
              <a:ext cx="91700" cy="68750"/>
            </a:xfrm>
            <a:custGeom>
              <a:avLst/>
              <a:gdLst/>
              <a:ahLst/>
              <a:cxnLst/>
              <a:rect l="l" t="t" r="r" b="b"/>
              <a:pathLst>
                <a:path w="3668" h="2750" extrusionOk="0">
                  <a:moveTo>
                    <a:pt x="3227" y="0"/>
                  </a:moveTo>
                  <a:lnTo>
                    <a:pt x="2311" y="477"/>
                  </a:lnTo>
                  <a:lnTo>
                    <a:pt x="3667" y="0"/>
                  </a:lnTo>
                  <a:close/>
                  <a:moveTo>
                    <a:pt x="1834" y="917"/>
                  </a:moveTo>
                  <a:lnTo>
                    <a:pt x="1394" y="1393"/>
                  </a:lnTo>
                  <a:lnTo>
                    <a:pt x="1" y="2750"/>
                  </a:lnTo>
                  <a:lnTo>
                    <a:pt x="1834" y="1393"/>
                  </a:lnTo>
                  <a:lnTo>
                    <a:pt x="1834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3" name="Google Shape;996;p54">
              <a:extLst>
                <a:ext uri="{FF2B5EF4-FFF2-40B4-BE49-F238E27FC236}">
                  <a16:creationId xmlns:a16="http://schemas.microsoft.com/office/drawing/2014/main" id="{4A10D217-F5E4-2FDB-13A9-D857622F11A6}"/>
                </a:ext>
              </a:extLst>
            </p:cNvPr>
            <p:cNvSpPr/>
            <p:nvPr/>
          </p:nvSpPr>
          <p:spPr>
            <a:xfrm>
              <a:off x="2967250" y="3549450"/>
              <a:ext cx="114575" cy="148500"/>
            </a:xfrm>
            <a:custGeom>
              <a:avLst/>
              <a:gdLst/>
              <a:ahLst/>
              <a:cxnLst/>
              <a:rect l="l" t="t" r="r" b="b"/>
              <a:pathLst>
                <a:path w="4583" h="5940" extrusionOk="0">
                  <a:moveTo>
                    <a:pt x="3666" y="5939"/>
                  </a:moveTo>
                  <a:lnTo>
                    <a:pt x="3227" y="5500"/>
                  </a:lnTo>
                  <a:lnTo>
                    <a:pt x="2750" y="4583"/>
                  </a:lnTo>
                  <a:lnTo>
                    <a:pt x="2310" y="3667"/>
                  </a:lnTo>
                  <a:lnTo>
                    <a:pt x="1833" y="3190"/>
                  </a:lnTo>
                  <a:lnTo>
                    <a:pt x="1833" y="2750"/>
                  </a:lnTo>
                  <a:lnTo>
                    <a:pt x="1394" y="1834"/>
                  </a:lnTo>
                  <a:lnTo>
                    <a:pt x="917" y="1357"/>
                  </a:lnTo>
                  <a:lnTo>
                    <a:pt x="477" y="917"/>
                  </a:lnTo>
                  <a:lnTo>
                    <a:pt x="477" y="0"/>
                  </a:lnTo>
                  <a:lnTo>
                    <a:pt x="0" y="0"/>
                  </a:lnTo>
                  <a:lnTo>
                    <a:pt x="477" y="0"/>
                  </a:lnTo>
                  <a:lnTo>
                    <a:pt x="477" y="917"/>
                  </a:lnTo>
                  <a:lnTo>
                    <a:pt x="917" y="1357"/>
                  </a:lnTo>
                  <a:lnTo>
                    <a:pt x="1394" y="1834"/>
                  </a:lnTo>
                  <a:lnTo>
                    <a:pt x="1833" y="2750"/>
                  </a:lnTo>
                  <a:lnTo>
                    <a:pt x="1833" y="3190"/>
                  </a:lnTo>
                  <a:lnTo>
                    <a:pt x="2310" y="3667"/>
                  </a:lnTo>
                  <a:lnTo>
                    <a:pt x="2750" y="4583"/>
                  </a:lnTo>
                  <a:lnTo>
                    <a:pt x="3227" y="5500"/>
                  </a:lnTo>
                  <a:lnTo>
                    <a:pt x="3666" y="5939"/>
                  </a:lnTo>
                  <a:lnTo>
                    <a:pt x="4143" y="5939"/>
                  </a:lnTo>
                  <a:lnTo>
                    <a:pt x="4583" y="5939"/>
                  </a:lnTo>
                  <a:lnTo>
                    <a:pt x="4143" y="5939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4" name="Google Shape;997;p54">
              <a:extLst>
                <a:ext uri="{FF2B5EF4-FFF2-40B4-BE49-F238E27FC236}">
                  <a16:creationId xmlns:a16="http://schemas.microsoft.com/office/drawing/2014/main" id="{DB83B156-2178-BF44-3E7C-FA383409BB81}"/>
                </a:ext>
              </a:extLst>
            </p:cNvPr>
            <p:cNvSpPr/>
            <p:nvPr/>
          </p:nvSpPr>
          <p:spPr>
            <a:xfrm>
              <a:off x="2944325" y="3503625"/>
              <a:ext cx="11950" cy="22925"/>
            </a:xfrm>
            <a:custGeom>
              <a:avLst/>
              <a:gdLst/>
              <a:ahLst/>
              <a:cxnLst/>
              <a:rect l="l" t="t" r="r" b="b"/>
              <a:pathLst>
                <a:path w="478" h="917" extrusionOk="0">
                  <a:moveTo>
                    <a:pt x="1" y="0"/>
                  </a:moveTo>
                  <a:lnTo>
                    <a:pt x="478" y="91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5" name="Google Shape;998;p54">
              <a:extLst>
                <a:ext uri="{FF2B5EF4-FFF2-40B4-BE49-F238E27FC236}">
                  <a16:creationId xmlns:a16="http://schemas.microsoft.com/office/drawing/2014/main" id="{DC280509-9F6F-3AE5-7C91-AABEC75C309A}"/>
                </a:ext>
              </a:extLst>
            </p:cNvPr>
            <p:cNvSpPr/>
            <p:nvPr/>
          </p:nvSpPr>
          <p:spPr>
            <a:xfrm>
              <a:off x="3322850" y="352652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917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6" name="Google Shape;999;p54">
              <a:extLst>
                <a:ext uri="{FF2B5EF4-FFF2-40B4-BE49-F238E27FC236}">
                  <a16:creationId xmlns:a16="http://schemas.microsoft.com/office/drawing/2014/main" id="{9A3BF934-0F5B-B2B9-4034-44F31F8AA736}"/>
                </a:ext>
              </a:extLst>
            </p:cNvPr>
            <p:cNvSpPr/>
            <p:nvPr/>
          </p:nvSpPr>
          <p:spPr>
            <a:xfrm>
              <a:off x="3310950" y="3480700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917" y="1"/>
                  </a:moveTo>
                  <a:lnTo>
                    <a:pt x="917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7" name="Google Shape;1000;p54">
              <a:extLst>
                <a:ext uri="{FF2B5EF4-FFF2-40B4-BE49-F238E27FC236}">
                  <a16:creationId xmlns:a16="http://schemas.microsoft.com/office/drawing/2014/main" id="{19CB122B-C848-8BCC-2FAB-7349B7290DC7}"/>
                </a:ext>
              </a:extLst>
            </p:cNvPr>
            <p:cNvSpPr/>
            <p:nvPr/>
          </p:nvSpPr>
          <p:spPr>
            <a:xfrm>
              <a:off x="3196375" y="34348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77" y="1"/>
                  </a:moveTo>
                  <a:lnTo>
                    <a:pt x="477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1" y="441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8" name="Google Shape;1001;p54">
              <a:extLst>
                <a:ext uri="{FF2B5EF4-FFF2-40B4-BE49-F238E27FC236}">
                  <a16:creationId xmlns:a16="http://schemas.microsoft.com/office/drawing/2014/main" id="{61D4DBE8-B734-744C-C7BB-7E40EAAA8AF2}"/>
                </a:ext>
              </a:extLst>
            </p:cNvPr>
            <p:cNvSpPr/>
            <p:nvPr/>
          </p:nvSpPr>
          <p:spPr>
            <a:xfrm>
              <a:off x="3127650" y="37437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47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29" name="Google Shape;1002;p54">
              <a:extLst>
                <a:ext uri="{FF2B5EF4-FFF2-40B4-BE49-F238E27FC236}">
                  <a16:creationId xmlns:a16="http://schemas.microsoft.com/office/drawing/2014/main" id="{D836DF9A-7F37-0ECE-A164-519170925FB7}"/>
                </a:ext>
              </a:extLst>
            </p:cNvPr>
            <p:cNvSpPr/>
            <p:nvPr/>
          </p:nvSpPr>
          <p:spPr>
            <a:xfrm>
              <a:off x="3506150" y="1051975"/>
              <a:ext cx="33950" cy="11025"/>
            </a:xfrm>
            <a:custGeom>
              <a:avLst/>
              <a:gdLst/>
              <a:ahLst/>
              <a:cxnLst/>
              <a:rect l="l" t="t" r="r" b="b"/>
              <a:pathLst>
                <a:path w="1358" h="441" extrusionOk="0">
                  <a:moveTo>
                    <a:pt x="1" y="0"/>
                  </a:moveTo>
                  <a:lnTo>
                    <a:pt x="1357" y="440"/>
                  </a:lnTo>
                  <a:lnTo>
                    <a:pt x="1357" y="44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0" name="Google Shape;1003;p54">
              <a:extLst>
                <a:ext uri="{FF2B5EF4-FFF2-40B4-BE49-F238E27FC236}">
                  <a16:creationId xmlns:a16="http://schemas.microsoft.com/office/drawing/2014/main" id="{817EB2FE-C6E7-48EC-384A-999821DE6837}"/>
                </a:ext>
              </a:extLst>
            </p:cNvPr>
            <p:cNvSpPr/>
            <p:nvPr/>
          </p:nvSpPr>
          <p:spPr>
            <a:xfrm>
              <a:off x="3460325" y="1097800"/>
              <a:ext cx="33950" cy="11025"/>
            </a:xfrm>
            <a:custGeom>
              <a:avLst/>
              <a:gdLst/>
              <a:ahLst/>
              <a:cxnLst/>
              <a:rect l="l" t="t" r="r" b="b"/>
              <a:pathLst>
                <a:path w="1358" h="441" extrusionOk="0">
                  <a:moveTo>
                    <a:pt x="1" y="0"/>
                  </a:moveTo>
                  <a:lnTo>
                    <a:pt x="1357" y="440"/>
                  </a:lnTo>
                  <a:lnTo>
                    <a:pt x="1357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1" name="Google Shape;1004;p54">
              <a:extLst>
                <a:ext uri="{FF2B5EF4-FFF2-40B4-BE49-F238E27FC236}">
                  <a16:creationId xmlns:a16="http://schemas.microsoft.com/office/drawing/2014/main" id="{69AF6521-19BD-E88D-3980-6AEAB1373773}"/>
                </a:ext>
              </a:extLst>
            </p:cNvPr>
            <p:cNvSpPr/>
            <p:nvPr/>
          </p:nvSpPr>
          <p:spPr>
            <a:xfrm>
              <a:off x="3517150" y="100615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0"/>
                  </a:move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2" name="Google Shape;1005;p54">
              <a:extLst>
                <a:ext uri="{FF2B5EF4-FFF2-40B4-BE49-F238E27FC236}">
                  <a16:creationId xmlns:a16="http://schemas.microsoft.com/office/drawing/2014/main" id="{B13FFD8F-E70E-961C-D482-7A8BBE7D010F}"/>
                </a:ext>
              </a:extLst>
            </p:cNvPr>
            <p:cNvSpPr/>
            <p:nvPr/>
          </p:nvSpPr>
          <p:spPr>
            <a:xfrm>
              <a:off x="3529075" y="1006150"/>
              <a:ext cx="45850" cy="22925"/>
            </a:xfrm>
            <a:custGeom>
              <a:avLst/>
              <a:gdLst/>
              <a:ahLst/>
              <a:cxnLst/>
              <a:rect l="l" t="t" r="r" b="b"/>
              <a:pathLst>
                <a:path w="1834" h="917" extrusionOk="0">
                  <a:moveTo>
                    <a:pt x="0" y="0"/>
                  </a:moveTo>
                  <a:lnTo>
                    <a:pt x="440" y="440"/>
                  </a:lnTo>
                  <a:lnTo>
                    <a:pt x="1833" y="917"/>
                  </a:lnTo>
                  <a:lnTo>
                    <a:pt x="917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3" name="Google Shape;1006;p54">
              <a:extLst>
                <a:ext uri="{FF2B5EF4-FFF2-40B4-BE49-F238E27FC236}">
                  <a16:creationId xmlns:a16="http://schemas.microsoft.com/office/drawing/2014/main" id="{E6FDD94E-5475-0C6F-7633-6724E38112D0}"/>
                </a:ext>
              </a:extLst>
            </p:cNvPr>
            <p:cNvSpPr/>
            <p:nvPr/>
          </p:nvSpPr>
          <p:spPr>
            <a:xfrm>
              <a:off x="3035975" y="22434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8" y="1"/>
                  </a:moveTo>
                  <a:lnTo>
                    <a:pt x="47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4" name="Google Shape;1007;p54">
              <a:extLst>
                <a:ext uri="{FF2B5EF4-FFF2-40B4-BE49-F238E27FC236}">
                  <a16:creationId xmlns:a16="http://schemas.microsoft.com/office/drawing/2014/main" id="{CA0F5474-417D-1C1C-172F-AF6C1FA67E73}"/>
                </a:ext>
              </a:extLst>
            </p:cNvPr>
            <p:cNvSpPr/>
            <p:nvPr/>
          </p:nvSpPr>
          <p:spPr>
            <a:xfrm>
              <a:off x="3608800" y="106297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1" y="0"/>
                  </a:moveTo>
                  <a:lnTo>
                    <a:pt x="1" y="0"/>
                  </a:lnTo>
                  <a:lnTo>
                    <a:pt x="477" y="477"/>
                  </a:lnTo>
                  <a:lnTo>
                    <a:pt x="477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5" name="Google Shape;1008;p54">
              <a:extLst>
                <a:ext uri="{FF2B5EF4-FFF2-40B4-BE49-F238E27FC236}">
                  <a16:creationId xmlns:a16="http://schemas.microsoft.com/office/drawing/2014/main" id="{C04DF571-E09B-3043-B5AD-D5088D6572F2}"/>
                </a:ext>
              </a:extLst>
            </p:cNvPr>
            <p:cNvSpPr/>
            <p:nvPr/>
          </p:nvSpPr>
          <p:spPr>
            <a:xfrm>
              <a:off x="3425500" y="1131700"/>
              <a:ext cx="22950" cy="11950"/>
            </a:xfrm>
            <a:custGeom>
              <a:avLst/>
              <a:gdLst/>
              <a:ahLst/>
              <a:cxnLst/>
              <a:rect l="l" t="t" r="r" b="b"/>
              <a:pathLst>
                <a:path w="918" h="478" extrusionOk="0">
                  <a:moveTo>
                    <a:pt x="1" y="1"/>
                  </a:moveTo>
                  <a:lnTo>
                    <a:pt x="917" y="477"/>
                  </a:lnTo>
                  <a:lnTo>
                    <a:pt x="91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6" name="Google Shape;1009;p54">
              <a:extLst>
                <a:ext uri="{FF2B5EF4-FFF2-40B4-BE49-F238E27FC236}">
                  <a16:creationId xmlns:a16="http://schemas.microsoft.com/office/drawing/2014/main" id="{54697FEA-FFC6-1A34-3486-7F0A39105132}"/>
                </a:ext>
              </a:extLst>
            </p:cNvPr>
            <p:cNvSpPr/>
            <p:nvPr/>
          </p:nvSpPr>
          <p:spPr>
            <a:xfrm>
              <a:off x="3093725" y="173935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0"/>
                  </a:moveTo>
                  <a:lnTo>
                    <a:pt x="1" y="0"/>
                  </a:lnTo>
                  <a:lnTo>
                    <a:pt x="1" y="440"/>
                  </a:lnTo>
                  <a:lnTo>
                    <a:pt x="440" y="440"/>
                  </a:lnTo>
                  <a:lnTo>
                    <a:pt x="440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7" name="Google Shape;1010;p54">
              <a:extLst>
                <a:ext uri="{FF2B5EF4-FFF2-40B4-BE49-F238E27FC236}">
                  <a16:creationId xmlns:a16="http://schemas.microsoft.com/office/drawing/2014/main" id="{DCAC9D07-4405-EA36-AA89-FA80F92BA695}"/>
                </a:ext>
              </a:extLst>
            </p:cNvPr>
            <p:cNvSpPr/>
            <p:nvPr/>
          </p:nvSpPr>
          <p:spPr>
            <a:xfrm>
              <a:off x="3368675" y="1177525"/>
              <a:ext cx="33950" cy="11950"/>
            </a:xfrm>
            <a:custGeom>
              <a:avLst/>
              <a:gdLst/>
              <a:ahLst/>
              <a:cxnLst/>
              <a:rect l="l" t="t" r="r" b="b"/>
              <a:pathLst>
                <a:path w="1358" h="478" extrusionOk="0">
                  <a:moveTo>
                    <a:pt x="1" y="1"/>
                  </a:moveTo>
                  <a:lnTo>
                    <a:pt x="917" y="477"/>
                  </a:lnTo>
                  <a:lnTo>
                    <a:pt x="1357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8" name="Google Shape;1011;p54">
              <a:extLst>
                <a:ext uri="{FF2B5EF4-FFF2-40B4-BE49-F238E27FC236}">
                  <a16:creationId xmlns:a16="http://schemas.microsoft.com/office/drawing/2014/main" id="{7EC97AA2-9A8C-1B22-9239-2C0D418BC9D0}"/>
                </a:ext>
              </a:extLst>
            </p:cNvPr>
            <p:cNvSpPr/>
            <p:nvPr/>
          </p:nvSpPr>
          <p:spPr>
            <a:xfrm>
              <a:off x="3677550" y="1051975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0" y="0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917" y="917"/>
                  </a:lnTo>
                  <a:lnTo>
                    <a:pt x="917" y="91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39" name="Google Shape;1012;p54">
              <a:extLst>
                <a:ext uri="{FF2B5EF4-FFF2-40B4-BE49-F238E27FC236}">
                  <a16:creationId xmlns:a16="http://schemas.microsoft.com/office/drawing/2014/main" id="{D9F8DD88-D75F-88D9-ED4A-963DD0DB5D91}"/>
                </a:ext>
              </a:extLst>
            </p:cNvPr>
            <p:cNvSpPr/>
            <p:nvPr/>
          </p:nvSpPr>
          <p:spPr>
            <a:xfrm>
              <a:off x="4250350" y="263295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40" name="Google Shape;1013;p54">
              <a:extLst>
                <a:ext uri="{FF2B5EF4-FFF2-40B4-BE49-F238E27FC236}">
                  <a16:creationId xmlns:a16="http://schemas.microsoft.com/office/drawing/2014/main" id="{892CE8DD-FE01-3F76-E3AE-FF005723FCC9}"/>
                </a:ext>
              </a:extLst>
            </p:cNvPr>
            <p:cNvSpPr/>
            <p:nvPr/>
          </p:nvSpPr>
          <p:spPr>
            <a:xfrm>
              <a:off x="4353925" y="2643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1941" name="Google Shape;1014;p54">
              <a:extLst>
                <a:ext uri="{FF2B5EF4-FFF2-40B4-BE49-F238E27FC236}">
                  <a16:creationId xmlns:a16="http://schemas.microsoft.com/office/drawing/2014/main" id="{96EE8176-4837-E31A-F517-3F698F5CA427}"/>
                </a:ext>
              </a:extLst>
            </p:cNvPr>
            <p:cNvSpPr/>
            <p:nvPr/>
          </p:nvSpPr>
          <p:spPr>
            <a:xfrm>
              <a:off x="4662775" y="288497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91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8" name="Google Shape;1015;p54">
              <a:extLst>
                <a:ext uri="{FF2B5EF4-FFF2-40B4-BE49-F238E27FC236}">
                  <a16:creationId xmlns:a16="http://schemas.microsoft.com/office/drawing/2014/main" id="{FA0ED885-844E-24CE-A0C8-1873150A8D9E}"/>
                </a:ext>
              </a:extLst>
            </p:cNvPr>
            <p:cNvSpPr/>
            <p:nvPr/>
          </p:nvSpPr>
          <p:spPr>
            <a:xfrm>
              <a:off x="2967250" y="2346075"/>
              <a:ext cx="22925" cy="22950"/>
            </a:xfrm>
            <a:custGeom>
              <a:avLst/>
              <a:gdLst/>
              <a:ahLst/>
              <a:cxnLst/>
              <a:rect l="l" t="t" r="r" b="b"/>
              <a:pathLst>
                <a:path w="917" h="918" extrusionOk="0">
                  <a:moveTo>
                    <a:pt x="0" y="1"/>
                  </a:moveTo>
                  <a:lnTo>
                    <a:pt x="0" y="477"/>
                  </a:lnTo>
                  <a:lnTo>
                    <a:pt x="917" y="917"/>
                  </a:lnTo>
                  <a:lnTo>
                    <a:pt x="47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49" name="Google Shape;1016;p54">
              <a:extLst>
                <a:ext uri="{FF2B5EF4-FFF2-40B4-BE49-F238E27FC236}">
                  <a16:creationId xmlns:a16="http://schemas.microsoft.com/office/drawing/2014/main" id="{AB0902D6-9D6C-0415-136B-98499B0E82CF}"/>
                </a:ext>
              </a:extLst>
            </p:cNvPr>
            <p:cNvSpPr/>
            <p:nvPr/>
          </p:nvSpPr>
          <p:spPr>
            <a:xfrm>
              <a:off x="3597800" y="1108800"/>
              <a:ext cx="91675" cy="126500"/>
            </a:xfrm>
            <a:custGeom>
              <a:avLst/>
              <a:gdLst/>
              <a:ahLst/>
              <a:cxnLst/>
              <a:rect l="l" t="t" r="r" b="b"/>
              <a:pathLst>
                <a:path w="3667" h="5060" extrusionOk="0">
                  <a:moveTo>
                    <a:pt x="1" y="0"/>
                  </a:moveTo>
                  <a:lnTo>
                    <a:pt x="917" y="477"/>
                  </a:lnTo>
                  <a:lnTo>
                    <a:pt x="2274" y="917"/>
                  </a:lnTo>
                  <a:lnTo>
                    <a:pt x="1357" y="477"/>
                  </a:lnTo>
                  <a:lnTo>
                    <a:pt x="1" y="0"/>
                  </a:lnTo>
                  <a:close/>
                  <a:moveTo>
                    <a:pt x="3190" y="3666"/>
                  </a:moveTo>
                  <a:lnTo>
                    <a:pt x="3190" y="4143"/>
                  </a:lnTo>
                  <a:lnTo>
                    <a:pt x="2750" y="5059"/>
                  </a:lnTo>
                  <a:lnTo>
                    <a:pt x="3190" y="5059"/>
                  </a:lnTo>
                  <a:lnTo>
                    <a:pt x="3667" y="4143"/>
                  </a:lnTo>
                  <a:lnTo>
                    <a:pt x="3190" y="3666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0" name="Google Shape;1017;p54">
              <a:extLst>
                <a:ext uri="{FF2B5EF4-FFF2-40B4-BE49-F238E27FC236}">
                  <a16:creationId xmlns:a16="http://schemas.microsoft.com/office/drawing/2014/main" id="{43297C8D-7878-BE80-6894-ED40AA574794}"/>
                </a:ext>
              </a:extLst>
            </p:cNvPr>
            <p:cNvSpPr/>
            <p:nvPr/>
          </p:nvSpPr>
          <p:spPr>
            <a:xfrm>
              <a:off x="3837925" y="85675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477" y="1"/>
                  </a:moveTo>
                  <a:lnTo>
                    <a:pt x="1" y="1"/>
                  </a:lnTo>
                  <a:lnTo>
                    <a:pt x="477" y="1"/>
                  </a:lnTo>
                  <a:lnTo>
                    <a:pt x="1" y="1394"/>
                  </a:lnTo>
                  <a:lnTo>
                    <a:pt x="1394" y="1394"/>
                  </a:lnTo>
                  <a:lnTo>
                    <a:pt x="1394" y="1394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1" name="Google Shape;1018;p54">
              <a:extLst>
                <a:ext uri="{FF2B5EF4-FFF2-40B4-BE49-F238E27FC236}">
                  <a16:creationId xmlns:a16="http://schemas.microsoft.com/office/drawing/2014/main" id="{B24DF317-FFBA-1A9D-F3D9-1FFCE4DAC648}"/>
                </a:ext>
              </a:extLst>
            </p:cNvPr>
            <p:cNvSpPr/>
            <p:nvPr/>
          </p:nvSpPr>
          <p:spPr>
            <a:xfrm>
              <a:off x="3769200" y="8915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2" name="Google Shape;1019;p54">
              <a:extLst>
                <a:ext uri="{FF2B5EF4-FFF2-40B4-BE49-F238E27FC236}">
                  <a16:creationId xmlns:a16="http://schemas.microsoft.com/office/drawing/2014/main" id="{DF8D2253-D788-B73F-E9F7-D287737335E4}"/>
                </a:ext>
              </a:extLst>
            </p:cNvPr>
            <p:cNvSpPr/>
            <p:nvPr/>
          </p:nvSpPr>
          <p:spPr>
            <a:xfrm>
              <a:off x="3895675" y="948400"/>
              <a:ext cx="11025" cy="34850"/>
            </a:xfrm>
            <a:custGeom>
              <a:avLst/>
              <a:gdLst/>
              <a:ahLst/>
              <a:cxnLst/>
              <a:rect l="l" t="t" r="r" b="b"/>
              <a:pathLst>
                <a:path w="441" h="1394" extrusionOk="0">
                  <a:moveTo>
                    <a:pt x="0" y="1"/>
                  </a:moveTo>
                  <a:lnTo>
                    <a:pt x="0" y="917"/>
                  </a:lnTo>
                  <a:lnTo>
                    <a:pt x="440" y="1394"/>
                  </a:lnTo>
                  <a:lnTo>
                    <a:pt x="440" y="9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3" name="Google Shape;1020;p54">
              <a:extLst>
                <a:ext uri="{FF2B5EF4-FFF2-40B4-BE49-F238E27FC236}">
                  <a16:creationId xmlns:a16="http://schemas.microsoft.com/office/drawing/2014/main" id="{59A62C84-13A2-5D40-F5FD-1B8903801965}"/>
                </a:ext>
              </a:extLst>
            </p:cNvPr>
            <p:cNvSpPr/>
            <p:nvPr/>
          </p:nvSpPr>
          <p:spPr>
            <a:xfrm>
              <a:off x="3700450" y="742200"/>
              <a:ext cx="34850" cy="103575"/>
            </a:xfrm>
            <a:custGeom>
              <a:avLst/>
              <a:gdLst/>
              <a:ahLst/>
              <a:cxnLst/>
              <a:rect l="l" t="t" r="r" b="b"/>
              <a:pathLst>
                <a:path w="1394" h="4143" extrusionOk="0">
                  <a:moveTo>
                    <a:pt x="1394" y="0"/>
                  </a:moveTo>
                  <a:lnTo>
                    <a:pt x="917" y="917"/>
                  </a:lnTo>
                  <a:lnTo>
                    <a:pt x="917" y="1393"/>
                  </a:lnTo>
                  <a:lnTo>
                    <a:pt x="1" y="2310"/>
                  </a:lnTo>
                  <a:lnTo>
                    <a:pt x="1" y="3226"/>
                  </a:lnTo>
                  <a:lnTo>
                    <a:pt x="1" y="3666"/>
                  </a:lnTo>
                  <a:lnTo>
                    <a:pt x="477" y="4143"/>
                  </a:lnTo>
                  <a:lnTo>
                    <a:pt x="477" y="3226"/>
                  </a:lnTo>
                  <a:lnTo>
                    <a:pt x="917" y="2310"/>
                  </a:lnTo>
                  <a:lnTo>
                    <a:pt x="1394" y="917"/>
                  </a:lnTo>
                  <a:lnTo>
                    <a:pt x="1394" y="477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4" name="Google Shape;1021;p54">
              <a:extLst>
                <a:ext uri="{FF2B5EF4-FFF2-40B4-BE49-F238E27FC236}">
                  <a16:creationId xmlns:a16="http://schemas.microsoft.com/office/drawing/2014/main" id="{E4F203D3-9D81-014C-3750-876202C2A8C5}"/>
                </a:ext>
              </a:extLst>
            </p:cNvPr>
            <p:cNvSpPr/>
            <p:nvPr/>
          </p:nvSpPr>
          <p:spPr>
            <a:xfrm>
              <a:off x="1879350" y="27016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44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5" name="Google Shape;1022;p54">
              <a:extLst>
                <a:ext uri="{FF2B5EF4-FFF2-40B4-BE49-F238E27FC236}">
                  <a16:creationId xmlns:a16="http://schemas.microsoft.com/office/drawing/2014/main" id="{770F0630-91AD-3FD3-C25A-2D9DC96AAC0A}"/>
                </a:ext>
              </a:extLst>
            </p:cNvPr>
            <p:cNvSpPr/>
            <p:nvPr/>
          </p:nvSpPr>
          <p:spPr>
            <a:xfrm>
              <a:off x="1432100" y="2758500"/>
              <a:ext cx="22950" cy="11950"/>
            </a:xfrm>
            <a:custGeom>
              <a:avLst/>
              <a:gdLst/>
              <a:ahLst/>
              <a:cxnLst/>
              <a:rect l="l" t="t" r="r" b="b"/>
              <a:pathLst>
                <a:path w="918" h="478" extrusionOk="0">
                  <a:moveTo>
                    <a:pt x="477" y="1"/>
                  </a:moveTo>
                  <a:lnTo>
                    <a:pt x="1" y="477"/>
                  </a:lnTo>
                  <a:lnTo>
                    <a:pt x="477" y="47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6" name="Google Shape;1023;p54">
              <a:extLst>
                <a:ext uri="{FF2B5EF4-FFF2-40B4-BE49-F238E27FC236}">
                  <a16:creationId xmlns:a16="http://schemas.microsoft.com/office/drawing/2014/main" id="{4CDC6C7A-B05F-1EA2-A27D-23AF5A4C8FF7}"/>
                </a:ext>
              </a:extLst>
            </p:cNvPr>
            <p:cNvSpPr/>
            <p:nvPr/>
          </p:nvSpPr>
          <p:spPr>
            <a:xfrm>
              <a:off x="1902275" y="268977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0" y="477"/>
                  </a:moveTo>
                  <a:lnTo>
                    <a:pt x="440" y="47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7" name="Google Shape;1024;p54">
              <a:extLst>
                <a:ext uri="{FF2B5EF4-FFF2-40B4-BE49-F238E27FC236}">
                  <a16:creationId xmlns:a16="http://schemas.microsoft.com/office/drawing/2014/main" id="{DE4998E4-A25B-D94D-2BDD-DD10B2F263A5}"/>
                </a:ext>
              </a:extLst>
            </p:cNvPr>
            <p:cNvSpPr/>
            <p:nvPr/>
          </p:nvSpPr>
          <p:spPr>
            <a:xfrm>
              <a:off x="1398200" y="2701675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0" y="1"/>
                  </a:moveTo>
                  <a:lnTo>
                    <a:pt x="0" y="1"/>
                  </a:lnTo>
                  <a:lnTo>
                    <a:pt x="440" y="1"/>
                  </a:lnTo>
                  <a:lnTo>
                    <a:pt x="917" y="441"/>
                  </a:lnTo>
                  <a:lnTo>
                    <a:pt x="917" y="44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8" name="Google Shape;1025;p54">
              <a:extLst>
                <a:ext uri="{FF2B5EF4-FFF2-40B4-BE49-F238E27FC236}">
                  <a16:creationId xmlns:a16="http://schemas.microsoft.com/office/drawing/2014/main" id="{213B87B3-3E80-90F5-0427-569BC31C0CE6}"/>
                </a:ext>
              </a:extLst>
            </p:cNvPr>
            <p:cNvSpPr/>
            <p:nvPr/>
          </p:nvSpPr>
          <p:spPr>
            <a:xfrm>
              <a:off x="3574900" y="109780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0" y="0"/>
                  </a:moveTo>
                  <a:lnTo>
                    <a:pt x="0" y="0"/>
                  </a:lnTo>
                  <a:lnTo>
                    <a:pt x="44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59" name="Google Shape;1026;p54">
              <a:extLst>
                <a:ext uri="{FF2B5EF4-FFF2-40B4-BE49-F238E27FC236}">
                  <a16:creationId xmlns:a16="http://schemas.microsoft.com/office/drawing/2014/main" id="{938596C7-EA38-9B27-E76C-BCA51F8020E8}"/>
                </a:ext>
              </a:extLst>
            </p:cNvPr>
            <p:cNvSpPr/>
            <p:nvPr/>
          </p:nvSpPr>
          <p:spPr>
            <a:xfrm>
              <a:off x="5385000" y="3228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0" name="Google Shape;1027;p54">
              <a:extLst>
                <a:ext uri="{FF2B5EF4-FFF2-40B4-BE49-F238E27FC236}">
                  <a16:creationId xmlns:a16="http://schemas.microsoft.com/office/drawing/2014/main" id="{62B1DC9F-2762-812E-71EC-4DFCB11EE2F4}"/>
                </a:ext>
              </a:extLst>
            </p:cNvPr>
            <p:cNvSpPr/>
            <p:nvPr/>
          </p:nvSpPr>
          <p:spPr>
            <a:xfrm>
              <a:off x="1718975" y="314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1" name="Google Shape;1028;p54">
              <a:extLst>
                <a:ext uri="{FF2B5EF4-FFF2-40B4-BE49-F238E27FC236}">
                  <a16:creationId xmlns:a16="http://schemas.microsoft.com/office/drawing/2014/main" id="{4F0FAEA6-983E-D44D-4DC0-CDD9ECB26EA1}"/>
                </a:ext>
              </a:extLst>
            </p:cNvPr>
            <p:cNvSpPr/>
            <p:nvPr/>
          </p:nvSpPr>
          <p:spPr>
            <a:xfrm>
              <a:off x="1180075" y="2895975"/>
              <a:ext cx="57750" cy="22950"/>
            </a:xfrm>
            <a:custGeom>
              <a:avLst/>
              <a:gdLst/>
              <a:ahLst/>
              <a:cxnLst/>
              <a:rect l="l" t="t" r="r" b="b"/>
              <a:pathLst>
                <a:path w="2310" h="918" extrusionOk="0">
                  <a:moveTo>
                    <a:pt x="477" y="1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917" y="917"/>
                  </a:lnTo>
                  <a:lnTo>
                    <a:pt x="2310" y="917"/>
                  </a:lnTo>
                  <a:lnTo>
                    <a:pt x="1833" y="477"/>
                  </a:lnTo>
                  <a:lnTo>
                    <a:pt x="917" y="47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2" name="Google Shape;1029;p54">
              <a:extLst>
                <a:ext uri="{FF2B5EF4-FFF2-40B4-BE49-F238E27FC236}">
                  <a16:creationId xmlns:a16="http://schemas.microsoft.com/office/drawing/2014/main" id="{28A500CC-DD99-C230-BEA8-CD1CECDBCCC2}"/>
                </a:ext>
              </a:extLst>
            </p:cNvPr>
            <p:cNvSpPr/>
            <p:nvPr/>
          </p:nvSpPr>
          <p:spPr>
            <a:xfrm>
              <a:off x="1867450" y="27126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0" y="477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3" name="Google Shape;1030;p54">
              <a:extLst>
                <a:ext uri="{FF2B5EF4-FFF2-40B4-BE49-F238E27FC236}">
                  <a16:creationId xmlns:a16="http://schemas.microsoft.com/office/drawing/2014/main" id="{99BD655B-FA1D-6253-F9E6-68D6F379304E}"/>
                </a:ext>
              </a:extLst>
            </p:cNvPr>
            <p:cNvSpPr/>
            <p:nvPr/>
          </p:nvSpPr>
          <p:spPr>
            <a:xfrm>
              <a:off x="1500850" y="2816250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0" y="0"/>
                  </a:move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4" name="Google Shape;1031;p54">
              <a:extLst>
                <a:ext uri="{FF2B5EF4-FFF2-40B4-BE49-F238E27FC236}">
                  <a16:creationId xmlns:a16="http://schemas.microsoft.com/office/drawing/2014/main" id="{9DC12DDF-1865-46B5-F3EF-62EE516BEFB0}"/>
                </a:ext>
              </a:extLst>
            </p:cNvPr>
            <p:cNvSpPr/>
            <p:nvPr/>
          </p:nvSpPr>
          <p:spPr>
            <a:xfrm>
              <a:off x="3929575" y="109780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5" name="Google Shape;1032;p54">
              <a:extLst>
                <a:ext uri="{FF2B5EF4-FFF2-40B4-BE49-F238E27FC236}">
                  <a16:creationId xmlns:a16="http://schemas.microsoft.com/office/drawing/2014/main" id="{441F44CD-C46E-E6E8-29E3-2BFA071BA293}"/>
                </a:ext>
              </a:extLst>
            </p:cNvPr>
            <p:cNvSpPr/>
            <p:nvPr/>
          </p:nvSpPr>
          <p:spPr>
            <a:xfrm>
              <a:off x="4135800" y="1624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6" name="Google Shape;1033;p54">
              <a:extLst>
                <a:ext uri="{FF2B5EF4-FFF2-40B4-BE49-F238E27FC236}">
                  <a16:creationId xmlns:a16="http://schemas.microsoft.com/office/drawing/2014/main" id="{18433F9D-3B9C-9F97-CA01-861BF1A139A4}"/>
                </a:ext>
              </a:extLst>
            </p:cNvPr>
            <p:cNvSpPr/>
            <p:nvPr/>
          </p:nvSpPr>
          <p:spPr>
            <a:xfrm>
              <a:off x="4067050" y="144147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1"/>
                  </a:moveTo>
                  <a:lnTo>
                    <a:pt x="1" y="441"/>
                  </a:lnTo>
                  <a:lnTo>
                    <a:pt x="477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7" name="Google Shape;1034;p54">
              <a:extLst>
                <a:ext uri="{FF2B5EF4-FFF2-40B4-BE49-F238E27FC236}">
                  <a16:creationId xmlns:a16="http://schemas.microsoft.com/office/drawing/2014/main" id="{6DA803CA-BC23-1D5C-E4A9-79FF3F889115}"/>
                </a:ext>
              </a:extLst>
            </p:cNvPr>
            <p:cNvSpPr/>
            <p:nvPr/>
          </p:nvSpPr>
          <p:spPr>
            <a:xfrm>
              <a:off x="3906675" y="10061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8" name="Google Shape;1035;p54">
              <a:extLst>
                <a:ext uri="{FF2B5EF4-FFF2-40B4-BE49-F238E27FC236}">
                  <a16:creationId xmlns:a16="http://schemas.microsoft.com/office/drawing/2014/main" id="{1169570A-051F-848E-AF27-54E379B32C2A}"/>
                </a:ext>
              </a:extLst>
            </p:cNvPr>
            <p:cNvSpPr/>
            <p:nvPr/>
          </p:nvSpPr>
          <p:spPr>
            <a:xfrm>
              <a:off x="4078975" y="13727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69" name="Google Shape;1036;p54">
              <a:extLst>
                <a:ext uri="{FF2B5EF4-FFF2-40B4-BE49-F238E27FC236}">
                  <a16:creationId xmlns:a16="http://schemas.microsoft.com/office/drawing/2014/main" id="{B82B6FD7-B668-1958-B12E-D80D4387BB78}"/>
                </a:ext>
              </a:extLst>
            </p:cNvPr>
            <p:cNvSpPr/>
            <p:nvPr/>
          </p:nvSpPr>
          <p:spPr>
            <a:xfrm>
              <a:off x="4777350" y="1383750"/>
              <a:ext cx="91675" cy="34850"/>
            </a:xfrm>
            <a:custGeom>
              <a:avLst/>
              <a:gdLst/>
              <a:ahLst/>
              <a:cxnLst/>
              <a:rect l="l" t="t" r="r" b="b"/>
              <a:pathLst>
                <a:path w="3667" h="1394" extrusionOk="0">
                  <a:moveTo>
                    <a:pt x="2310" y="0"/>
                  </a:moveTo>
                  <a:lnTo>
                    <a:pt x="0" y="917"/>
                  </a:lnTo>
                  <a:lnTo>
                    <a:pt x="917" y="1393"/>
                  </a:lnTo>
                  <a:lnTo>
                    <a:pt x="1833" y="1393"/>
                  </a:lnTo>
                  <a:lnTo>
                    <a:pt x="2310" y="917"/>
                  </a:lnTo>
                  <a:lnTo>
                    <a:pt x="3666" y="1393"/>
                  </a:lnTo>
                  <a:lnTo>
                    <a:pt x="3666" y="1393"/>
                  </a:lnTo>
                  <a:lnTo>
                    <a:pt x="2750" y="477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0" name="Google Shape;1037;p54">
              <a:extLst>
                <a:ext uri="{FF2B5EF4-FFF2-40B4-BE49-F238E27FC236}">
                  <a16:creationId xmlns:a16="http://schemas.microsoft.com/office/drawing/2014/main" id="{F7B34E2B-F320-A7C3-122C-366C10935BBC}"/>
                </a:ext>
              </a:extLst>
            </p:cNvPr>
            <p:cNvSpPr/>
            <p:nvPr/>
          </p:nvSpPr>
          <p:spPr>
            <a:xfrm>
              <a:off x="4193525" y="18878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477"/>
                  </a:move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1" name="Google Shape;1038;p54">
              <a:extLst>
                <a:ext uri="{FF2B5EF4-FFF2-40B4-BE49-F238E27FC236}">
                  <a16:creationId xmlns:a16="http://schemas.microsoft.com/office/drawing/2014/main" id="{981C37F4-FA0F-746A-BFD3-72329885590E}"/>
                </a:ext>
              </a:extLst>
            </p:cNvPr>
            <p:cNvSpPr/>
            <p:nvPr/>
          </p:nvSpPr>
          <p:spPr>
            <a:xfrm>
              <a:off x="4101875" y="15331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2" name="Google Shape;1039;p54">
              <a:extLst>
                <a:ext uri="{FF2B5EF4-FFF2-40B4-BE49-F238E27FC236}">
                  <a16:creationId xmlns:a16="http://schemas.microsoft.com/office/drawing/2014/main" id="{13D19061-0564-570F-9022-AA9CEF537462}"/>
                </a:ext>
              </a:extLst>
            </p:cNvPr>
            <p:cNvSpPr/>
            <p:nvPr/>
          </p:nvSpPr>
          <p:spPr>
            <a:xfrm>
              <a:off x="4319100" y="45915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477" y="0"/>
                  </a:moveTo>
                  <a:lnTo>
                    <a:pt x="477" y="0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3" name="Google Shape;1040;p54">
              <a:extLst>
                <a:ext uri="{FF2B5EF4-FFF2-40B4-BE49-F238E27FC236}">
                  <a16:creationId xmlns:a16="http://schemas.microsoft.com/office/drawing/2014/main" id="{266B5DBC-EF50-F365-E289-8EF06E2B4A7C}"/>
                </a:ext>
              </a:extLst>
            </p:cNvPr>
            <p:cNvSpPr/>
            <p:nvPr/>
          </p:nvSpPr>
          <p:spPr>
            <a:xfrm>
              <a:off x="4571125" y="4007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4" name="Google Shape;1041;p54">
              <a:extLst>
                <a:ext uri="{FF2B5EF4-FFF2-40B4-BE49-F238E27FC236}">
                  <a16:creationId xmlns:a16="http://schemas.microsoft.com/office/drawing/2014/main" id="{6CB9B077-3AD2-3B53-4A9C-E0F10CB8CBE0}"/>
                </a:ext>
              </a:extLst>
            </p:cNvPr>
            <p:cNvSpPr/>
            <p:nvPr/>
          </p:nvSpPr>
          <p:spPr>
            <a:xfrm>
              <a:off x="3998325" y="43055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44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5" name="Google Shape;1042;p54">
              <a:extLst>
                <a:ext uri="{FF2B5EF4-FFF2-40B4-BE49-F238E27FC236}">
                  <a16:creationId xmlns:a16="http://schemas.microsoft.com/office/drawing/2014/main" id="{6A447E43-A76D-C88B-53D9-B095EE658071}"/>
                </a:ext>
              </a:extLst>
            </p:cNvPr>
            <p:cNvSpPr/>
            <p:nvPr/>
          </p:nvSpPr>
          <p:spPr>
            <a:xfrm>
              <a:off x="4250350" y="461442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477" y="1"/>
                  </a:moveTo>
                  <a:lnTo>
                    <a:pt x="1" y="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6" name="Google Shape;1043;p54">
              <a:extLst>
                <a:ext uri="{FF2B5EF4-FFF2-40B4-BE49-F238E27FC236}">
                  <a16:creationId xmlns:a16="http://schemas.microsoft.com/office/drawing/2014/main" id="{AA9AB837-B4E8-BD11-A914-75303DE441F5}"/>
                </a:ext>
              </a:extLst>
            </p:cNvPr>
            <p:cNvSpPr/>
            <p:nvPr/>
          </p:nvSpPr>
          <p:spPr>
            <a:xfrm>
              <a:off x="4296175" y="3641100"/>
              <a:ext cx="57775" cy="45850"/>
            </a:xfrm>
            <a:custGeom>
              <a:avLst/>
              <a:gdLst/>
              <a:ahLst/>
              <a:cxnLst/>
              <a:rect l="l" t="t" r="r" b="b"/>
              <a:pathLst>
                <a:path w="2311" h="1834" extrusionOk="0">
                  <a:moveTo>
                    <a:pt x="1394" y="917"/>
                  </a:moveTo>
                  <a:lnTo>
                    <a:pt x="1834" y="440"/>
                  </a:lnTo>
                  <a:lnTo>
                    <a:pt x="2310" y="1"/>
                  </a:lnTo>
                  <a:lnTo>
                    <a:pt x="2310" y="1"/>
                  </a:lnTo>
                  <a:lnTo>
                    <a:pt x="1834" y="440"/>
                  </a:lnTo>
                  <a:lnTo>
                    <a:pt x="1394" y="917"/>
                  </a:lnTo>
                  <a:lnTo>
                    <a:pt x="1" y="1834"/>
                  </a:lnTo>
                  <a:lnTo>
                    <a:pt x="1" y="183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7" name="Google Shape;1044;p54">
              <a:extLst>
                <a:ext uri="{FF2B5EF4-FFF2-40B4-BE49-F238E27FC236}">
                  <a16:creationId xmlns:a16="http://schemas.microsoft.com/office/drawing/2014/main" id="{64F9DE35-C943-9E37-CF0D-3673BCFB18B1}"/>
                </a:ext>
              </a:extLst>
            </p:cNvPr>
            <p:cNvSpPr/>
            <p:nvPr/>
          </p:nvSpPr>
          <p:spPr>
            <a:xfrm>
              <a:off x="4433650" y="3664025"/>
              <a:ext cx="22950" cy="11000"/>
            </a:xfrm>
            <a:custGeom>
              <a:avLst/>
              <a:gdLst/>
              <a:ahLst/>
              <a:cxnLst/>
              <a:rect l="l" t="t" r="r" b="b"/>
              <a:pathLst>
                <a:path w="918" h="440" extrusionOk="0">
                  <a:moveTo>
                    <a:pt x="477" y="0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477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8" name="Google Shape;1045;p54">
              <a:extLst>
                <a:ext uri="{FF2B5EF4-FFF2-40B4-BE49-F238E27FC236}">
                  <a16:creationId xmlns:a16="http://schemas.microsoft.com/office/drawing/2014/main" id="{B1BDAD26-52CF-051B-07D6-5ADBDC97FFBD}"/>
                </a:ext>
              </a:extLst>
            </p:cNvPr>
            <p:cNvSpPr/>
            <p:nvPr/>
          </p:nvSpPr>
          <p:spPr>
            <a:xfrm>
              <a:off x="4525300" y="36979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477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79" name="Google Shape;1046;p54">
              <a:extLst>
                <a:ext uri="{FF2B5EF4-FFF2-40B4-BE49-F238E27FC236}">
                  <a16:creationId xmlns:a16="http://schemas.microsoft.com/office/drawing/2014/main" id="{70BFC164-2A50-47C3-8A9D-A5A794888974}"/>
                </a:ext>
              </a:extLst>
            </p:cNvPr>
            <p:cNvSpPr/>
            <p:nvPr/>
          </p:nvSpPr>
          <p:spPr>
            <a:xfrm>
              <a:off x="4583050" y="38124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440" y="1"/>
                  </a:moveTo>
                  <a:lnTo>
                    <a:pt x="917" y="1"/>
                  </a:lnTo>
                  <a:lnTo>
                    <a:pt x="44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0" name="Google Shape;1047;p54">
              <a:extLst>
                <a:ext uri="{FF2B5EF4-FFF2-40B4-BE49-F238E27FC236}">
                  <a16:creationId xmlns:a16="http://schemas.microsoft.com/office/drawing/2014/main" id="{6421B680-B7D9-E574-816D-C67844D4DD9B}"/>
                </a:ext>
              </a:extLst>
            </p:cNvPr>
            <p:cNvSpPr/>
            <p:nvPr/>
          </p:nvSpPr>
          <p:spPr>
            <a:xfrm>
              <a:off x="4262275" y="36750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1"/>
                  </a:moveTo>
                  <a:lnTo>
                    <a:pt x="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1" name="Google Shape;1048;p54">
              <a:extLst>
                <a:ext uri="{FF2B5EF4-FFF2-40B4-BE49-F238E27FC236}">
                  <a16:creationId xmlns:a16="http://schemas.microsoft.com/office/drawing/2014/main" id="{CA851B05-2A6B-0ED4-D104-A6A5A1216B4A}"/>
                </a:ext>
              </a:extLst>
            </p:cNvPr>
            <p:cNvSpPr/>
            <p:nvPr/>
          </p:nvSpPr>
          <p:spPr>
            <a:xfrm>
              <a:off x="4433650" y="4499875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477" y="0"/>
                  </a:moveTo>
                  <a:lnTo>
                    <a:pt x="477" y="0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2" name="Google Shape;1049;p54">
              <a:extLst>
                <a:ext uri="{FF2B5EF4-FFF2-40B4-BE49-F238E27FC236}">
                  <a16:creationId xmlns:a16="http://schemas.microsoft.com/office/drawing/2014/main" id="{7EB5112B-F4F4-7DFC-C9EC-5543D0A4A36F}"/>
                </a:ext>
              </a:extLst>
            </p:cNvPr>
            <p:cNvSpPr/>
            <p:nvPr/>
          </p:nvSpPr>
          <p:spPr>
            <a:xfrm>
              <a:off x="4502400" y="3664025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917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3" name="Google Shape;1050;p54">
              <a:extLst>
                <a:ext uri="{FF2B5EF4-FFF2-40B4-BE49-F238E27FC236}">
                  <a16:creationId xmlns:a16="http://schemas.microsoft.com/office/drawing/2014/main" id="{E066E59A-16D8-B6C4-BBC2-7463087E0806}"/>
                </a:ext>
              </a:extLst>
            </p:cNvPr>
            <p:cNvSpPr/>
            <p:nvPr/>
          </p:nvSpPr>
          <p:spPr>
            <a:xfrm>
              <a:off x="4376825" y="45915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0"/>
                  </a:moveTo>
                  <a:lnTo>
                    <a:pt x="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4" name="Google Shape;1051;p54">
              <a:extLst>
                <a:ext uri="{FF2B5EF4-FFF2-40B4-BE49-F238E27FC236}">
                  <a16:creationId xmlns:a16="http://schemas.microsoft.com/office/drawing/2014/main" id="{F4CAEC5F-5CDB-FED8-87F7-66F2104B4C02}"/>
                </a:ext>
              </a:extLst>
            </p:cNvPr>
            <p:cNvSpPr/>
            <p:nvPr/>
          </p:nvSpPr>
          <p:spPr>
            <a:xfrm>
              <a:off x="4399750" y="4545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5" name="Google Shape;1052;p54">
              <a:extLst>
                <a:ext uri="{FF2B5EF4-FFF2-40B4-BE49-F238E27FC236}">
                  <a16:creationId xmlns:a16="http://schemas.microsoft.com/office/drawing/2014/main" id="{67192A08-56BB-127A-6730-2219D104DB71}"/>
                </a:ext>
              </a:extLst>
            </p:cNvPr>
            <p:cNvSpPr/>
            <p:nvPr/>
          </p:nvSpPr>
          <p:spPr>
            <a:xfrm>
              <a:off x="5418900" y="3468800"/>
              <a:ext cx="45850" cy="25"/>
            </a:xfrm>
            <a:custGeom>
              <a:avLst/>
              <a:gdLst/>
              <a:ahLst/>
              <a:cxnLst/>
              <a:rect l="l" t="t" r="r" b="b"/>
              <a:pathLst>
                <a:path w="1834" h="1" extrusionOk="0">
                  <a:moveTo>
                    <a:pt x="0" y="0"/>
                  </a:moveTo>
                  <a:lnTo>
                    <a:pt x="917" y="0"/>
                  </a:lnTo>
                  <a:lnTo>
                    <a:pt x="1833" y="0"/>
                  </a:lnTo>
                  <a:lnTo>
                    <a:pt x="1833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6" name="Google Shape;1053;p54">
              <a:extLst>
                <a:ext uri="{FF2B5EF4-FFF2-40B4-BE49-F238E27FC236}">
                  <a16:creationId xmlns:a16="http://schemas.microsoft.com/office/drawing/2014/main" id="{5E2AA111-43B3-B983-496A-00A0412ADF2A}"/>
                </a:ext>
              </a:extLst>
            </p:cNvPr>
            <p:cNvSpPr/>
            <p:nvPr/>
          </p:nvSpPr>
          <p:spPr>
            <a:xfrm>
              <a:off x="4147700" y="463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7" name="Google Shape;1054;p54">
              <a:extLst>
                <a:ext uri="{FF2B5EF4-FFF2-40B4-BE49-F238E27FC236}">
                  <a16:creationId xmlns:a16="http://schemas.microsoft.com/office/drawing/2014/main" id="{EB2F071B-166F-AAB5-6B37-8E8A76F2DB09}"/>
                </a:ext>
              </a:extLst>
            </p:cNvPr>
            <p:cNvSpPr/>
            <p:nvPr/>
          </p:nvSpPr>
          <p:spPr>
            <a:xfrm>
              <a:off x="4204525" y="46034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8" name="Google Shape;1055;p54">
              <a:extLst>
                <a:ext uri="{FF2B5EF4-FFF2-40B4-BE49-F238E27FC236}">
                  <a16:creationId xmlns:a16="http://schemas.microsoft.com/office/drawing/2014/main" id="{36A9F29F-9BF5-E8DB-DC7A-C58568358919}"/>
                </a:ext>
              </a:extLst>
            </p:cNvPr>
            <p:cNvSpPr/>
            <p:nvPr/>
          </p:nvSpPr>
          <p:spPr>
            <a:xfrm>
              <a:off x="4422650" y="459152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1" y="0"/>
                  </a:moveTo>
                  <a:lnTo>
                    <a:pt x="441" y="0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89" name="Google Shape;1056;p54">
              <a:extLst>
                <a:ext uri="{FF2B5EF4-FFF2-40B4-BE49-F238E27FC236}">
                  <a16:creationId xmlns:a16="http://schemas.microsoft.com/office/drawing/2014/main" id="{D404D3B2-0A44-EC7A-9693-BC32CAEFC77F}"/>
                </a:ext>
              </a:extLst>
            </p:cNvPr>
            <p:cNvSpPr/>
            <p:nvPr/>
          </p:nvSpPr>
          <p:spPr>
            <a:xfrm>
              <a:off x="4410750" y="46492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1"/>
                  </a:moveTo>
                  <a:lnTo>
                    <a:pt x="0" y="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0" name="Google Shape;1057;p54">
              <a:extLst>
                <a:ext uri="{FF2B5EF4-FFF2-40B4-BE49-F238E27FC236}">
                  <a16:creationId xmlns:a16="http://schemas.microsoft.com/office/drawing/2014/main" id="{D654D90A-776B-509D-2323-3D8968E0D542}"/>
                </a:ext>
              </a:extLst>
            </p:cNvPr>
            <p:cNvSpPr/>
            <p:nvPr/>
          </p:nvSpPr>
          <p:spPr>
            <a:xfrm>
              <a:off x="4422650" y="46144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1" name="Google Shape;1058;p54">
              <a:extLst>
                <a:ext uri="{FF2B5EF4-FFF2-40B4-BE49-F238E27FC236}">
                  <a16:creationId xmlns:a16="http://schemas.microsoft.com/office/drawing/2014/main" id="{AD8C52C2-C675-FCCA-5FCE-2AC5F481A216}"/>
                </a:ext>
              </a:extLst>
            </p:cNvPr>
            <p:cNvSpPr/>
            <p:nvPr/>
          </p:nvSpPr>
          <p:spPr>
            <a:xfrm>
              <a:off x="3804025" y="4855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2" name="Google Shape;1059;p54">
              <a:extLst>
                <a:ext uri="{FF2B5EF4-FFF2-40B4-BE49-F238E27FC236}">
                  <a16:creationId xmlns:a16="http://schemas.microsoft.com/office/drawing/2014/main" id="{34D50EDB-8FDE-AAC0-BEB5-8FDBAB447B4C}"/>
                </a:ext>
              </a:extLst>
            </p:cNvPr>
            <p:cNvSpPr/>
            <p:nvPr/>
          </p:nvSpPr>
          <p:spPr>
            <a:xfrm>
              <a:off x="5258500" y="32286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917" y="0"/>
                  </a:moveTo>
                  <a:lnTo>
                    <a:pt x="917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3" name="Google Shape;1060;p54">
              <a:extLst>
                <a:ext uri="{FF2B5EF4-FFF2-40B4-BE49-F238E27FC236}">
                  <a16:creationId xmlns:a16="http://schemas.microsoft.com/office/drawing/2014/main" id="{27B100FB-C482-91D7-C276-9553400DE9DD}"/>
                </a:ext>
              </a:extLst>
            </p:cNvPr>
            <p:cNvSpPr/>
            <p:nvPr/>
          </p:nvSpPr>
          <p:spPr>
            <a:xfrm>
              <a:off x="5212675" y="321675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917" y="477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917" y="477"/>
                  </a:lnTo>
                  <a:lnTo>
                    <a:pt x="1" y="917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4" name="Google Shape;1061;p54">
              <a:extLst>
                <a:ext uri="{FF2B5EF4-FFF2-40B4-BE49-F238E27FC236}">
                  <a16:creationId xmlns:a16="http://schemas.microsoft.com/office/drawing/2014/main" id="{30A62C69-FC78-34A7-D5E6-C7BB927D211A}"/>
                </a:ext>
              </a:extLst>
            </p:cNvPr>
            <p:cNvSpPr/>
            <p:nvPr/>
          </p:nvSpPr>
          <p:spPr>
            <a:xfrm>
              <a:off x="5110025" y="3193850"/>
              <a:ext cx="22950" cy="45850"/>
            </a:xfrm>
            <a:custGeom>
              <a:avLst/>
              <a:gdLst/>
              <a:ahLst/>
              <a:cxnLst/>
              <a:rect l="l" t="t" r="r" b="b"/>
              <a:pathLst>
                <a:path w="918" h="1834" extrusionOk="0">
                  <a:moveTo>
                    <a:pt x="917" y="0"/>
                  </a:moveTo>
                  <a:lnTo>
                    <a:pt x="1" y="917"/>
                  </a:lnTo>
                  <a:lnTo>
                    <a:pt x="1" y="1833"/>
                  </a:lnTo>
                  <a:lnTo>
                    <a:pt x="441" y="91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5" name="Google Shape;1062;p54">
              <a:extLst>
                <a:ext uri="{FF2B5EF4-FFF2-40B4-BE49-F238E27FC236}">
                  <a16:creationId xmlns:a16="http://schemas.microsoft.com/office/drawing/2014/main" id="{1E7B8A36-4958-3CC2-B8FC-831A86854DED}"/>
                </a:ext>
              </a:extLst>
            </p:cNvPr>
            <p:cNvSpPr/>
            <p:nvPr/>
          </p:nvSpPr>
          <p:spPr>
            <a:xfrm>
              <a:off x="5064200" y="32286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1" y="0"/>
                  </a:moveTo>
                  <a:lnTo>
                    <a:pt x="441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6" name="Google Shape;1063;p54">
              <a:extLst>
                <a:ext uri="{FF2B5EF4-FFF2-40B4-BE49-F238E27FC236}">
                  <a16:creationId xmlns:a16="http://schemas.microsoft.com/office/drawing/2014/main" id="{32EE9DAA-B828-C0E2-D75D-CC25CA0B9D38}"/>
                </a:ext>
              </a:extLst>
            </p:cNvPr>
            <p:cNvSpPr/>
            <p:nvPr/>
          </p:nvSpPr>
          <p:spPr>
            <a:xfrm>
              <a:off x="5430825" y="3228675"/>
              <a:ext cx="11000" cy="11025"/>
            </a:xfrm>
            <a:custGeom>
              <a:avLst/>
              <a:gdLst/>
              <a:ahLst/>
              <a:cxnLst/>
              <a:rect l="l" t="t" r="r" b="b"/>
              <a:pathLst>
                <a:path w="440" h="441" extrusionOk="0">
                  <a:moveTo>
                    <a:pt x="440" y="0"/>
                  </a:moveTo>
                  <a:lnTo>
                    <a:pt x="440" y="0"/>
                  </a:lnTo>
                  <a:lnTo>
                    <a:pt x="0" y="44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7" name="Google Shape;1064;p54">
              <a:extLst>
                <a:ext uri="{FF2B5EF4-FFF2-40B4-BE49-F238E27FC236}">
                  <a16:creationId xmlns:a16="http://schemas.microsoft.com/office/drawing/2014/main" id="{CB0623F6-2894-B751-62F4-46C9B1287846}"/>
                </a:ext>
              </a:extLst>
            </p:cNvPr>
            <p:cNvSpPr/>
            <p:nvPr/>
          </p:nvSpPr>
          <p:spPr>
            <a:xfrm>
              <a:off x="5018375" y="3228675"/>
              <a:ext cx="33950" cy="25"/>
            </a:xfrm>
            <a:custGeom>
              <a:avLst/>
              <a:gdLst/>
              <a:ahLst/>
              <a:cxnLst/>
              <a:rect l="l" t="t" r="r" b="b"/>
              <a:pathLst>
                <a:path w="1358" h="1" extrusionOk="0">
                  <a:moveTo>
                    <a:pt x="1357" y="0"/>
                  </a:moveTo>
                  <a:lnTo>
                    <a:pt x="1357" y="0"/>
                  </a:lnTo>
                  <a:lnTo>
                    <a:pt x="917" y="0"/>
                  </a:lnTo>
                  <a:lnTo>
                    <a:pt x="1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8" name="Google Shape;1065;p54">
              <a:extLst>
                <a:ext uri="{FF2B5EF4-FFF2-40B4-BE49-F238E27FC236}">
                  <a16:creationId xmlns:a16="http://schemas.microsoft.com/office/drawing/2014/main" id="{A9225508-BAC3-6334-2007-03FD8EB7CD13}"/>
                </a:ext>
              </a:extLst>
            </p:cNvPr>
            <p:cNvSpPr/>
            <p:nvPr/>
          </p:nvSpPr>
          <p:spPr>
            <a:xfrm>
              <a:off x="5430825" y="3308400"/>
              <a:ext cx="11000" cy="25"/>
            </a:xfrm>
            <a:custGeom>
              <a:avLst/>
              <a:gdLst/>
              <a:ahLst/>
              <a:cxnLst/>
              <a:rect l="l" t="t" r="r" b="b"/>
              <a:pathLst>
                <a:path w="440" h="1" extrusionOk="0">
                  <a:moveTo>
                    <a:pt x="44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499" name="Google Shape;1066;p54">
              <a:extLst>
                <a:ext uri="{FF2B5EF4-FFF2-40B4-BE49-F238E27FC236}">
                  <a16:creationId xmlns:a16="http://schemas.microsoft.com/office/drawing/2014/main" id="{D556C403-F612-9EAA-B38C-BA34118B2A14}"/>
                </a:ext>
              </a:extLst>
            </p:cNvPr>
            <p:cNvSpPr/>
            <p:nvPr/>
          </p:nvSpPr>
          <p:spPr>
            <a:xfrm>
              <a:off x="5304325" y="3216750"/>
              <a:ext cx="34875" cy="11950"/>
            </a:xfrm>
            <a:custGeom>
              <a:avLst/>
              <a:gdLst/>
              <a:ahLst/>
              <a:cxnLst/>
              <a:rect l="l" t="t" r="r" b="b"/>
              <a:pathLst>
                <a:path w="1395" h="478" extrusionOk="0">
                  <a:moveTo>
                    <a:pt x="478" y="1"/>
                  </a:moveTo>
                  <a:lnTo>
                    <a:pt x="1394" y="1"/>
                  </a:lnTo>
                  <a:lnTo>
                    <a:pt x="1394" y="1"/>
                  </a:lnTo>
                  <a:lnTo>
                    <a:pt x="1394" y="1"/>
                  </a:lnTo>
                  <a:lnTo>
                    <a:pt x="478" y="1"/>
                  </a:lnTo>
                  <a:lnTo>
                    <a:pt x="478" y="477"/>
                  </a:lnTo>
                  <a:lnTo>
                    <a:pt x="1" y="477"/>
                  </a:lnTo>
                  <a:lnTo>
                    <a:pt x="478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0" name="Google Shape;1067;p54">
              <a:extLst>
                <a:ext uri="{FF2B5EF4-FFF2-40B4-BE49-F238E27FC236}">
                  <a16:creationId xmlns:a16="http://schemas.microsoft.com/office/drawing/2014/main" id="{56BF41DE-8B53-1D8E-D9F5-45C8C3B06C86}"/>
                </a:ext>
              </a:extLst>
            </p:cNvPr>
            <p:cNvSpPr/>
            <p:nvPr/>
          </p:nvSpPr>
          <p:spPr>
            <a:xfrm>
              <a:off x="5362075" y="32286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0"/>
                  </a:moveTo>
                  <a:lnTo>
                    <a:pt x="1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1" name="Google Shape;1068;p54">
              <a:extLst>
                <a:ext uri="{FF2B5EF4-FFF2-40B4-BE49-F238E27FC236}">
                  <a16:creationId xmlns:a16="http://schemas.microsoft.com/office/drawing/2014/main" id="{C8A677A0-4EF8-22F0-F3C2-480039ED5E4A}"/>
                </a:ext>
              </a:extLst>
            </p:cNvPr>
            <p:cNvSpPr/>
            <p:nvPr/>
          </p:nvSpPr>
          <p:spPr>
            <a:xfrm>
              <a:off x="4433650" y="325157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2" name="Google Shape;1069;p54">
              <a:extLst>
                <a:ext uri="{FF2B5EF4-FFF2-40B4-BE49-F238E27FC236}">
                  <a16:creationId xmlns:a16="http://schemas.microsoft.com/office/drawing/2014/main" id="{C2A297AF-1247-9272-15C8-BF2F0784EE96}"/>
                </a:ext>
              </a:extLst>
            </p:cNvPr>
            <p:cNvSpPr/>
            <p:nvPr/>
          </p:nvSpPr>
          <p:spPr>
            <a:xfrm>
              <a:off x="3998325" y="3274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3" name="Google Shape;1070;p54">
              <a:extLst>
                <a:ext uri="{FF2B5EF4-FFF2-40B4-BE49-F238E27FC236}">
                  <a16:creationId xmlns:a16="http://schemas.microsoft.com/office/drawing/2014/main" id="{BA48B369-465C-417F-0CE0-14E98F5D0E05}"/>
                </a:ext>
              </a:extLst>
            </p:cNvPr>
            <p:cNvSpPr/>
            <p:nvPr/>
          </p:nvSpPr>
          <p:spPr>
            <a:xfrm>
              <a:off x="4560125" y="3239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4" name="Google Shape;1071;p54">
              <a:extLst>
                <a:ext uri="{FF2B5EF4-FFF2-40B4-BE49-F238E27FC236}">
                  <a16:creationId xmlns:a16="http://schemas.microsoft.com/office/drawing/2014/main" id="{83252066-22E3-3C93-5482-7AAAB458DE0A}"/>
                </a:ext>
              </a:extLst>
            </p:cNvPr>
            <p:cNvSpPr/>
            <p:nvPr/>
          </p:nvSpPr>
          <p:spPr>
            <a:xfrm>
              <a:off x="4387825" y="32396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477"/>
                  </a:moveTo>
                  <a:lnTo>
                    <a:pt x="1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5" name="Google Shape;1072;p54">
              <a:extLst>
                <a:ext uri="{FF2B5EF4-FFF2-40B4-BE49-F238E27FC236}">
                  <a16:creationId xmlns:a16="http://schemas.microsoft.com/office/drawing/2014/main" id="{2F903FD5-29A0-812F-33E2-09821B3AC6CC}"/>
                </a:ext>
              </a:extLst>
            </p:cNvPr>
            <p:cNvSpPr/>
            <p:nvPr/>
          </p:nvSpPr>
          <p:spPr>
            <a:xfrm>
              <a:off x="4067050" y="321675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1"/>
                  </a:move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6" name="Google Shape;1073;p54">
              <a:extLst>
                <a:ext uri="{FF2B5EF4-FFF2-40B4-BE49-F238E27FC236}">
                  <a16:creationId xmlns:a16="http://schemas.microsoft.com/office/drawing/2014/main" id="{4652F7E9-1B2C-9CA1-FD71-5D85EFA26077}"/>
                </a:ext>
              </a:extLst>
            </p:cNvPr>
            <p:cNvSpPr/>
            <p:nvPr/>
          </p:nvSpPr>
          <p:spPr>
            <a:xfrm>
              <a:off x="4697600" y="3068275"/>
              <a:ext cx="33950" cy="11025"/>
            </a:xfrm>
            <a:custGeom>
              <a:avLst/>
              <a:gdLst/>
              <a:ahLst/>
              <a:cxnLst/>
              <a:rect l="l" t="t" r="r" b="b"/>
              <a:pathLst>
                <a:path w="1358" h="441" extrusionOk="0">
                  <a:moveTo>
                    <a:pt x="917" y="1"/>
                  </a:moveTo>
                  <a:lnTo>
                    <a:pt x="1" y="441"/>
                  </a:lnTo>
                  <a:lnTo>
                    <a:pt x="1" y="441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7" name="Google Shape;1074;p54">
              <a:extLst>
                <a:ext uri="{FF2B5EF4-FFF2-40B4-BE49-F238E27FC236}">
                  <a16:creationId xmlns:a16="http://schemas.microsoft.com/office/drawing/2014/main" id="{A67F56F3-2106-D1CE-0160-93580D0A4383}"/>
                </a:ext>
              </a:extLst>
            </p:cNvPr>
            <p:cNvSpPr/>
            <p:nvPr/>
          </p:nvSpPr>
          <p:spPr>
            <a:xfrm>
              <a:off x="4789250" y="3045375"/>
              <a:ext cx="22950" cy="22925"/>
            </a:xfrm>
            <a:custGeom>
              <a:avLst/>
              <a:gdLst/>
              <a:ahLst/>
              <a:cxnLst/>
              <a:rect l="l" t="t" r="r" b="b"/>
              <a:pathLst>
                <a:path w="918" h="917" extrusionOk="0">
                  <a:moveTo>
                    <a:pt x="917" y="0"/>
                  </a:moveTo>
                  <a:lnTo>
                    <a:pt x="917" y="0"/>
                  </a:lnTo>
                  <a:lnTo>
                    <a:pt x="1" y="917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8" name="Google Shape;1075;p54">
              <a:extLst>
                <a:ext uri="{FF2B5EF4-FFF2-40B4-BE49-F238E27FC236}">
                  <a16:creationId xmlns:a16="http://schemas.microsoft.com/office/drawing/2014/main" id="{048D247A-3328-DD15-DA90-1500E747FE3A}"/>
                </a:ext>
              </a:extLst>
            </p:cNvPr>
            <p:cNvSpPr/>
            <p:nvPr/>
          </p:nvSpPr>
          <p:spPr>
            <a:xfrm>
              <a:off x="4731525" y="3056375"/>
              <a:ext cx="22925" cy="11925"/>
            </a:xfrm>
            <a:custGeom>
              <a:avLst/>
              <a:gdLst/>
              <a:ahLst/>
              <a:cxnLst/>
              <a:rect l="l" t="t" r="r" b="b"/>
              <a:pathLst>
                <a:path w="917" h="477" extrusionOk="0">
                  <a:moveTo>
                    <a:pt x="477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09" name="Google Shape;1076;p54">
              <a:extLst>
                <a:ext uri="{FF2B5EF4-FFF2-40B4-BE49-F238E27FC236}">
                  <a16:creationId xmlns:a16="http://schemas.microsoft.com/office/drawing/2014/main" id="{7908C130-67A6-1167-D1DE-EDDAF5977E24}"/>
                </a:ext>
              </a:extLst>
            </p:cNvPr>
            <p:cNvSpPr/>
            <p:nvPr/>
          </p:nvSpPr>
          <p:spPr>
            <a:xfrm>
              <a:off x="4926725" y="313702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441" y="0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441" y="0"/>
                  </a:lnTo>
                  <a:lnTo>
                    <a:pt x="1" y="440"/>
                  </a:lnTo>
                  <a:lnTo>
                    <a:pt x="1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0" name="Google Shape;1077;p54">
              <a:extLst>
                <a:ext uri="{FF2B5EF4-FFF2-40B4-BE49-F238E27FC236}">
                  <a16:creationId xmlns:a16="http://schemas.microsoft.com/office/drawing/2014/main" id="{C0619A84-6E3C-975F-1152-B195D866380B}"/>
                </a:ext>
              </a:extLst>
            </p:cNvPr>
            <p:cNvSpPr/>
            <p:nvPr/>
          </p:nvSpPr>
          <p:spPr>
            <a:xfrm>
              <a:off x="6484800" y="4259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1" name="Google Shape;1078;p54">
              <a:extLst>
                <a:ext uri="{FF2B5EF4-FFF2-40B4-BE49-F238E27FC236}">
                  <a16:creationId xmlns:a16="http://schemas.microsoft.com/office/drawing/2014/main" id="{56ACC5D0-11B9-7DB7-1BB0-8E8E94E6F935}"/>
                </a:ext>
              </a:extLst>
            </p:cNvPr>
            <p:cNvSpPr/>
            <p:nvPr/>
          </p:nvSpPr>
          <p:spPr>
            <a:xfrm>
              <a:off x="2738125" y="289597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0" y="1"/>
                  </a:moveTo>
                  <a:lnTo>
                    <a:pt x="477" y="477"/>
                  </a:lnTo>
                  <a:lnTo>
                    <a:pt x="477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2" name="Google Shape;1079;p54">
              <a:extLst>
                <a:ext uri="{FF2B5EF4-FFF2-40B4-BE49-F238E27FC236}">
                  <a16:creationId xmlns:a16="http://schemas.microsoft.com/office/drawing/2014/main" id="{E3410D6B-1738-6A3C-FC7C-60594E51EF08}"/>
                </a:ext>
              </a:extLst>
            </p:cNvPr>
            <p:cNvSpPr/>
            <p:nvPr/>
          </p:nvSpPr>
          <p:spPr>
            <a:xfrm>
              <a:off x="2772950" y="290790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0"/>
                  </a:moveTo>
                  <a:lnTo>
                    <a:pt x="440" y="440"/>
                  </a:lnTo>
                  <a:lnTo>
                    <a:pt x="44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3" name="Google Shape;1080;p54">
              <a:extLst>
                <a:ext uri="{FF2B5EF4-FFF2-40B4-BE49-F238E27FC236}">
                  <a16:creationId xmlns:a16="http://schemas.microsoft.com/office/drawing/2014/main" id="{0F088BF5-E017-4E04-7433-31D97A80B2E2}"/>
                </a:ext>
              </a:extLst>
            </p:cNvPr>
            <p:cNvSpPr/>
            <p:nvPr/>
          </p:nvSpPr>
          <p:spPr>
            <a:xfrm>
              <a:off x="5705775" y="3949975"/>
              <a:ext cx="22925" cy="34850"/>
            </a:xfrm>
            <a:custGeom>
              <a:avLst/>
              <a:gdLst/>
              <a:ahLst/>
              <a:cxnLst/>
              <a:rect l="l" t="t" r="r" b="b"/>
              <a:pathLst>
                <a:path w="917" h="1394" extrusionOk="0">
                  <a:moveTo>
                    <a:pt x="440" y="917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440" y="917"/>
                  </a:lnTo>
                  <a:lnTo>
                    <a:pt x="0" y="1393"/>
                  </a:lnTo>
                  <a:lnTo>
                    <a:pt x="0" y="1393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4" name="Google Shape;1081;p54">
              <a:extLst>
                <a:ext uri="{FF2B5EF4-FFF2-40B4-BE49-F238E27FC236}">
                  <a16:creationId xmlns:a16="http://schemas.microsoft.com/office/drawing/2014/main" id="{403B5E11-9906-E6AA-84AA-D9A73A28D113}"/>
                </a:ext>
              </a:extLst>
            </p:cNvPr>
            <p:cNvSpPr/>
            <p:nvPr/>
          </p:nvSpPr>
          <p:spPr>
            <a:xfrm>
              <a:off x="5659950" y="3984800"/>
              <a:ext cx="11000" cy="33925"/>
            </a:xfrm>
            <a:custGeom>
              <a:avLst/>
              <a:gdLst/>
              <a:ahLst/>
              <a:cxnLst/>
              <a:rect l="l" t="t" r="r" b="b"/>
              <a:pathLst>
                <a:path w="440" h="1357" extrusionOk="0">
                  <a:moveTo>
                    <a:pt x="440" y="0"/>
                  </a:moveTo>
                  <a:lnTo>
                    <a:pt x="440" y="0"/>
                  </a:lnTo>
                  <a:lnTo>
                    <a:pt x="0" y="1357"/>
                  </a:lnTo>
                  <a:lnTo>
                    <a:pt x="0" y="135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5" name="Google Shape;1082;p54">
              <a:extLst>
                <a:ext uri="{FF2B5EF4-FFF2-40B4-BE49-F238E27FC236}">
                  <a16:creationId xmlns:a16="http://schemas.microsoft.com/office/drawing/2014/main" id="{3E6A20E6-7708-3A8F-B7FD-9EC996630444}"/>
                </a:ext>
              </a:extLst>
            </p:cNvPr>
            <p:cNvSpPr/>
            <p:nvPr/>
          </p:nvSpPr>
          <p:spPr>
            <a:xfrm>
              <a:off x="3689450" y="2678775"/>
              <a:ext cx="45850" cy="11025"/>
            </a:xfrm>
            <a:custGeom>
              <a:avLst/>
              <a:gdLst/>
              <a:ahLst/>
              <a:cxnLst/>
              <a:rect l="l" t="t" r="r" b="b"/>
              <a:pathLst>
                <a:path w="1834" h="441" extrusionOk="0">
                  <a:moveTo>
                    <a:pt x="1834" y="0"/>
                  </a:moveTo>
                  <a:lnTo>
                    <a:pt x="1" y="440"/>
                  </a:lnTo>
                  <a:lnTo>
                    <a:pt x="441" y="440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6" name="Google Shape;1083;p54">
              <a:extLst>
                <a:ext uri="{FF2B5EF4-FFF2-40B4-BE49-F238E27FC236}">
                  <a16:creationId xmlns:a16="http://schemas.microsoft.com/office/drawing/2014/main" id="{88106667-ED97-C0CA-2042-A3449A652EB2}"/>
                </a:ext>
              </a:extLst>
            </p:cNvPr>
            <p:cNvSpPr/>
            <p:nvPr/>
          </p:nvSpPr>
          <p:spPr>
            <a:xfrm>
              <a:off x="6507700" y="43284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1"/>
                  </a:moveTo>
                  <a:lnTo>
                    <a:pt x="44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7" name="Google Shape;1084;p54">
              <a:extLst>
                <a:ext uri="{FF2B5EF4-FFF2-40B4-BE49-F238E27FC236}">
                  <a16:creationId xmlns:a16="http://schemas.microsoft.com/office/drawing/2014/main" id="{830334E9-ADDE-057A-7FA2-D29FECE092B4}"/>
                </a:ext>
              </a:extLst>
            </p:cNvPr>
            <p:cNvSpPr/>
            <p:nvPr/>
          </p:nvSpPr>
          <p:spPr>
            <a:xfrm>
              <a:off x="5785500" y="3961875"/>
              <a:ext cx="57775" cy="11025"/>
            </a:xfrm>
            <a:custGeom>
              <a:avLst/>
              <a:gdLst/>
              <a:ahLst/>
              <a:cxnLst/>
              <a:rect l="l" t="t" r="r" b="b"/>
              <a:pathLst>
                <a:path w="2311" h="441" extrusionOk="0">
                  <a:moveTo>
                    <a:pt x="2310" y="1"/>
                  </a:moveTo>
                  <a:lnTo>
                    <a:pt x="2310" y="1"/>
                  </a:lnTo>
                  <a:lnTo>
                    <a:pt x="1" y="441"/>
                  </a:lnTo>
                  <a:lnTo>
                    <a:pt x="1" y="441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8" name="Google Shape;1085;p54">
              <a:extLst>
                <a:ext uri="{FF2B5EF4-FFF2-40B4-BE49-F238E27FC236}">
                  <a16:creationId xmlns:a16="http://schemas.microsoft.com/office/drawing/2014/main" id="{7579EB94-A71D-69C0-378C-31ED1F0227E5}"/>
                </a:ext>
              </a:extLst>
            </p:cNvPr>
            <p:cNvSpPr/>
            <p:nvPr/>
          </p:nvSpPr>
          <p:spPr>
            <a:xfrm>
              <a:off x="4193525" y="242672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1" y="1"/>
                  </a:moveTo>
                  <a:lnTo>
                    <a:pt x="441" y="44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19" name="Google Shape;1086;p54">
              <a:extLst>
                <a:ext uri="{FF2B5EF4-FFF2-40B4-BE49-F238E27FC236}">
                  <a16:creationId xmlns:a16="http://schemas.microsoft.com/office/drawing/2014/main" id="{CFA564A8-336E-FB35-7A8E-24055F4A4B08}"/>
                </a:ext>
              </a:extLst>
            </p:cNvPr>
            <p:cNvSpPr/>
            <p:nvPr/>
          </p:nvSpPr>
          <p:spPr>
            <a:xfrm>
              <a:off x="6060450" y="3961875"/>
              <a:ext cx="68775" cy="22950"/>
            </a:xfrm>
            <a:custGeom>
              <a:avLst/>
              <a:gdLst/>
              <a:ahLst/>
              <a:cxnLst/>
              <a:rect l="l" t="t" r="r" b="b"/>
              <a:pathLst>
                <a:path w="2751" h="918" extrusionOk="0">
                  <a:moveTo>
                    <a:pt x="1394" y="917"/>
                  </a:moveTo>
                  <a:lnTo>
                    <a:pt x="1834" y="441"/>
                  </a:lnTo>
                  <a:lnTo>
                    <a:pt x="2750" y="1"/>
                  </a:lnTo>
                  <a:lnTo>
                    <a:pt x="2750" y="1"/>
                  </a:lnTo>
                  <a:lnTo>
                    <a:pt x="1834" y="441"/>
                  </a:lnTo>
                  <a:lnTo>
                    <a:pt x="1394" y="917"/>
                  </a:lnTo>
                  <a:lnTo>
                    <a:pt x="477" y="917"/>
                  </a:lnTo>
                  <a:lnTo>
                    <a:pt x="1" y="917"/>
                  </a:lnTo>
                  <a:lnTo>
                    <a:pt x="477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0" name="Google Shape;1087;p54">
              <a:extLst>
                <a:ext uri="{FF2B5EF4-FFF2-40B4-BE49-F238E27FC236}">
                  <a16:creationId xmlns:a16="http://schemas.microsoft.com/office/drawing/2014/main" id="{7AFFBB67-E2B0-4240-BAC3-AE2F76C8B70A}"/>
                </a:ext>
              </a:extLst>
            </p:cNvPr>
            <p:cNvSpPr/>
            <p:nvPr/>
          </p:nvSpPr>
          <p:spPr>
            <a:xfrm>
              <a:off x="1673150" y="4385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1" name="Google Shape;1088;p54">
              <a:extLst>
                <a:ext uri="{FF2B5EF4-FFF2-40B4-BE49-F238E27FC236}">
                  <a16:creationId xmlns:a16="http://schemas.microsoft.com/office/drawing/2014/main" id="{6E569556-3DFF-F320-B19E-3B22F9F807E0}"/>
                </a:ext>
              </a:extLst>
            </p:cNvPr>
            <p:cNvSpPr/>
            <p:nvPr/>
          </p:nvSpPr>
          <p:spPr>
            <a:xfrm>
              <a:off x="2750050" y="3045375"/>
              <a:ext cx="22925" cy="33925"/>
            </a:xfrm>
            <a:custGeom>
              <a:avLst/>
              <a:gdLst/>
              <a:ahLst/>
              <a:cxnLst/>
              <a:rect l="l" t="t" r="r" b="b"/>
              <a:pathLst>
                <a:path w="917" h="1357" extrusionOk="0">
                  <a:moveTo>
                    <a:pt x="0" y="0"/>
                  </a:moveTo>
                  <a:lnTo>
                    <a:pt x="440" y="440"/>
                  </a:lnTo>
                  <a:lnTo>
                    <a:pt x="917" y="1357"/>
                  </a:lnTo>
                  <a:lnTo>
                    <a:pt x="917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2" name="Google Shape;1089;p54">
              <a:extLst>
                <a:ext uri="{FF2B5EF4-FFF2-40B4-BE49-F238E27FC236}">
                  <a16:creationId xmlns:a16="http://schemas.microsoft.com/office/drawing/2014/main" id="{7CA490BF-F76C-CE37-2218-6260CA71CD68}"/>
                </a:ext>
              </a:extLst>
            </p:cNvPr>
            <p:cNvSpPr/>
            <p:nvPr/>
          </p:nvSpPr>
          <p:spPr>
            <a:xfrm>
              <a:off x="5980725" y="3961875"/>
              <a:ext cx="33925" cy="11025"/>
            </a:xfrm>
            <a:custGeom>
              <a:avLst/>
              <a:gdLst/>
              <a:ahLst/>
              <a:cxnLst/>
              <a:rect l="l" t="t" r="r" b="b"/>
              <a:pathLst>
                <a:path w="1357" h="441" extrusionOk="0">
                  <a:moveTo>
                    <a:pt x="1357" y="1"/>
                  </a:moveTo>
                  <a:lnTo>
                    <a:pt x="1357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3" name="Google Shape;1090;p54">
              <a:extLst>
                <a:ext uri="{FF2B5EF4-FFF2-40B4-BE49-F238E27FC236}">
                  <a16:creationId xmlns:a16="http://schemas.microsoft.com/office/drawing/2014/main" id="{0D3DA3A2-B995-F97F-201A-C3480B270EDA}"/>
                </a:ext>
              </a:extLst>
            </p:cNvPr>
            <p:cNvSpPr/>
            <p:nvPr/>
          </p:nvSpPr>
          <p:spPr>
            <a:xfrm>
              <a:off x="5900075" y="3961875"/>
              <a:ext cx="57750" cy="11025"/>
            </a:xfrm>
            <a:custGeom>
              <a:avLst/>
              <a:gdLst/>
              <a:ahLst/>
              <a:cxnLst/>
              <a:rect l="l" t="t" r="r" b="b"/>
              <a:pathLst>
                <a:path w="2310" h="441" extrusionOk="0">
                  <a:moveTo>
                    <a:pt x="1833" y="1"/>
                  </a:moveTo>
                  <a:lnTo>
                    <a:pt x="2310" y="1"/>
                  </a:lnTo>
                  <a:lnTo>
                    <a:pt x="1833" y="1"/>
                  </a:lnTo>
                  <a:lnTo>
                    <a:pt x="477" y="441"/>
                  </a:lnTo>
                  <a:lnTo>
                    <a:pt x="0" y="441"/>
                  </a:lnTo>
                  <a:lnTo>
                    <a:pt x="477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4" name="Google Shape;1091;p54">
              <a:extLst>
                <a:ext uri="{FF2B5EF4-FFF2-40B4-BE49-F238E27FC236}">
                  <a16:creationId xmlns:a16="http://schemas.microsoft.com/office/drawing/2014/main" id="{AE387002-1CF7-4226-DF08-ABBDD2555C1C}"/>
                </a:ext>
              </a:extLst>
            </p:cNvPr>
            <p:cNvSpPr/>
            <p:nvPr/>
          </p:nvSpPr>
          <p:spPr>
            <a:xfrm>
              <a:off x="5854250" y="39728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477" y="1"/>
                  </a:moveTo>
                  <a:lnTo>
                    <a:pt x="47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5" name="Google Shape;1092;p54">
              <a:extLst>
                <a:ext uri="{FF2B5EF4-FFF2-40B4-BE49-F238E27FC236}">
                  <a16:creationId xmlns:a16="http://schemas.microsoft.com/office/drawing/2014/main" id="{F8B0BA3B-A384-CACD-8AE8-A221611B5092}"/>
                </a:ext>
              </a:extLst>
            </p:cNvPr>
            <p:cNvSpPr/>
            <p:nvPr/>
          </p:nvSpPr>
          <p:spPr>
            <a:xfrm>
              <a:off x="4158700" y="2460650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0"/>
                  </a:move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6" name="Google Shape;1093;p54">
              <a:extLst>
                <a:ext uri="{FF2B5EF4-FFF2-40B4-BE49-F238E27FC236}">
                  <a16:creationId xmlns:a16="http://schemas.microsoft.com/office/drawing/2014/main" id="{1AD3F1D0-BB50-703B-3E33-F254D7A0F2EB}"/>
                </a:ext>
              </a:extLst>
            </p:cNvPr>
            <p:cNvSpPr/>
            <p:nvPr/>
          </p:nvSpPr>
          <p:spPr>
            <a:xfrm>
              <a:off x="4204525" y="2666850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1" y="1"/>
                  </a:moveTo>
                  <a:lnTo>
                    <a:pt x="477" y="477"/>
                  </a:lnTo>
                  <a:lnTo>
                    <a:pt x="917" y="917"/>
                  </a:lnTo>
                  <a:lnTo>
                    <a:pt x="917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7" name="Google Shape;1094;p54">
              <a:extLst>
                <a:ext uri="{FF2B5EF4-FFF2-40B4-BE49-F238E27FC236}">
                  <a16:creationId xmlns:a16="http://schemas.microsoft.com/office/drawing/2014/main" id="{581336F9-18EF-B799-8F2E-A69BD4A21A0E}"/>
                </a:ext>
              </a:extLst>
            </p:cNvPr>
            <p:cNvSpPr/>
            <p:nvPr/>
          </p:nvSpPr>
          <p:spPr>
            <a:xfrm>
              <a:off x="4181625" y="252937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1"/>
                  </a:moveTo>
                  <a:lnTo>
                    <a:pt x="917" y="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8" name="Google Shape;1095;p54">
              <a:extLst>
                <a:ext uri="{FF2B5EF4-FFF2-40B4-BE49-F238E27FC236}">
                  <a16:creationId xmlns:a16="http://schemas.microsoft.com/office/drawing/2014/main" id="{4E51E87E-9C82-8FF4-3BA5-0ACD6876519E}"/>
                </a:ext>
              </a:extLst>
            </p:cNvPr>
            <p:cNvSpPr/>
            <p:nvPr/>
          </p:nvSpPr>
          <p:spPr>
            <a:xfrm>
              <a:off x="4285175" y="2643950"/>
              <a:ext cx="33950" cy="25"/>
            </a:xfrm>
            <a:custGeom>
              <a:avLst/>
              <a:gdLst/>
              <a:ahLst/>
              <a:cxnLst/>
              <a:rect l="l" t="t" r="r" b="b"/>
              <a:pathLst>
                <a:path w="1358" h="1" extrusionOk="0">
                  <a:moveTo>
                    <a:pt x="1357" y="0"/>
                  </a:moveTo>
                  <a:lnTo>
                    <a:pt x="917" y="0"/>
                  </a:lnTo>
                  <a:lnTo>
                    <a:pt x="1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29" name="Google Shape;1096;p54">
              <a:extLst>
                <a:ext uri="{FF2B5EF4-FFF2-40B4-BE49-F238E27FC236}">
                  <a16:creationId xmlns:a16="http://schemas.microsoft.com/office/drawing/2014/main" id="{7FFAFE2B-4B39-2962-5FB6-82F2C7025321}"/>
                </a:ext>
              </a:extLst>
            </p:cNvPr>
            <p:cNvSpPr/>
            <p:nvPr/>
          </p:nvSpPr>
          <p:spPr>
            <a:xfrm>
              <a:off x="4605950" y="2964725"/>
              <a:ext cx="22950" cy="11925"/>
            </a:xfrm>
            <a:custGeom>
              <a:avLst/>
              <a:gdLst/>
              <a:ahLst/>
              <a:cxnLst/>
              <a:rect l="l" t="t" r="r" b="b"/>
              <a:pathLst>
                <a:path w="918" h="477" extrusionOk="0">
                  <a:moveTo>
                    <a:pt x="1" y="0"/>
                  </a:moveTo>
                  <a:lnTo>
                    <a:pt x="917" y="477"/>
                  </a:lnTo>
                  <a:lnTo>
                    <a:pt x="917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0" name="Google Shape;1097;p54">
              <a:extLst>
                <a:ext uri="{FF2B5EF4-FFF2-40B4-BE49-F238E27FC236}">
                  <a16:creationId xmlns:a16="http://schemas.microsoft.com/office/drawing/2014/main" id="{1B7F8749-E978-4617-3EAD-1F7D24253BA7}"/>
                </a:ext>
              </a:extLst>
            </p:cNvPr>
            <p:cNvSpPr/>
            <p:nvPr/>
          </p:nvSpPr>
          <p:spPr>
            <a:xfrm>
              <a:off x="4181625" y="248355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1"/>
                  </a:moveTo>
                  <a:lnTo>
                    <a:pt x="477" y="1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1" name="Google Shape;1098;p54">
              <a:extLst>
                <a:ext uri="{FF2B5EF4-FFF2-40B4-BE49-F238E27FC236}">
                  <a16:creationId xmlns:a16="http://schemas.microsoft.com/office/drawing/2014/main" id="{D2D08584-04D8-1BF5-DA95-4EB27B7A1CFA}"/>
                </a:ext>
              </a:extLst>
            </p:cNvPr>
            <p:cNvSpPr/>
            <p:nvPr/>
          </p:nvSpPr>
          <p:spPr>
            <a:xfrm>
              <a:off x="4491400" y="2793325"/>
              <a:ext cx="33925" cy="25"/>
            </a:xfrm>
            <a:custGeom>
              <a:avLst/>
              <a:gdLst/>
              <a:ahLst/>
              <a:cxnLst/>
              <a:rect l="l" t="t" r="r" b="b"/>
              <a:pathLst>
                <a:path w="1357" h="1" extrusionOk="0">
                  <a:moveTo>
                    <a:pt x="1357" y="1"/>
                  </a:moveTo>
                  <a:lnTo>
                    <a:pt x="1357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2" name="Google Shape;1099;p54">
              <a:extLst>
                <a:ext uri="{FF2B5EF4-FFF2-40B4-BE49-F238E27FC236}">
                  <a16:creationId xmlns:a16="http://schemas.microsoft.com/office/drawing/2014/main" id="{9B80C35B-2EB4-EAD4-677C-DE2A693F2E75}"/>
                </a:ext>
              </a:extLst>
            </p:cNvPr>
            <p:cNvSpPr/>
            <p:nvPr/>
          </p:nvSpPr>
          <p:spPr>
            <a:xfrm>
              <a:off x="4364925" y="2643950"/>
              <a:ext cx="34850" cy="22925"/>
            </a:xfrm>
            <a:custGeom>
              <a:avLst/>
              <a:gdLst/>
              <a:ahLst/>
              <a:cxnLst/>
              <a:rect l="l" t="t" r="r" b="b"/>
              <a:pathLst>
                <a:path w="1394" h="917" extrusionOk="0">
                  <a:moveTo>
                    <a:pt x="477" y="917"/>
                  </a:moveTo>
                  <a:lnTo>
                    <a:pt x="1393" y="477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1393" y="477"/>
                  </a:lnTo>
                  <a:lnTo>
                    <a:pt x="477" y="917"/>
                  </a:lnTo>
                  <a:lnTo>
                    <a:pt x="0" y="917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3" name="Google Shape;1100;p54">
              <a:extLst>
                <a:ext uri="{FF2B5EF4-FFF2-40B4-BE49-F238E27FC236}">
                  <a16:creationId xmlns:a16="http://schemas.microsoft.com/office/drawing/2014/main" id="{BD03D181-E205-3DE1-98F5-8A36A550F571}"/>
                </a:ext>
              </a:extLst>
            </p:cNvPr>
            <p:cNvSpPr/>
            <p:nvPr/>
          </p:nvSpPr>
          <p:spPr>
            <a:xfrm>
              <a:off x="1569575" y="43284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1"/>
                  </a:moveTo>
                  <a:lnTo>
                    <a:pt x="917" y="4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4" name="Google Shape;1101;p54">
              <a:extLst>
                <a:ext uri="{FF2B5EF4-FFF2-40B4-BE49-F238E27FC236}">
                  <a16:creationId xmlns:a16="http://schemas.microsoft.com/office/drawing/2014/main" id="{3D326401-6183-9CF9-0AB6-5314C9073EA6}"/>
                </a:ext>
              </a:extLst>
            </p:cNvPr>
            <p:cNvSpPr/>
            <p:nvPr/>
          </p:nvSpPr>
          <p:spPr>
            <a:xfrm>
              <a:off x="4594050" y="2964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5" name="Google Shape;1102;p54">
              <a:extLst>
                <a:ext uri="{FF2B5EF4-FFF2-40B4-BE49-F238E27FC236}">
                  <a16:creationId xmlns:a16="http://schemas.microsoft.com/office/drawing/2014/main" id="{0E3387BF-05B3-FFB4-57D8-6518C7FC5BA3}"/>
                </a:ext>
              </a:extLst>
            </p:cNvPr>
            <p:cNvSpPr/>
            <p:nvPr/>
          </p:nvSpPr>
          <p:spPr>
            <a:xfrm>
              <a:off x="6553525" y="3904150"/>
              <a:ext cx="11025" cy="45850"/>
            </a:xfrm>
            <a:custGeom>
              <a:avLst/>
              <a:gdLst/>
              <a:ahLst/>
              <a:cxnLst/>
              <a:rect l="l" t="t" r="r" b="b"/>
              <a:pathLst>
                <a:path w="441" h="1834" extrusionOk="0">
                  <a:moveTo>
                    <a:pt x="441" y="1833"/>
                  </a:moveTo>
                  <a:lnTo>
                    <a:pt x="441" y="1833"/>
                  </a:lnTo>
                  <a:lnTo>
                    <a:pt x="1" y="917"/>
                  </a:lnTo>
                  <a:lnTo>
                    <a:pt x="441" y="0"/>
                  </a:lnTo>
                  <a:lnTo>
                    <a:pt x="441" y="0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6" name="Google Shape;1103;p54">
              <a:extLst>
                <a:ext uri="{FF2B5EF4-FFF2-40B4-BE49-F238E27FC236}">
                  <a16:creationId xmlns:a16="http://schemas.microsoft.com/office/drawing/2014/main" id="{4C748AC1-E76E-378D-FEF4-85C8C0ECB4B9}"/>
                </a:ext>
              </a:extLst>
            </p:cNvPr>
            <p:cNvSpPr/>
            <p:nvPr/>
          </p:nvSpPr>
          <p:spPr>
            <a:xfrm>
              <a:off x="4089975" y="2460650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0" y="0"/>
                  </a:moveTo>
                  <a:lnTo>
                    <a:pt x="0" y="0"/>
                  </a:lnTo>
                  <a:lnTo>
                    <a:pt x="917" y="917"/>
                  </a:lnTo>
                  <a:lnTo>
                    <a:pt x="917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7" name="Google Shape;1104;p54">
              <a:extLst>
                <a:ext uri="{FF2B5EF4-FFF2-40B4-BE49-F238E27FC236}">
                  <a16:creationId xmlns:a16="http://schemas.microsoft.com/office/drawing/2014/main" id="{AE8EEBF3-5A0C-16EA-6BF6-0CA86529E1FD}"/>
                </a:ext>
              </a:extLst>
            </p:cNvPr>
            <p:cNvSpPr/>
            <p:nvPr/>
          </p:nvSpPr>
          <p:spPr>
            <a:xfrm>
              <a:off x="4010225" y="2437725"/>
              <a:ext cx="22950" cy="11950"/>
            </a:xfrm>
            <a:custGeom>
              <a:avLst/>
              <a:gdLst/>
              <a:ahLst/>
              <a:cxnLst/>
              <a:rect l="l" t="t" r="r" b="b"/>
              <a:pathLst>
                <a:path w="918" h="478" extrusionOk="0">
                  <a:moveTo>
                    <a:pt x="1" y="1"/>
                  </a:moveTo>
                  <a:lnTo>
                    <a:pt x="1" y="1"/>
                  </a:lnTo>
                  <a:lnTo>
                    <a:pt x="917" y="477"/>
                  </a:lnTo>
                  <a:lnTo>
                    <a:pt x="917" y="477"/>
                  </a:lnTo>
                  <a:lnTo>
                    <a:pt x="917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8" name="Google Shape;1105;p54">
              <a:extLst>
                <a:ext uri="{FF2B5EF4-FFF2-40B4-BE49-F238E27FC236}">
                  <a16:creationId xmlns:a16="http://schemas.microsoft.com/office/drawing/2014/main" id="{FA2AD7F6-F718-A5FB-0F65-FE00E93B33BB}"/>
                </a:ext>
              </a:extLst>
            </p:cNvPr>
            <p:cNvSpPr/>
            <p:nvPr/>
          </p:nvSpPr>
          <p:spPr>
            <a:xfrm>
              <a:off x="3987325" y="2437725"/>
              <a:ext cx="22925" cy="11950"/>
            </a:xfrm>
            <a:custGeom>
              <a:avLst/>
              <a:gdLst/>
              <a:ahLst/>
              <a:cxnLst/>
              <a:rect l="l" t="t" r="r" b="b"/>
              <a:pathLst>
                <a:path w="917" h="478" extrusionOk="0">
                  <a:moveTo>
                    <a:pt x="0" y="1"/>
                  </a:moveTo>
                  <a:lnTo>
                    <a:pt x="0" y="1"/>
                  </a:lnTo>
                  <a:lnTo>
                    <a:pt x="440" y="477"/>
                  </a:lnTo>
                  <a:lnTo>
                    <a:pt x="917" y="477"/>
                  </a:lnTo>
                  <a:lnTo>
                    <a:pt x="917" y="477"/>
                  </a:lnTo>
                  <a:lnTo>
                    <a:pt x="44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39" name="Google Shape;1106;p54">
              <a:extLst>
                <a:ext uri="{FF2B5EF4-FFF2-40B4-BE49-F238E27FC236}">
                  <a16:creationId xmlns:a16="http://schemas.microsoft.com/office/drawing/2014/main" id="{8B8CF819-86BC-D3D3-023D-E095A5D4ED72}"/>
                </a:ext>
              </a:extLst>
            </p:cNvPr>
            <p:cNvSpPr/>
            <p:nvPr/>
          </p:nvSpPr>
          <p:spPr>
            <a:xfrm>
              <a:off x="4158700" y="2472550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477" y="1"/>
                  </a:moveTo>
                  <a:lnTo>
                    <a:pt x="477" y="1"/>
                  </a:lnTo>
                  <a:lnTo>
                    <a:pt x="477" y="1"/>
                  </a:lnTo>
                  <a:lnTo>
                    <a:pt x="477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0" name="Google Shape;1107;p54">
              <a:extLst>
                <a:ext uri="{FF2B5EF4-FFF2-40B4-BE49-F238E27FC236}">
                  <a16:creationId xmlns:a16="http://schemas.microsoft.com/office/drawing/2014/main" id="{17835B71-1DF1-19B9-5DA4-58A28F7B59C2}"/>
                </a:ext>
              </a:extLst>
            </p:cNvPr>
            <p:cNvSpPr/>
            <p:nvPr/>
          </p:nvSpPr>
          <p:spPr>
            <a:xfrm>
              <a:off x="4044150" y="2449650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0" y="44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440"/>
                  </a:lnTo>
                  <a:lnTo>
                    <a:pt x="477" y="917"/>
                  </a:lnTo>
                  <a:lnTo>
                    <a:pt x="917" y="917"/>
                  </a:lnTo>
                  <a:lnTo>
                    <a:pt x="477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1" name="Google Shape;1108;p54">
              <a:extLst>
                <a:ext uri="{FF2B5EF4-FFF2-40B4-BE49-F238E27FC236}">
                  <a16:creationId xmlns:a16="http://schemas.microsoft.com/office/drawing/2014/main" id="{569E3182-65D6-9714-B31F-AA420D9236DA}"/>
                </a:ext>
              </a:extLst>
            </p:cNvPr>
            <p:cNvSpPr/>
            <p:nvPr/>
          </p:nvSpPr>
          <p:spPr>
            <a:xfrm>
              <a:off x="6220850" y="4122275"/>
              <a:ext cx="34850" cy="25"/>
            </a:xfrm>
            <a:custGeom>
              <a:avLst/>
              <a:gdLst/>
              <a:ahLst/>
              <a:cxnLst/>
              <a:rect l="l" t="t" r="r" b="b"/>
              <a:pathLst>
                <a:path w="1394" h="1" extrusionOk="0">
                  <a:moveTo>
                    <a:pt x="0" y="0"/>
                  </a:moveTo>
                  <a:lnTo>
                    <a:pt x="0" y="0"/>
                  </a:lnTo>
                  <a:lnTo>
                    <a:pt x="917" y="0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2" name="Google Shape;1109;p54">
              <a:extLst>
                <a:ext uri="{FF2B5EF4-FFF2-40B4-BE49-F238E27FC236}">
                  <a16:creationId xmlns:a16="http://schemas.microsoft.com/office/drawing/2014/main" id="{5A0B3ADE-E244-3A19-DC21-C110AA54CB09}"/>
                </a:ext>
              </a:extLst>
            </p:cNvPr>
            <p:cNvSpPr/>
            <p:nvPr/>
          </p:nvSpPr>
          <p:spPr>
            <a:xfrm>
              <a:off x="6370225" y="421392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440"/>
                  </a:move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3" name="Google Shape;1110;p54">
              <a:extLst>
                <a:ext uri="{FF2B5EF4-FFF2-40B4-BE49-F238E27FC236}">
                  <a16:creationId xmlns:a16="http://schemas.microsoft.com/office/drawing/2014/main" id="{03E152F4-AD97-A9EC-9135-C725E201BA28}"/>
                </a:ext>
              </a:extLst>
            </p:cNvPr>
            <p:cNvSpPr/>
            <p:nvPr/>
          </p:nvSpPr>
          <p:spPr>
            <a:xfrm>
              <a:off x="6289575" y="3972875"/>
              <a:ext cx="34850" cy="11950"/>
            </a:xfrm>
            <a:custGeom>
              <a:avLst/>
              <a:gdLst/>
              <a:ahLst/>
              <a:cxnLst/>
              <a:rect l="l" t="t" r="r" b="b"/>
              <a:pathLst>
                <a:path w="1394" h="478" extrusionOk="0">
                  <a:moveTo>
                    <a:pt x="917" y="1"/>
                  </a:moveTo>
                  <a:lnTo>
                    <a:pt x="1394" y="1"/>
                  </a:lnTo>
                  <a:lnTo>
                    <a:pt x="917" y="1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4" name="Google Shape;1111;p54">
              <a:extLst>
                <a:ext uri="{FF2B5EF4-FFF2-40B4-BE49-F238E27FC236}">
                  <a16:creationId xmlns:a16="http://schemas.microsoft.com/office/drawing/2014/main" id="{3383580C-0D03-364A-265D-A11F067B846B}"/>
                </a:ext>
              </a:extLst>
            </p:cNvPr>
            <p:cNvSpPr/>
            <p:nvPr/>
          </p:nvSpPr>
          <p:spPr>
            <a:xfrm>
              <a:off x="6209850" y="413327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0"/>
                  </a:move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5" name="Google Shape;1112;p54">
              <a:extLst>
                <a:ext uri="{FF2B5EF4-FFF2-40B4-BE49-F238E27FC236}">
                  <a16:creationId xmlns:a16="http://schemas.microsoft.com/office/drawing/2014/main" id="{D5D6B046-D836-E8FB-B531-D3401AFA932F}"/>
                </a:ext>
              </a:extLst>
            </p:cNvPr>
            <p:cNvSpPr/>
            <p:nvPr/>
          </p:nvSpPr>
          <p:spPr>
            <a:xfrm>
              <a:off x="6358325" y="397287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0" y="1"/>
                  </a:ln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6" name="Google Shape;1113;p54">
              <a:extLst>
                <a:ext uri="{FF2B5EF4-FFF2-40B4-BE49-F238E27FC236}">
                  <a16:creationId xmlns:a16="http://schemas.microsoft.com/office/drawing/2014/main" id="{FEAEB326-47BC-29A4-6629-7D6EEB646E2B}"/>
                </a:ext>
              </a:extLst>
            </p:cNvPr>
            <p:cNvSpPr/>
            <p:nvPr/>
          </p:nvSpPr>
          <p:spPr>
            <a:xfrm>
              <a:off x="6289575" y="4053525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1" y="1"/>
                  </a:moveTo>
                  <a:lnTo>
                    <a:pt x="1" y="1"/>
                  </a:lnTo>
                  <a:lnTo>
                    <a:pt x="917" y="917"/>
                  </a:lnTo>
                  <a:lnTo>
                    <a:pt x="1394" y="917"/>
                  </a:lnTo>
                  <a:lnTo>
                    <a:pt x="917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7" name="Google Shape;1114;p54">
              <a:extLst>
                <a:ext uri="{FF2B5EF4-FFF2-40B4-BE49-F238E27FC236}">
                  <a16:creationId xmlns:a16="http://schemas.microsoft.com/office/drawing/2014/main" id="{246E2404-891C-FB74-D2C9-8A55E94788E0}"/>
                </a:ext>
              </a:extLst>
            </p:cNvPr>
            <p:cNvSpPr/>
            <p:nvPr/>
          </p:nvSpPr>
          <p:spPr>
            <a:xfrm>
              <a:off x="6335400" y="4076450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0"/>
                  </a:moveTo>
                  <a:lnTo>
                    <a:pt x="917" y="440"/>
                  </a:lnTo>
                  <a:lnTo>
                    <a:pt x="917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8" name="Google Shape;1115;p54">
              <a:extLst>
                <a:ext uri="{FF2B5EF4-FFF2-40B4-BE49-F238E27FC236}">
                  <a16:creationId xmlns:a16="http://schemas.microsoft.com/office/drawing/2014/main" id="{DADD546E-DD92-589F-9118-10F33A507EB0}"/>
                </a:ext>
              </a:extLst>
            </p:cNvPr>
            <p:cNvSpPr/>
            <p:nvPr/>
          </p:nvSpPr>
          <p:spPr>
            <a:xfrm>
              <a:off x="6255675" y="4087450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0" y="477"/>
                  </a:move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49" name="Google Shape;1116;p54">
              <a:extLst>
                <a:ext uri="{FF2B5EF4-FFF2-40B4-BE49-F238E27FC236}">
                  <a16:creationId xmlns:a16="http://schemas.microsoft.com/office/drawing/2014/main" id="{336CEC8E-7240-33E8-0284-903AC84FFFB3}"/>
                </a:ext>
              </a:extLst>
            </p:cNvPr>
            <p:cNvSpPr/>
            <p:nvPr/>
          </p:nvSpPr>
          <p:spPr>
            <a:xfrm>
              <a:off x="6484800" y="428265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0" y="1"/>
                  </a:moveTo>
                  <a:lnTo>
                    <a:pt x="44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0" name="Google Shape;1117;p54">
              <a:extLst>
                <a:ext uri="{FF2B5EF4-FFF2-40B4-BE49-F238E27FC236}">
                  <a16:creationId xmlns:a16="http://schemas.microsoft.com/office/drawing/2014/main" id="{DCD791B5-8ABE-3BB4-4532-87F889AE046D}"/>
                </a:ext>
              </a:extLst>
            </p:cNvPr>
            <p:cNvSpPr/>
            <p:nvPr/>
          </p:nvSpPr>
          <p:spPr>
            <a:xfrm>
              <a:off x="6370225" y="41791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1" name="Google Shape;1118;p54">
              <a:extLst>
                <a:ext uri="{FF2B5EF4-FFF2-40B4-BE49-F238E27FC236}">
                  <a16:creationId xmlns:a16="http://schemas.microsoft.com/office/drawing/2014/main" id="{4BFE39BD-F308-2A43-1A78-F817741A0061}"/>
                </a:ext>
              </a:extLst>
            </p:cNvPr>
            <p:cNvSpPr/>
            <p:nvPr/>
          </p:nvSpPr>
          <p:spPr>
            <a:xfrm>
              <a:off x="6449975" y="4259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2" name="Google Shape;1119;p54">
              <a:extLst>
                <a:ext uri="{FF2B5EF4-FFF2-40B4-BE49-F238E27FC236}">
                  <a16:creationId xmlns:a16="http://schemas.microsoft.com/office/drawing/2014/main" id="{08B8B7D4-BD2F-1D0A-9612-67C900C88B58}"/>
                </a:ext>
              </a:extLst>
            </p:cNvPr>
            <p:cNvSpPr/>
            <p:nvPr/>
          </p:nvSpPr>
          <p:spPr>
            <a:xfrm>
              <a:off x="6495800" y="3995800"/>
              <a:ext cx="34850" cy="11925"/>
            </a:xfrm>
            <a:custGeom>
              <a:avLst/>
              <a:gdLst/>
              <a:ahLst/>
              <a:cxnLst/>
              <a:rect l="l" t="t" r="r" b="b"/>
              <a:pathLst>
                <a:path w="1394" h="477" extrusionOk="0">
                  <a:moveTo>
                    <a:pt x="1393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3" name="Google Shape;1120;p54">
              <a:extLst>
                <a:ext uri="{FF2B5EF4-FFF2-40B4-BE49-F238E27FC236}">
                  <a16:creationId xmlns:a16="http://schemas.microsoft.com/office/drawing/2014/main" id="{BD04BD1E-2DF9-C339-7854-B337AB8AC5F4}"/>
                </a:ext>
              </a:extLst>
            </p:cNvPr>
            <p:cNvSpPr/>
            <p:nvPr/>
          </p:nvSpPr>
          <p:spPr>
            <a:xfrm>
              <a:off x="6243750" y="393897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4" name="Google Shape;1121;p54">
              <a:extLst>
                <a:ext uri="{FF2B5EF4-FFF2-40B4-BE49-F238E27FC236}">
                  <a16:creationId xmlns:a16="http://schemas.microsoft.com/office/drawing/2014/main" id="{7B6E6241-FDE4-4AA4-E74C-1A463A327370}"/>
                </a:ext>
              </a:extLst>
            </p:cNvPr>
            <p:cNvSpPr/>
            <p:nvPr/>
          </p:nvSpPr>
          <p:spPr>
            <a:xfrm>
              <a:off x="767650" y="484355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5" name="Google Shape;1122;p54">
              <a:extLst>
                <a:ext uri="{FF2B5EF4-FFF2-40B4-BE49-F238E27FC236}">
                  <a16:creationId xmlns:a16="http://schemas.microsoft.com/office/drawing/2014/main" id="{C4C5FC61-8170-DE11-8D0E-F146761EA60F}"/>
                </a:ext>
              </a:extLst>
            </p:cNvPr>
            <p:cNvSpPr/>
            <p:nvPr/>
          </p:nvSpPr>
          <p:spPr>
            <a:xfrm>
              <a:off x="836375" y="4614425"/>
              <a:ext cx="34850" cy="11950"/>
            </a:xfrm>
            <a:custGeom>
              <a:avLst/>
              <a:gdLst/>
              <a:ahLst/>
              <a:cxnLst/>
              <a:rect l="l" t="t" r="r" b="b"/>
              <a:pathLst>
                <a:path w="1394" h="478" extrusionOk="0">
                  <a:moveTo>
                    <a:pt x="1" y="1"/>
                  </a:moveTo>
                  <a:lnTo>
                    <a:pt x="1" y="477"/>
                  </a:lnTo>
                  <a:lnTo>
                    <a:pt x="1394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6" name="Google Shape;1123;p54">
              <a:extLst>
                <a:ext uri="{FF2B5EF4-FFF2-40B4-BE49-F238E27FC236}">
                  <a16:creationId xmlns:a16="http://schemas.microsoft.com/office/drawing/2014/main" id="{977093B7-55FA-B4BE-9B2E-3FC092A5A66C}"/>
                </a:ext>
              </a:extLst>
            </p:cNvPr>
            <p:cNvSpPr/>
            <p:nvPr/>
          </p:nvSpPr>
          <p:spPr>
            <a:xfrm>
              <a:off x="905125" y="4545700"/>
              <a:ext cx="22925" cy="11925"/>
            </a:xfrm>
            <a:custGeom>
              <a:avLst/>
              <a:gdLst/>
              <a:ahLst/>
              <a:cxnLst/>
              <a:rect l="l" t="t" r="r" b="b"/>
              <a:pathLst>
                <a:path w="917" h="477" extrusionOk="0">
                  <a:moveTo>
                    <a:pt x="0" y="0"/>
                  </a:moveTo>
                  <a:lnTo>
                    <a:pt x="0" y="477"/>
                  </a:lnTo>
                  <a:lnTo>
                    <a:pt x="47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7" name="Google Shape;1124;p54">
              <a:extLst>
                <a:ext uri="{FF2B5EF4-FFF2-40B4-BE49-F238E27FC236}">
                  <a16:creationId xmlns:a16="http://schemas.microsoft.com/office/drawing/2014/main" id="{09366122-35E9-7AAF-FA68-D8E8ABB1999C}"/>
                </a:ext>
              </a:extLst>
            </p:cNvPr>
            <p:cNvSpPr/>
            <p:nvPr/>
          </p:nvSpPr>
          <p:spPr>
            <a:xfrm>
              <a:off x="6209850" y="3938975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917" y="440"/>
                  </a:moveTo>
                  <a:lnTo>
                    <a:pt x="917" y="0"/>
                  </a:lnTo>
                  <a:lnTo>
                    <a:pt x="917" y="0"/>
                  </a:lnTo>
                  <a:lnTo>
                    <a:pt x="917" y="440"/>
                  </a:lnTo>
                  <a:lnTo>
                    <a:pt x="0" y="917"/>
                  </a:lnTo>
                  <a:lnTo>
                    <a:pt x="0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8" name="Google Shape;1125;p54">
              <a:extLst>
                <a:ext uri="{FF2B5EF4-FFF2-40B4-BE49-F238E27FC236}">
                  <a16:creationId xmlns:a16="http://schemas.microsoft.com/office/drawing/2014/main" id="{753200F3-6439-6A31-385F-7548DFC0EC32}"/>
                </a:ext>
              </a:extLst>
            </p:cNvPr>
            <p:cNvSpPr/>
            <p:nvPr/>
          </p:nvSpPr>
          <p:spPr>
            <a:xfrm>
              <a:off x="802475" y="4774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59" name="Google Shape;1126;p54">
              <a:extLst>
                <a:ext uri="{FF2B5EF4-FFF2-40B4-BE49-F238E27FC236}">
                  <a16:creationId xmlns:a16="http://schemas.microsoft.com/office/drawing/2014/main" id="{AC8A5F00-5DBF-D9B7-C7CE-4C0FA646DD61}"/>
                </a:ext>
              </a:extLst>
            </p:cNvPr>
            <p:cNvSpPr/>
            <p:nvPr/>
          </p:nvSpPr>
          <p:spPr>
            <a:xfrm>
              <a:off x="779550" y="4832550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1" y="1"/>
                  </a:moveTo>
                  <a:lnTo>
                    <a:pt x="1" y="1"/>
                  </a:lnTo>
                  <a:lnTo>
                    <a:pt x="441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0" name="Google Shape;1127;p54">
              <a:extLst>
                <a:ext uri="{FF2B5EF4-FFF2-40B4-BE49-F238E27FC236}">
                  <a16:creationId xmlns:a16="http://schemas.microsoft.com/office/drawing/2014/main" id="{27E554F4-F48C-C522-A0C3-264EE3BE03D5}"/>
                </a:ext>
              </a:extLst>
            </p:cNvPr>
            <p:cNvSpPr/>
            <p:nvPr/>
          </p:nvSpPr>
          <p:spPr>
            <a:xfrm>
              <a:off x="962850" y="44311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441" y="477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1" name="Google Shape;1128;p54">
              <a:extLst>
                <a:ext uri="{FF2B5EF4-FFF2-40B4-BE49-F238E27FC236}">
                  <a16:creationId xmlns:a16="http://schemas.microsoft.com/office/drawing/2014/main" id="{B294E860-12AC-F04E-DEBA-96CFC10324E2}"/>
                </a:ext>
              </a:extLst>
            </p:cNvPr>
            <p:cNvSpPr/>
            <p:nvPr/>
          </p:nvSpPr>
          <p:spPr>
            <a:xfrm>
              <a:off x="813475" y="4809650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477" y="0"/>
                  </a:moveTo>
                  <a:lnTo>
                    <a:pt x="0" y="440"/>
                  </a:ln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2" name="Google Shape;1129;p54">
              <a:extLst>
                <a:ext uri="{FF2B5EF4-FFF2-40B4-BE49-F238E27FC236}">
                  <a16:creationId xmlns:a16="http://schemas.microsoft.com/office/drawing/2014/main" id="{13B80A8C-A831-7AB4-84BA-FB651B82706E}"/>
                </a:ext>
              </a:extLst>
            </p:cNvPr>
            <p:cNvSpPr/>
            <p:nvPr/>
          </p:nvSpPr>
          <p:spPr>
            <a:xfrm>
              <a:off x="825375" y="47409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1"/>
                  </a:moveTo>
                  <a:lnTo>
                    <a:pt x="1" y="1"/>
                  </a:lnTo>
                  <a:lnTo>
                    <a:pt x="441" y="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3" name="Google Shape;1130;p54">
              <a:extLst>
                <a:ext uri="{FF2B5EF4-FFF2-40B4-BE49-F238E27FC236}">
                  <a16:creationId xmlns:a16="http://schemas.microsoft.com/office/drawing/2014/main" id="{2D9C1CE9-CF29-3DC7-D4BD-40DAAD3624E6}"/>
                </a:ext>
              </a:extLst>
            </p:cNvPr>
            <p:cNvSpPr/>
            <p:nvPr/>
          </p:nvSpPr>
          <p:spPr>
            <a:xfrm>
              <a:off x="973850" y="4420125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1" y="1"/>
                  </a:moveTo>
                  <a:lnTo>
                    <a:pt x="1" y="1"/>
                  </a:lnTo>
                  <a:lnTo>
                    <a:pt x="477" y="1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4" name="Google Shape;1131;p54">
              <a:extLst>
                <a:ext uri="{FF2B5EF4-FFF2-40B4-BE49-F238E27FC236}">
                  <a16:creationId xmlns:a16="http://schemas.microsoft.com/office/drawing/2014/main" id="{D77AF9C2-1937-91B0-5DE7-5D17F4143F24}"/>
                </a:ext>
              </a:extLst>
            </p:cNvPr>
            <p:cNvSpPr/>
            <p:nvPr/>
          </p:nvSpPr>
          <p:spPr>
            <a:xfrm>
              <a:off x="825375" y="424782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1"/>
                  </a:moveTo>
                  <a:lnTo>
                    <a:pt x="1" y="1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5" name="Google Shape;1132;p54">
              <a:extLst>
                <a:ext uri="{FF2B5EF4-FFF2-40B4-BE49-F238E27FC236}">
                  <a16:creationId xmlns:a16="http://schemas.microsoft.com/office/drawing/2014/main" id="{057ED5D3-938A-1AD5-119F-4B3C07E8E40D}"/>
                </a:ext>
              </a:extLst>
            </p:cNvPr>
            <p:cNvSpPr/>
            <p:nvPr/>
          </p:nvSpPr>
          <p:spPr>
            <a:xfrm>
              <a:off x="6164025" y="3938975"/>
              <a:ext cx="22925" cy="22925"/>
            </a:xfrm>
            <a:custGeom>
              <a:avLst/>
              <a:gdLst/>
              <a:ahLst/>
              <a:cxnLst/>
              <a:rect l="l" t="t" r="r" b="b"/>
              <a:pathLst>
                <a:path w="917" h="917" extrusionOk="0">
                  <a:moveTo>
                    <a:pt x="440" y="0"/>
                  </a:moveTo>
                  <a:lnTo>
                    <a:pt x="440" y="440"/>
                  </a:lnTo>
                  <a:lnTo>
                    <a:pt x="0" y="917"/>
                  </a:lnTo>
                  <a:lnTo>
                    <a:pt x="440" y="917"/>
                  </a:lnTo>
                  <a:lnTo>
                    <a:pt x="917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6" name="Google Shape;1133;p54">
              <a:extLst>
                <a:ext uri="{FF2B5EF4-FFF2-40B4-BE49-F238E27FC236}">
                  <a16:creationId xmlns:a16="http://schemas.microsoft.com/office/drawing/2014/main" id="{7301D6B4-257C-7047-4096-D271C77FDD07}"/>
                </a:ext>
              </a:extLst>
            </p:cNvPr>
            <p:cNvSpPr/>
            <p:nvPr/>
          </p:nvSpPr>
          <p:spPr>
            <a:xfrm>
              <a:off x="950950" y="43165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0" y="0"/>
                  </a:moveTo>
                  <a:lnTo>
                    <a:pt x="0" y="0"/>
                  </a:lnTo>
                  <a:lnTo>
                    <a:pt x="0" y="477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7" name="Google Shape;1134;p54">
              <a:extLst>
                <a:ext uri="{FF2B5EF4-FFF2-40B4-BE49-F238E27FC236}">
                  <a16:creationId xmlns:a16="http://schemas.microsoft.com/office/drawing/2014/main" id="{462C3797-3800-BCED-CEC4-BD3B1BBB5F07}"/>
                </a:ext>
              </a:extLst>
            </p:cNvPr>
            <p:cNvSpPr/>
            <p:nvPr/>
          </p:nvSpPr>
          <p:spPr>
            <a:xfrm>
              <a:off x="996775" y="4408225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0"/>
                  </a:moveTo>
                  <a:lnTo>
                    <a:pt x="0" y="0"/>
                  </a:lnTo>
                  <a:lnTo>
                    <a:pt x="477" y="0"/>
                  </a:lnTo>
                  <a:lnTo>
                    <a:pt x="917" y="0"/>
                  </a:lnTo>
                  <a:lnTo>
                    <a:pt x="91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8" name="Google Shape;1135;p54">
              <a:extLst>
                <a:ext uri="{FF2B5EF4-FFF2-40B4-BE49-F238E27FC236}">
                  <a16:creationId xmlns:a16="http://schemas.microsoft.com/office/drawing/2014/main" id="{28B2255D-AACF-CC01-577E-82A342378E7A}"/>
                </a:ext>
              </a:extLst>
            </p:cNvPr>
            <p:cNvSpPr/>
            <p:nvPr/>
          </p:nvSpPr>
          <p:spPr>
            <a:xfrm>
              <a:off x="1019675" y="43972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1" y="0"/>
                  </a:move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69" name="Google Shape;1136;p54">
              <a:extLst>
                <a:ext uri="{FF2B5EF4-FFF2-40B4-BE49-F238E27FC236}">
                  <a16:creationId xmlns:a16="http://schemas.microsoft.com/office/drawing/2014/main" id="{8874452C-34B9-0DB5-9622-E6B001178B2E}"/>
                </a:ext>
              </a:extLst>
            </p:cNvPr>
            <p:cNvSpPr/>
            <p:nvPr/>
          </p:nvSpPr>
          <p:spPr>
            <a:xfrm>
              <a:off x="6461875" y="40077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0" name="Google Shape;1137;p54">
              <a:extLst>
                <a:ext uri="{FF2B5EF4-FFF2-40B4-BE49-F238E27FC236}">
                  <a16:creationId xmlns:a16="http://schemas.microsoft.com/office/drawing/2014/main" id="{DBEED9B2-FCCA-E440-BE43-D02C007E1E40}"/>
                </a:ext>
              </a:extLst>
            </p:cNvPr>
            <p:cNvSpPr/>
            <p:nvPr/>
          </p:nvSpPr>
          <p:spPr>
            <a:xfrm>
              <a:off x="3219300" y="400770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1" name="Google Shape;1138;p54">
              <a:extLst>
                <a:ext uri="{FF2B5EF4-FFF2-40B4-BE49-F238E27FC236}">
                  <a16:creationId xmlns:a16="http://schemas.microsoft.com/office/drawing/2014/main" id="{35F8BE80-7623-F93C-BAFE-0DDD1D09BAED}"/>
                </a:ext>
              </a:extLst>
            </p:cNvPr>
            <p:cNvSpPr/>
            <p:nvPr/>
          </p:nvSpPr>
          <p:spPr>
            <a:xfrm>
              <a:off x="3700450" y="403062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440"/>
                  </a:moveTo>
                  <a:lnTo>
                    <a:pt x="1" y="440"/>
                  </a:lnTo>
                  <a:lnTo>
                    <a:pt x="477" y="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2" name="Google Shape;1139;p54">
              <a:extLst>
                <a:ext uri="{FF2B5EF4-FFF2-40B4-BE49-F238E27FC236}">
                  <a16:creationId xmlns:a16="http://schemas.microsoft.com/office/drawing/2014/main" id="{CD91F129-2E9A-AB5D-1F80-85F116957384}"/>
                </a:ext>
              </a:extLst>
            </p:cNvPr>
            <p:cNvSpPr/>
            <p:nvPr/>
          </p:nvSpPr>
          <p:spPr>
            <a:xfrm>
              <a:off x="3139550" y="404162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0"/>
                  </a:moveTo>
                  <a:lnTo>
                    <a:pt x="441" y="0"/>
                  </a:lnTo>
                  <a:lnTo>
                    <a:pt x="441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3" name="Google Shape;1140;p54">
              <a:extLst>
                <a:ext uri="{FF2B5EF4-FFF2-40B4-BE49-F238E27FC236}">
                  <a16:creationId xmlns:a16="http://schemas.microsoft.com/office/drawing/2014/main" id="{6B23F44F-3EBB-4F56-5B1F-4DC9F94FB5FD}"/>
                </a:ext>
              </a:extLst>
            </p:cNvPr>
            <p:cNvSpPr/>
            <p:nvPr/>
          </p:nvSpPr>
          <p:spPr>
            <a:xfrm>
              <a:off x="3242200" y="4007700"/>
              <a:ext cx="22950" cy="25"/>
            </a:xfrm>
            <a:custGeom>
              <a:avLst/>
              <a:gdLst/>
              <a:ahLst/>
              <a:cxnLst/>
              <a:rect l="l" t="t" r="r" b="b"/>
              <a:pathLst>
                <a:path w="918" h="1" extrusionOk="0">
                  <a:moveTo>
                    <a:pt x="1" y="1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4" name="Google Shape;1141;p54">
              <a:extLst>
                <a:ext uri="{FF2B5EF4-FFF2-40B4-BE49-F238E27FC236}">
                  <a16:creationId xmlns:a16="http://schemas.microsoft.com/office/drawing/2014/main" id="{330EC005-378F-2AE4-F958-0EB698D07666}"/>
                </a:ext>
              </a:extLst>
            </p:cNvPr>
            <p:cNvSpPr/>
            <p:nvPr/>
          </p:nvSpPr>
          <p:spPr>
            <a:xfrm>
              <a:off x="2967250" y="3984800"/>
              <a:ext cx="11950" cy="22925"/>
            </a:xfrm>
            <a:custGeom>
              <a:avLst/>
              <a:gdLst/>
              <a:ahLst/>
              <a:cxnLst/>
              <a:rect l="l" t="t" r="r" b="b"/>
              <a:pathLst>
                <a:path w="478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lnTo>
                    <a:pt x="477" y="917"/>
                  </a:lnTo>
                  <a:lnTo>
                    <a:pt x="477" y="917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5" name="Google Shape;1142;p54">
              <a:extLst>
                <a:ext uri="{FF2B5EF4-FFF2-40B4-BE49-F238E27FC236}">
                  <a16:creationId xmlns:a16="http://schemas.microsoft.com/office/drawing/2014/main" id="{AE259793-ABA0-D91C-0A3D-F7FC901FB08C}"/>
                </a:ext>
              </a:extLst>
            </p:cNvPr>
            <p:cNvSpPr/>
            <p:nvPr/>
          </p:nvSpPr>
          <p:spPr>
            <a:xfrm>
              <a:off x="3058900" y="4018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6" name="Google Shape;1143;p54">
              <a:extLst>
                <a:ext uri="{FF2B5EF4-FFF2-40B4-BE49-F238E27FC236}">
                  <a16:creationId xmlns:a16="http://schemas.microsoft.com/office/drawing/2014/main" id="{DBBA6C1A-1C81-CD6C-4139-756490E6C07F}"/>
                </a:ext>
              </a:extLst>
            </p:cNvPr>
            <p:cNvSpPr/>
            <p:nvPr/>
          </p:nvSpPr>
          <p:spPr>
            <a:xfrm>
              <a:off x="3081800" y="4030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7" name="Google Shape;1144;p54">
              <a:extLst>
                <a:ext uri="{FF2B5EF4-FFF2-40B4-BE49-F238E27FC236}">
                  <a16:creationId xmlns:a16="http://schemas.microsoft.com/office/drawing/2014/main" id="{523C6374-A4D7-2442-2F47-C351ED88B588}"/>
                </a:ext>
              </a:extLst>
            </p:cNvPr>
            <p:cNvSpPr/>
            <p:nvPr/>
          </p:nvSpPr>
          <p:spPr>
            <a:xfrm>
              <a:off x="2806850" y="3961875"/>
              <a:ext cx="25" cy="22950"/>
            </a:xfrm>
            <a:custGeom>
              <a:avLst/>
              <a:gdLst/>
              <a:ahLst/>
              <a:cxnLst/>
              <a:rect l="l" t="t" r="r" b="b"/>
              <a:pathLst>
                <a:path w="1" h="918" extrusionOk="0">
                  <a:moveTo>
                    <a:pt x="1" y="1"/>
                  </a:moveTo>
                  <a:lnTo>
                    <a:pt x="1" y="1"/>
                  </a:lnTo>
                  <a:lnTo>
                    <a:pt x="1" y="441"/>
                  </a:lnTo>
                  <a:lnTo>
                    <a:pt x="1" y="917"/>
                  </a:lnTo>
                  <a:lnTo>
                    <a:pt x="1" y="917"/>
                  </a:lnTo>
                  <a:lnTo>
                    <a:pt x="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8" name="Google Shape;1145;p54">
              <a:extLst>
                <a:ext uri="{FF2B5EF4-FFF2-40B4-BE49-F238E27FC236}">
                  <a16:creationId xmlns:a16="http://schemas.microsoft.com/office/drawing/2014/main" id="{5B652366-5F35-5D2D-D05D-2EF822350481}"/>
                </a:ext>
              </a:extLst>
            </p:cNvPr>
            <p:cNvSpPr/>
            <p:nvPr/>
          </p:nvSpPr>
          <p:spPr>
            <a:xfrm>
              <a:off x="3735275" y="2655850"/>
              <a:ext cx="33950" cy="22950"/>
            </a:xfrm>
            <a:custGeom>
              <a:avLst/>
              <a:gdLst/>
              <a:ahLst/>
              <a:cxnLst/>
              <a:rect l="l" t="t" r="r" b="b"/>
              <a:pathLst>
                <a:path w="1358" h="918" extrusionOk="0">
                  <a:moveTo>
                    <a:pt x="917" y="441"/>
                  </a:moveTo>
                  <a:lnTo>
                    <a:pt x="1" y="917"/>
                  </a:lnTo>
                  <a:lnTo>
                    <a:pt x="917" y="441"/>
                  </a:lnTo>
                  <a:lnTo>
                    <a:pt x="1357" y="1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79" name="Google Shape;1146;p54">
              <a:extLst>
                <a:ext uri="{FF2B5EF4-FFF2-40B4-BE49-F238E27FC236}">
                  <a16:creationId xmlns:a16="http://schemas.microsoft.com/office/drawing/2014/main" id="{92CF6EDB-0B23-E1B6-005C-AD474E003479}"/>
                </a:ext>
              </a:extLst>
            </p:cNvPr>
            <p:cNvSpPr/>
            <p:nvPr/>
          </p:nvSpPr>
          <p:spPr>
            <a:xfrm>
              <a:off x="3792100" y="2632950"/>
              <a:ext cx="91675" cy="22925"/>
            </a:xfrm>
            <a:custGeom>
              <a:avLst/>
              <a:gdLst/>
              <a:ahLst/>
              <a:cxnLst/>
              <a:rect l="l" t="t" r="r" b="b"/>
              <a:pathLst>
                <a:path w="3667" h="917" extrusionOk="0">
                  <a:moveTo>
                    <a:pt x="1834" y="917"/>
                  </a:moveTo>
                  <a:lnTo>
                    <a:pt x="1394" y="917"/>
                  </a:lnTo>
                  <a:lnTo>
                    <a:pt x="1" y="917"/>
                  </a:lnTo>
                  <a:lnTo>
                    <a:pt x="1394" y="917"/>
                  </a:lnTo>
                  <a:lnTo>
                    <a:pt x="1834" y="917"/>
                  </a:lnTo>
                  <a:lnTo>
                    <a:pt x="2750" y="0"/>
                  </a:lnTo>
                  <a:lnTo>
                    <a:pt x="3667" y="0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0" name="Google Shape;1147;p54">
              <a:extLst>
                <a:ext uri="{FF2B5EF4-FFF2-40B4-BE49-F238E27FC236}">
                  <a16:creationId xmlns:a16="http://schemas.microsoft.com/office/drawing/2014/main" id="{61CED076-322D-F16D-3DCD-F2C48D445101}"/>
                </a:ext>
              </a:extLst>
            </p:cNvPr>
            <p:cNvSpPr/>
            <p:nvPr/>
          </p:nvSpPr>
          <p:spPr>
            <a:xfrm>
              <a:off x="3929575" y="296472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1" name="Google Shape;1148;p54">
              <a:extLst>
                <a:ext uri="{FF2B5EF4-FFF2-40B4-BE49-F238E27FC236}">
                  <a16:creationId xmlns:a16="http://schemas.microsoft.com/office/drawing/2014/main" id="{FA3A50CF-CB98-CFF6-E3EF-982EAB2975AE}"/>
                </a:ext>
              </a:extLst>
            </p:cNvPr>
            <p:cNvSpPr/>
            <p:nvPr/>
          </p:nvSpPr>
          <p:spPr>
            <a:xfrm>
              <a:off x="3860850" y="2918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2" name="Google Shape;1149;p54">
              <a:extLst>
                <a:ext uri="{FF2B5EF4-FFF2-40B4-BE49-F238E27FC236}">
                  <a16:creationId xmlns:a16="http://schemas.microsoft.com/office/drawing/2014/main" id="{2FB5211D-83CB-7A6D-A5D9-62BE8A6088D5}"/>
                </a:ext>
              </a:extLst>
            </p:cNvPr>
            <p:cNvSpPr/>
            <p:nvPr/>
          </p:nvSpPr>
          <p:spPr>
            <a:xfrm>
              <a:off x="3849850" y="287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3" name="Google Shape;1150;p54">
              <a:extLst>
                <a:ext uri="{FF2B5EF4-FFF2-40B4-BE49-F238E27FC236}">
                  <a16:creationId xmlns:a16="http://schemas.microsoft.com/office/drawing/2014/main" id="{CB8947DF-7B94-831A-4F59-0D64AC54A9CF}"/>
                </a:ext>
              </a:extLst>
            </p:cNvPr>
            <p:cNvSpPr/>
            <p:nvPr/>
          </p:nvSpPr>
          <p:spPr>
            <a:xfrm>
              <a:off x="3883750" y="3743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4" name="Google Shape;1151;p54">
              <a:extLst>
                <a:ext uri="{FF2B5EF4-FFF2-40B4-BE49-F238E27FC236}">
                  <a16:creationId xmlns:a16="http://schemas.microsoft.com/office/drawing/2014/main" id="{4DC438ED-3A0A-F164-2F09-29102D1998DE}"/>
                </a:ext>
              </a:extLst>
            </p:cNvPr>
            <p:cNvSpPr/>
            <p:nvPr/>
          </p:nvSpPr>
          <p:spPr>
            <a:xfrm>
              <a:off x="2727125" y="3949975"/>
              <a:ext cx="56850" cy="22925"/>
            </a:xfrm>
            <a:custGeom>
              <a:avLst/>
              <a:gdLst/>
              <a:ahLst/>
              <a:cxnLst/>
              <a:rect l="l" t="t" r="r" b="b"/>
              <a:pathLst>
                <a:path w="2274" h="917" extrusionOk="0">
                  <a:moveTo>
                    <a:pt x="1" y="0"/>
                  </a:moveTo>
                  <a:lnTo>
                    <a:pt x="440" y="477"/>
                  </a:lnTo>
                  <a:lnTo>
                    <a:pt x="917" y="917"/>
                  </a:lnTo>
                  <a:lnTo>
                    <a:pt x="2273" y="477"/>
                  </a:lnTo>
                  <a:lnTo>
                    <a:pt x="917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5" name="Google Shape;1152;p54">
              <a:extLst>
                <a:ext uri="{FF2B5EF4-FFF2-40B4-BE49-F238E27FC236}">
                  <a16:creationId xmlns:a16="http://schemas.microsoft.com/office/drawing/2014/main" id="{58700893-B633-EA7A-17BA-1B7436D328FE}"/>
                </a:ext>
              </a:extLst>
            </p:cNvPr>
            <p:cNvSpPr/>
            <p:nvPr/>
          </p:nvSpPr>
          <p:spPr>
            <a:xfrm>
              <a:off x="2509000" y="3858325"/>
              <a:ext cx="11925" cy="119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477" y="477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6" name="Google Shape;1153;p54">
              <a:extLst>
                <a:ext uri="{FF2B5EF4-FFF2-40B4-BE49-F238E27FC236}">
                  <a16:creationId xmlns:a16="http://schemas.microsoft.com/office/drawing/2014/main" id="{8AD37254-F07F-0732-FAD3-F40F5695DA59}"/>
                </a:ext>
              </a:extLst>
            </p:cNvPr>
            <p:cNvSpPr/>
            <p:nvPr/>
          </p:nvSpPr>
          <p:spPr>
            <a:xfrm>
              <a:off x="2463175" y="3870225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0" y="1"/>
                  </a:moveTo>
                  <a:lnTo>
                    <a:pt x="477" y="441"/>
                  </a:lnTo>
                  <a:lnTo>
                    <a:pt x="1393" y="917"/>
                  </a:lnTo>
                  <a:lnTo>
                    <a:pt x="1393" y="441"/>
                  </a:lnTo>
                  <a:lnTo>
                    <a:pt x="917" y="4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7" name="Google Shape;1154;p54">
              <a:extLst>
                <a:ext uri="{FF2B5EF4-FFF2-40B4-BE49-F238E27FC236}">
                  <a16:creationId xmlns:a16="http://schemas.microsoft.com/office/drawing/2014/main" id="{286CA36A-970D-B7DA-2377-1964E63BA13B}"/>
                </a:ext>
              </a:extLst>
            </p:cNvPr>
            <p:cNvSpPr/>
            <p:nvPr/>
          </p:nvSpPr>
          <p:spPr>
            <a:xfrm>
              <a:off x="2520900" y="3858325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441" y="47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8" name="Google Shape;1155;p54">
              <a:extLst>
                <a:ext uri="{FF2B5EF4-FFF2-40B4-BE49-F238E27FC236}">
                  <a16:creationId xmlns:a16="http://schemas.microsoft.com/office/drawing/2014/main" id="{D62E475E-C6BC-403A-3B72-55FFEB9325CE}"/>
                </a:ext>
              </a:extLst>
            </p:cNvPr>
            <p:cNvSpPr/>
            <p:nvPr/>
          </p:nvSpPr>
          <p:spPr>
            <a:xfrm>
              <a:off x="3941500" y="2632950"/>
              <a:ext cx="22925" cy="11025"/>
            </a:xfrm>
            <a:custGeom>
              <a:avLst/>
              <a:gdLst/>
              <a:ahLst/>
              <a:cxnLst/>
              <a:rect l="l" t="t" r="r" b="b"/>
              <a:pathLst>
                <a:path w="917" h="441" extrusionOk="0">
                  <a:moveTo>
                    <a:pt x="0" y="440"/>
                  </a:moveTo>
                  <a:lnTo>
                    <a:pt x="0" y="440"/>
                  </a:lnTo>
                  <a:lnTo>
                    <a:pt x="917" y="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89" name="Google Shape;1156;p54">
              <a:extLst>
                <a:ext uri="{FF2B5EF4-FFF2-40B4-BE49-F238E27FC236}">
                  <a16:creationId xmlns:a16="http://schemas.microsoft.com/office/drawing/2014/main" id="{6D4E03ED-4228-721A-6635-5C1DBB84DE92}"/>
                </a:ext>
              </a:extLst>
            </p:cNvPr>
            <p:cNvSpPr/>
            <p:nvPr/>
          </p:nvSpPr>
          <p:spPr>
            <a:xfrm>
              <a:off x="2681300" y="388122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440" y="477"/>
                  </a:moveTo>
                  <a:lnTo>
                    <a:pt x="0" y="47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0" name="Google Shape;1157;p54">
              <a:extLst>
                <a:ext uri="{FF2B5EF4-FFF2-40B4-BE49-F238E27FC236}">
                  <a16:creationId xmlns:a16="http://schemas.microsoft.com/office/drawing/2014/main" id="{5F97AD9D-742C-382F-4418-421CA09B92CD}"/>
                </a:ext>
              </a:extLst>
            </p:cNvPr>
            <p:cNvSpPr/>
            <p:nvPr/>
          </p:nvSpPr>
          <p:spPr>
            <a:xfrm>
              <a:off x="2658375" y="3870225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1" y="44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1" name="Google Shape;1158;p54">
              <a:extLst>
                <a:ext uri="{FF2B5EF4-FFF2-40B4-BE49-F238E27FC236}">
                  <a16:creationId xmlns:a16="http://schemas.microsoft.com/office/drawing/2014/main" id="{9453312A-236E-B841-9A23-582E1097EB9A}"/>
                </a:ext>
              </a:extLst>
            </p:cNvPr>
            <p:cNvSpPr/>
            <p:nvPr/>
          </p:nvSpPr>
          <p:spPr>
            <a:xfrm>
              <a:off x="2371525" y="3995800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917" y="917"/>
                  </a:moveTo>
                  <a:lnTo>
                    <a:pt x="0" y="1393"/>
                  </a:lnTo>
                  <a:lnTo>
                    <a:pt x="0" y="1393"/>
                  </a:lnTo>
                  <a:lnTo>
                    <a:pt x="917" y="917"/>
                  </a:lnTo>
                  <a:lnTo>
                    <a:pt x="1393" y="0"/>
                  </a:lnTo>
                  <a:lnTo>
                    <a:pt x="1393" y="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2" name="Google Shape;1159;p54">
              <a:extLst>
                <a:ext uri="{FF2B5EF4-FFF2-40B4-BE49-F238E27FC236}">
                  <a16:creationId xmlns:a16="http://schemas.microsoft.com/office/drawing/2014/main" id="{8E55BBB4-EB94-33EB-B6DD-4784F5F29E0A}"/>
                </a:ext>
              </a:extLst>
            </p:cNvPr>
            <p:cNvSpPr/>
            <p:nvPr/>
          </p:nvSpPr>
          <p:spPr>
            <a:xfrm>
              <a:off x="2681300" y="4018700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0" y="1"/>
                  </a:moveTo>
                  <a:lnTo>
                    <a:pt x="440" y="477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3" name="Google Shape;1160;p54">
              <a:extLst>
                <a:ext uri="{FF2B5EF4-FFF2-40B4-BE49-F238E27FC236}">
                  <a16:creationId xmlns:a16="http://schemas.microsoft.com/office/drawing/2014/main" id="{C7C883B4-BDA5-1807-9C32-D007D479F2F4}"/>
                </a:ext>
              </a:extLst>
            </p:cNvPr>
            <p:cNvSpPr/>
            <p:nvPr/>
          </p:nvSpPr>
          <p:spPr>
            <a:xfrm>
              <a:off x="2589650" y="4030625"/>
              <a:ext cx="25" cy="22925"/>
            </a:xfrm>
            <a:custGeom>
              <a:avLst/>
              <a:gdLst/>
              <a:ahLst/>
              <a:cxnLst/>
              <a:rect l="l" t="t" r="r" b="b"/>
              <a:pathLst>
                <a:path w="1" h="917" extrusionOk="0">
                  <a:moveTo>
                    <a:pt x="0" y="0"/>
                  </a:moveTo>
                  <a:lnTo>
                    <a:pt x="0" y="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917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4" name="Google Shape;1161;p54">
              <a:extLst>
                <a:ext uri="{FF2B5EF4-FFF2-40B4-BE49-F238E27FC236}">
                  <a16:creationId xmlns:a16="http://schemas.microsoft.com/office/drawing/2014/main" id="{C8885A8E-3981-081A-3BF4-AE9A400543EE}"/>
                </a:ext>
              </a:extLst>
            </p:cNvPr>
            <p:cNvSpPr/>
            <p:nvPr/>
          </p:nvSpPr>
          <p:spPr>
            <a:xfrm>
              <a:off x="2738125" y="4018700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477" y="477"/>
                  </a:moveTo>
                  <a:lnTo>
                    <a:pt x="477" y="477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5" name="Google Shape;1162;p54">
              <a:extLst>
                <a:ext uri="{FF2B5EF4-FFF2-40B4-BE49-F238E27FC236}">
                  <a16:creationId xmlns:a16="http://schemas.microsoft.com/office/drawing/2014/main" id="{74CEE962-F28F-09BF-E78C-C8F2831EE2EE}"/>
                </a:ext>
              </a:extLst>
            </p:cNvPr>
            <p:cNvSpPr/>
            <p:nvPr/>
          </p:nvSpPr>
          <p:spPr>
            <a:xfrm>
              <a:off x="2417350" y="3972875"/>
              <a:ext cx="11925" cy="11950"/>
            </a:xfrm>
            <a:custGeom>
              <a:avLst/>
              <a:gdLst/>
              <a:ahLst/>
              <a:cxnLst/>
              <a:rect l="l" t="t" r="r" b="b"/>
              <a:pathLst>
                <a:path w="477" h="478" extrusionOk="0">
                  <a:moveTo>
                    <a:pt x="0" y="477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6" name="Google Shape;1163;p54">
              <a:extLst>
                <a:ext uri="{FF2B5EF4-FFF2-40B4-BE49-F238E27FC236}">
                  <a16:creationId xmlns:a16="http://schemas.microsoft.com/office/drawing/2014/main" id="{19EB06ED-DD85-955D-FB42-63AC53E4B362}"/>
                </a:ext>
              </a:extLst>
            </p:cNvPr>
            <p:cNvSpPr/>
            <p:nvPr/>
          </p:nvSpPr>
          <p:spPr>
            <a:xfrm>
              <a:off x="2417350" y="398480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440"/>
                  </a:moveTo>
                  <a:lnTo>
                    <a:pt x="0" y="4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7" name="Google Shape;1164;p54">
              <a:extLst>
                <a:ext uri="{FF2B5EF4-FFF2-40B4-BE49-F238E27FC236}">
                  <a16:creationId xmlns:a16="http://schemas.microsoft.com/office/drawing/2014/main" id="{BAFC3F35-65E5-8B4C-9B86-52BB953796D7}"/>
                </a:ext>
              </a:extLst>
            </p:cNvPr>
            <p:cNvSpPr/>
            <p:nvPr/>
          </p:nvSpPr>
          <p:spPr>
            <a:xfrm>
              <a:off x="2429250" y="40187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44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8" name="Google Shape;1165;p54">
              <a:extLst>
                <a:ext uri="{FF2B5EF4-FFF2-40B4-BE49-F238E27FC236}">
                  <a16:creationId xmlns:a16="http://schemas.microsoft.com/office/drawing/2014/main" id="{C4AA3A66-F9C8-92C2-00AA-A8A1EBC8A542}"/>
                </a:ext>
              </a:extLst>
            </p:cNvPr>
            <p:cNvSpPr/>
            <p:nvPr/>
          </p:nvSpPr>
          <p:spPr>
            <a:xfrm>
              <a:off x="4158700" y="2712675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599" name="Google Shape;1166;p54">
              <a:extLst>
                <a:ext uri="{FF2B5EF4-FFF2-40B4-BE49-F238E27FC236}">
                  <a16:creationId xmlns:a16="http://schemas.microsoft.com/office/drawing/2014/main" id="{5229CD25-9FD9-4A3F-ECF0-6C7263CA973E}"/>
                </a:ext>
              </a:extLst>
            </p:cNvPr>
            <p:cNvSpPr/>
            <p:nvPr/>
          </p:nvSpPr>
          <p:spPr>
            <a:xfrm>
              <a:off x="3964400" y="3262575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1"/>
                  </a:moveTo>
                  <a:lnTo>
                    <a:pt x="1" y="1"/>
                  </a:lnTo>
                  <a:lnTo>
                    <a:pt x="441" y="1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0" name="Google Shape;1167;p54">
              <a:extLst>
                <a:ext uri="{FF2B5EF4-FFF2-40B4-BE49-F238E27FC236}">
                  <a16:creationId xmlns:a16="http://schemas.microsoft.com/office/drawing/2014/main" id="{AA1E1B3D-7988-1DCB-AD8D-AB7CAB9D167A}"/>
                </a:ext>
              </a:extLst>
            </p:cNvPr>
            <p:cNvSpPr/>
            <p:nvPr/>
          </p:nvSpPr>
          <p:spPr>
            <a:xfrm>
              <a:off x="3987325" y="3159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1" name="Google Shape;1168;p54">
              <a:extLst>
                <a:ext uri="{FF2B5EF4-FFF2-40B4-BE49-F238E27FC236}">
                  <a16:creationId xmlns:a16="http://schemas.microsoft.com/office/drawing/2014/main" id="{3A92B885-5FD8-F7CC-C362-D20F328D38B3}"/>
                </a:ext>
              </a:extLst>
            </p:cNvPr>
            <p:cNvSpPr/>
            <p:nvPr/>
          </p:nvSpPr>
          <p:spPr>
            <a:xfrm>
              <a:off x="4170625" y="27016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0" y="1"/>
                  </a:moveTo>
                  <a:lnTo>
                    <a:pt x="440" y="1"/>
                  </a:lnTo>
                  <a:lnTo>
                    <a:pt x="0" y="441"/>
                  </a:lnTo>
                  <a:lnTo>
                    <a:pt x="0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2" name="Google Shape;1169;p54">
              <a:extLst>
                <a:ext uri="{FF2B5EF4-FFF2-40B4-BE49-F238E27FC236}">
                  <a16:creationId xmlns:a16="http://schemas.microsoft.com/office/drawing/2014/main" id="{75E7FEAF-D437-1C6C-5D63-4B4771B99AE7}"/>
                </a:ext>
              </a:extLst>
            </p:cNvPr>
            <p:cNvSpPr/>
            <p:nvPr/>
          </p:nvSpPr>
          <p:spPr>
            <a:xfrm>
              <a:off x="4021225" y="32396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477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3" name="Google Shape;1170;p54">
              <a:extLst>
                <a:ext uri="{FF2B5EF4-FFF2-40B4-BE49-F238E27FC236}">
                  <a16:creationId xmlns:a16="http://schemas.microsoft.com/office/drawing/2014/main" id="{CA53D6DC-352E-E084-0925-81773D2CF3A5}"/>
                </a:ext>
              </a:extLst>
            </p:cNvPr>
            <p:cNvSpPr/>
            <p:nvPr/>
          </p:nvSpPr>
          <p:spPr>
            <a:xfrm>
              <a:off x="3964400" y="3079275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1" y="1"/>
                  </a:moveTo>
                  <a:lnTo>
                    <a:pt x="441" y="1"/>
                  </a:lnTo>
                  <a:lnTo>
                    <a:pt x="441" y="477"/>
                  </a:lnTo>
                  <a:lnTo>
                    <a:pt x="44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4" name="Google Shape;1171;p54">
              <a:extLst>
                <a:ext uri="{FF2B5EF4-FFF2-40B4-BE49-F238E27FC236}">
                  <a16:creationId xmlns:a16="http://schemas.microsoft.com/office/drawing/2014/main" id="{FE4D0545-8DDB-A3A9-8BE1-7A48C8B21076}"/>
                </a:ext>
              </a:extLst>
            </p:cNvPr>
            <p:cNvSpPr/>
            <p:nvPr/>
          </p:nvSpPr>
          <p:spPr>
            <a:xfrm>
              <a:off x="3975400" y="2930800"/>
              <a:ext cx="22950" cy="45850"/>
            </a:xfrm>
            <a:custGeom>
              <a:avLst/>
              <a:gdLst/>
              <a:ahLst/>
              <a:cxnLst/>
              <a:rect l="l" t="t" r="r" b="b"/>
              <a:pathLst>
                <a:path w="918" h="1834" extrusionOk="0">
                  <a:moveTo>
                    <a:pt x="477" y="1357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477" y="1357"/>
                  </a:lnTo>
                  <a:lnTo>
                    <a:pt x="1" y="1834"/>
                  </a:lnTo>
                  <a:lnTo>
                    <a:pt x="1" y="183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5" name="Google Shape;1172;p54">
              <a:extLst>
                <a:ext uri="{FF2B5EF4-FFF2-40B4-BE49-F238E27FC236}">
                  <a16:creationId xmlns:a16="http://schemas.microsoft.com/office/drawing/2014/main" id="{1E6A9AFE-B2CD-D383-5D4B-F68A492E01BB}"/>
                </a:ext>
              </a:extLst>
            </p:cNvPr>
            <p:cNvSpPr/>
            <p:nvPr/>
          </p:nvSpPr>
          <p:spPr>
            <a:xfrm>
              <a:off x="4445575" y="3216750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0" y="477"/>
                  </a:moveTo>
                  <a:lnTo>
                    <a:pt x="0" y="477"/>
                  </a:lnTo>
                  <a:lnTo>
                    <a:pt x="44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6" name="Google Shape;1173;p54">
              <a:extLst>
                <a:ext uri="{FF2B5EF4-FFF2-40B4-BE49-F238E27FC236}">
                  <a16:creationId xmlns:a16="http://schemas.microsoft.com/office/drawing/2014/main" id="{5D873BA2-89A0-4F5D-FD25-B3BB59A3AC09}"/>
                </a:ext>
              </a:extLst>
            </p:cNvPr>
            <p:cNvSpPr/>
            <p:nvPr/>
          </p:nvSpPr>
          <p:spPr>
            <a:xfrm>
              <a:off x="4662775" y="3079275"/>
              <a:ext cx="25" cy="22950"/>
            </a:xfrm>
            <a:custGeom>
              <a:avLst/>
              <a:gdLst/>
              <a:ahLst/>
              <a:cxnLst/>
              <a:rect l="l" t="t" r="r" b="b"/>
              <a:pathLst>
                <a:path w="1" h="918" extrusionOk="0">
                  <a:moveTo>
                    <a:pt x="1" y="477"/>
                  </a:moveTo>
                  <a:lnTo>
                    <a:pt x="1" y="477"/>
                  </a:lnTo>
                  <a:lnTo>
                    <a:pt x="1" y="477"/>
                  </a:lnTo>
                  <a:lnTo>
                    <a:pt x="1" y="917"/>
                  </a:lnTo>
                  <a:lnTo>
                    <a:pt x="1" y="9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7" name="Google Shape;1174;p54">
              <a:extLst>
                <a:ext uri="{FF2B5EF4-FFF2-40B4-BE49-F238E27FC236}">
                  <a16:creationId xmlns:a16="http://schemas.microsoft.com/office/drawing/2014/main" id="{3D72D8B0-1FA6-C26C-19ED-05FCF3EF3132}"/>
                </a:ext>
              </a:extLst>
            </p:cNvPr>
            <p:cNvSpPr/>
            <p:nvPr/>
          </p:nvSpPr>
          <p:spPr>
            <a:xfrm>
              <a:off x="4502400" y="3216750"/>
              <a:ext cx="22925" cy="11950"/>
            </a:xfrm>
            <a:custGeom>
              <a:avLst/>
              <a:gdLst/>
              <a:ahLst/>
              <a:cxnLst/>
              <a:rect l="l" t="t" r="r" b="b"/>
              <a:pathLst>
                <a:path w="917" h="478" extrusionOk="0">
                  <a:moveTo>
                    <a:pt x="0" y="477"/>
                  </a:moveTo>
                  <a:lnTo>
                    <a:pt x="0" y="477"/>
                  </a:lnTo>
                  <a:lnTo>
                    <a:pt x="477" y="1"/>
                  </a:ln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8" name="Google Shape;1175;p54">
              <a:extLst>
                <a:ext uri="{FF2B5EF4-FFF2-40B4-BE49-F238E27FC236}">
                  <a16:creationId xmlns:a16="http://schemas.microsoft.com/office/drawing/2014/main" id="{0A5A49C4-EC45-4D7F-18ED-F5B2994AE52C}"/>
                </a:ext>
              </a:extLst>
            </p:cNvPr>
            <p:cNvSpPr/>
            <p:nvPr/>
          </p:nvSpPr>
          <p:spPr>
            <a:xfrm>
              <a:off x="4662775" y="3068275"/>
              <a:ext cx="22950" cy="22950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1" y="441"/>
                  </a:moveTo>
                  <a:lnTo>
                    <a:pt x="917" y="1"/>
                  </a:lnTo>
                  <a:lnTo>
                    <a:pt x="917" y="1"/>
                  </a:lnTo>
                  <a:lnTo>
                    <a:pt x="1" y="441"/>
                  </a:lnTo>
                  <a:lnTo>
                    <a:pt x="1" y="91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09" name="Google Shape;1176;p54">
              <a:extLst>
                <a:ext uri="{FF2B5EF4-FFF2-40B4-BE49-F238E27FC236}">
                  <a16:creationId xmlns:a16="http://schemas.microsoft.com/office/drawing/2014/main" id="{0A04A809-A883-7B5D-D074-F40844077E23}"/>
                </a:ext>
              </a:extLst>
            </p:cNvPr>
            <p:cNvSpPr/>
            <p:nvPr/>
          </p:nvSpPr>
          <p:spPr>
            <a:xfrm>
              <a:off x="4456575" y="3216750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1"/>
                  </a:moveTo>
                  <a:lnTo>
                    <a:pt x="47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0" name="Google Shape;1177;p54">
              <a:extLst>
                <a:ext uri="{FF2B5EF4-FFF2-40B4-BE49-F238E27FC236}">
                  <a16:creationId xmlns:a16="http://schemas.microsoft.com/office/drawing/2014/main" id="{BB83F08D-F6A7-B601-648A-46F05AE6A872}"/>
                </a:ext>
              </a:extLst>
            </p:cNvPr>
            <p:cNvSpPr/>
            <p:nvPr/>
          </p:nvSpPr>
          <p:spPr>
            <a:xfrm>
              <a:off x="4021225" y="2918900"/>
              <a:ext cx="22950" cy="11925"/>
            </a:xfrm>
            <a:custGeom>
              <a:avLst/>
              <a:gdLst/>
              <a:ahLst/>
              <a:cxnLst/>
              <a:rect l="l" t="t" r="r" b="b"/>
              <a:pathLst>
                <a:path w="918" h="477" extrusionOk="0">
                  <a:moveTo>
                    <a:pt x="917" y="0"/>
                  </a:moveTo>
                  <a:lnTo>
                    <a:pt x="917" y="0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1" name="Google Shape;1178;p54">
              <a:extLst>
                <a:ext uri="{FF2B5EF4-FFF2-40B4-BE49-F238E27FC236}">
                  <a16:creationId xmlns:a16="http://schemas.microsoft.com/office/drawing/2014/main" id="{9FF03D51-8FCF-0D42-BCEC-4ECBAFB044BB}"/>
                </a:ext>
              </a:extLst>
            </p:cNvPr>
            <p:cNvSpPr/>
            <p:nvPr/>
          </p:nvSpPr>
          <p:spPr>
            <a:xfrm>
              <a:off x="4331000" y="3228675"/>
              <a:ext cx="22950" cy="11025"/>
            </a:xfrm>
            <a:custGeom>
              <a:avLst/>
              <a:gdLst/>
              <a:ahLst/>
              <a:cxnLst/>
              <a:rect l="l" t="t" r="r" b="b"/>
              <a:pathLst>
                <a:path w="918" h="441" extrusionOk="0">
                  <a:moveTo>
                    <a:pt x="1" y="440"/>
                  </a:moveTo>
                  <a:lnTo>
                    <a:pt x="1" y="440"/>
                  </a:lnTo>
                  <a:lnTo>
                    <a:pt x="1" y="440"/>
                  </a:lnTo>
                  <a:lnTo>
                    <a:pt x="441" y="0"/>
                  </a:lnTo>
                  <a:lnTo>
                    <a:pt x="917" y="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2" name="Google Shape;1179;p54">
              <a:extLst>
                <a:ext uri="{FF2B5EF4-FFF2-40B4-BE49-F238E27FC236}">
                  <a16:creationId xmlns:a16="http://schemas.microsoft.com/office/drawing/2014/main" id="{02ABE1E1-2A53-6CDC-F94C-8D62F666A539}"/>
                </a:ext>
              </a:extLst>
            </p:cNvPr>
            <p:cNvSpPr/>
            <p:nvPr/>
          </p:nvSpPr>
          <p:spPr>
            <a:xfrm>
              <a:off x="4089975" y="3205750"/>
              <a:ext cx="34850" cy="11025"/>
            </a:xfrm>
            <a:custGeom>
              <a:avLst/>
              <a:gdLst/>
              <a:ahLst/>
              <a:cxnLst/>
              <a:rect l="l" t="t" r="r" b="b"/>
              <a:pathLst>
                <a:path w="1394" h="441" extrusionOk="0">
                  <a:moveTo>
                    <a:pt x="0" y="441"/>
                  </a:moveTo>
                  <a:lnTo>
                    <a:pt x="0" y="441"/>
                  </a:lnTo>
                  <a:lnTo>
                    <a:pt x="1393" y="1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3" name="Google Shape;1180;p54">
              <a:extLst>
                <a:ext uri="{FF2B5EF4-FFF2-40B4-BE49-F238E27FC236}">
                  <a16:creationId xmlns:a16="http://schemas.microsoft.com/office/drawing/2014/main" id="{6FC02CE1-42FF-E048-9E96-89F015C6ABB7}"/>
                </a:ext>
              </a:extLst>
            </p:cNvPr>
            <p:cNvSpPr/>
            <p:nvPr/>
          </p:nvSpPr>
          <p:spPr>
            <a:xfrm>
              <a:off x="4124800" y="2712675"/>
              <a:ext cx="56850" cy="91675"/>
            </a:xfrm>
            <a:custGeom>
              <a:avLst/>
              <a:gdLst/>
              <a:ahLst/>
              <a:cxnLst/>
              <a:rect l="l" t="t" r="r" b="b"/>
              <a:pathLst>
                <a:path w="2274" h="3667" extrusionOk="0">
                  <a:moveTo>
                    <a:pt x="2273" y="2310"/>
                  </a:moveTo>
                  <a:lnTo>
                    <a:pt x="0" y="2310"/>
                  </a:lnTo>
                  <a:lnTo>
                    <a:pt x="917" y="1"/>
                  </a:lnTo>
                  <a:lnTo>
                    <a:pt x="917" y="1"/>
                  </a:lnTo>
                  <a:lnTo>
                    <a:pt x="0" y="2310"/>
                  </a:lnTo>
                  <a:lnTo>
                    <a:pt x="2273" y="2310"/>
                  </a:lnTo>
                  <a:lnTo>
                    <a:pt x="1357" y="3667"/>
                  </a:lnTo>
                  <a:lnTo>
                    <a:pt x="1357" y="366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4" name="Google Shape;1181;p54">
              <a:extLst>
                <a:ext uri="{FF2B5EF4-FFF2-40B4-BE49-F238E27FC236}">
                  <a16:creationId xmlns:a16="http://schemas.microsoft.com/office/drawing/2014/main" id="{977945C6-F8A1-C8E3-E89D-983CBF6FD73C}"/>
                </a:ext>
              </a:extLst>
            </p:cNvPr>
            <p:cNvSpPr/>
            <p:nvPr/>
          </p:nvSpPr>
          <p:spPr>
            <a:xfrm>
              <a:off x="4067050" y="2804325"/>
              <a:ext cx="57775" cy="80675"/>
            </a:xfrm>
            <a:custGeom>
              <a:avLst/>
              <a:gdLst/>
              <a:ahLst/>
              <a:cxnLst/>
              <a:rect l="l" t="t" r="r" b="b"/>
              <a:pathLst>
                <a:path w="2311" h="3227" extrusionOk="0">
                  <a:moveTo>
                    <a:pt x="1834" y="1"/>
                  </a:moveTo>
                  <a:lnTo>
                    <a:pt x="2310" y="477"/>
                  </a:lnTo>
                  <a:lnTo>
                    <a:pt x="2310" y="1"/>
                  </a:lnTo>
                  <a:close/>
                  <a:moveTo>
                    <a:pt x="1" y="1394"/>
                  </a:moveTo>
                  <a:lnTo>
                    <a:pt x="1" y="1834"/>
                  </a:lnTo>
                  <a:lnTo>
                    <a:pt x="477" y="3227"/>
                  </a:lnTo>
                  <a:lnTo>
                    <a:pt x="477" y="1834"/>
                  </a:lnTo>
                  <a:lnTo>
                    <a:pt x="1" y="139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5" name="Google Shape;1182;p54">
              <a:extLst>
                <a:ext uri="{FF2B5EF4-FFF2-40B4-BE49-F238E27FC236}">
                  <a16:creationId xmlns:a16="http://schemas.microsoft.com/office/drawing/2014/main" id="{1805DA5C-840D-3343-CC9C-2D7DB0EC74B0}"/>
                </a:ext>
              </a:extLst>
            </p:cNvPr>
            <p:cNvSpPr/>
            <p:nvPr/>
          </p:nvSpPr>
          <p:spPr>
            <a:xfrm>
              <a:off x="4056050" y="2918900"/>
              <a:ext cx="11025" cy="11925"/>
            </a:xfrm>
            <a:custGeom>
              <a:avLst/>
              <a:gdLst/>
              <a:ahLst/>
              <a:cxnLst/>
              <a:rect l="l" t="t" r="r" b="b"/>
              <a:pathLst>
                <a:path w="441" h="477" extrusionOk="0">
                  <a:moveTo>
                    <a:pt x="1" y="0"/>
                  </a:moveTo>
                  <a:lnTo>
                    <a:pt x="441" y="0"/>
                  </a:lnTo>
                  <a:lnTo>
                    <a:pt x="1" y="0"/>
                  </a:lnTo>
                  <a:lnTo>
                    <a:pt x="1" y="477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6" name="Google Shape;1183;p54">
              <a:extLst>
                <a:ext uri="{FF2B5EF4-FFF2-40B4-BE49-F238E27FC236}">
                  <a16:creationId xmlns:a16="http://schemas.microsoft.com/office/drawing/2014/main" id="{934B9068-8C56-5545-7EAC-AA9D8BB9B8F4}"/>
                </a:ext>
              </a:extLst>
            </p:cNvPr>
            <p:cNvSpPr/>
            <p:nvPr/>
          </p:nvSpPr>
          <p:spPr>
            <a:xfrm>
              <a:off x="4891900" y="3824400"/>
              <a:ext cx="389550" cy="229150"/>
            </a:xfrm>
            <a:custGeom>
              <a:avLst/>
              <a:gdLst/>
              <a:ahLst/>
              <a:cxnLst/>
              <a:rect l="l" t="t" r="r" b="b"/>
              <a:pathLst>
                <a:path w="15582" h="9166" extrusionOk="0">
                  <a:moveTo>
                    <a:pt x="5976" y="1"/>
                  </a:moveTo>
                  <a:lnTo>
                    <a:pt x="5976" y="917"/>
                  </a:lnTo>
                  <a:lnTo>
                    <a:pt x="5500" y="1357"/>
                  </a:lnTo>
                  <a:lnTo>
                    <a:pt x="4583" y="440"/>
                  </a:lnTo>
                  <a:lnTo>
                    <a:pt x="4143" y="917"/>
                  </a:lnTo>
                  <a:lnTo>
                    <a:pt x="4143" y="440"/>
                  </a:lnTo>
                  <a:lnTo>
                    <a:pt x="3667" y="440"/>
                  </a:lnTo>
                  <a:lnTo>
                    <a:pt x="3667" y="1357"/>
                  </a:lnTo>
                  <a:lnTo>
                    <a:pt x="3667" y="1834"/>
                  </a:lnTo>
                  <a:lnTo>
                    <a:pt x="3227" y="2274"/>
                  </a:lnTo>
                  <a:lnTo>
                    <a:pt x="2310" y="2750"/>
                  </a:lnTo>
                  <a:lnTo>
                    <a:pt x="2750" y="3190"/>
                  </a:lnTo>
                  <a:lnTo>
                    <a:pt x="1394" y="3190"/>
                  </a:lnTo>
                  <a:lnTo>
                    <a:pt x="917" y="3667"/>
                  </a:lnTo>
                  <a:lnTo>
                    <a:pt x="917" y="4107"/>
                  </a:lnTo>
                  <a:lnTo>
                    <a:pt x="1" y="5023"/>
                  </a:lnTo>
                  <a:lnTo>
                    <a:pt x="1" y="5500"/>
                  </a:lnTo>
                  <a:lnTo>
                    <a:pt x="917" y="5023"/>
                  </a:lnTo>
                  <a:lnTo>
                    <a:pt x="1394" y="4583"/>
                  </a:lnTo>
                  <a:lnTo>
                    <a:pt x="2310" y="4583"/>
                  </a:lnTo>
                  <a:lnTo>
                    <a:pt x="2750" y="5023"/>
                  </a:lnTo>
                  <a:lnTo>
                    <a:pt x="3667" y="5500"/>
                  </a:lnTo>
                  <a:lnTo>
                    <a:pt x="4143" y="5023"/>
                  </a:lnTo>
                  <a:lnTo>
                    <a:pt x="4143" y="5500"/>
                  </a:lnTo>
                  <a:lnTo>
                    <a:pt x="4583" y="6416"/>
                  </a:lnTo>
                  <a:lnTo>
                    <a:pt x="4143" y="6856"/>
                  </a:lnTo>
                  <a:lnTo>
                    <a:pt x="4583" y="7773"/>
                  </a:lnTo>
                  <a:lnTo>
                    <a:pt x="4583" y="8689"/>
                  </a:lnTo>
                  <a:lnTo>
                    <a:pt x="4583" y="9166"/>
                  </a:lnTo>
                  <a:lnTo>
                    <a:pt x="5976" y="8689"/>
                  </a:lnTo>
                  <a:lnTo>
                    <a:pt x="6416" y="9166"/>
                  </a:lnTo>
                  <a:lnTo>
                    <a:pt x="7809" y="8689"/>
                  </a:lnTo>
                  <a:lnTo>
                    <a:pt x="8249" y="7333"/>
                  </a:lnTo>
                  <a:lnTo>
                    <a:pt x="8726" y="6856"/>
                  </a:lnTo>
                  <a:lnTo>
                    <a:pt x="9166" y="6416"/>
                  </a:lnTo>
                  <a:lnTo>
                    <a:pt x="10082" y="5500"/>
                  </a:lnTo>
                  <a:lnTo>
                    <a:pt x="10082" y="5940"/>
                  </a:lnTo>
                  <a:lnTo>
                    <a:pt x="10559" y="6416"/>
                  </a:lnTo>
                  <a:lnTo>
                    <a:pt x="10999" y="5023"/>
                  </a:lnTo>
                  <a:lnTo>
                    <a:pt x="10999" y="4583"/>
                  </a:lnTo>
                  <a:lnTo>
                    <a:pt x="11915" y="3667"/>
                  </a:lnTo>
                  <a:lnTo>
                    <a:pt x="12832" y="3667"/>
                  </a:lnTo>
                  <a:lnTo>
                    <a:pt x="12832" y="4107"/>
                  </a:lnTo>
                  <a:lnTo>
                    <a:pt x="13748" y="4107"/>
                  </a:lnTo>
                  <a:lnTo>
                    <a:pt x="14665" y="3667"/>
                  </a:lnTo>
                  <a:lnTo>
                    <a:pt x="15581" y="3190"/>
                  </a:lnTo>
                  <a:lnTo>
                    <a:pt x="15581" y="2750"/>
                  </a:lnTo>
                  <a:lnTo>
                    <a:pt x="15142" y="2274"/>
                  </a:lnTo>
                  <a:lnTo>
                    <a:pt x="15142" y="1834"/>
                  </a:lnTo>
                  <a:lnTo>
                    <a:pt x="15581" y="1834"/>
                  </a:lnTo>
                  <a:lnTo>
                    <a:pt x="15581" y="1357"/>
                  </a:lnTo>
                  <a:lnTo>
                    <a:pt x="14225" y="1357"/>
                  </a:lnTo>
                  <a:lnTo>
                    <a:pt x="13308" y="1834"/>
                  </a:lnTo>
                  <a:lnTo>
                    <a:pt x="12832" y="2274"/>
                  </a:lnTo>
                  <a:lnTo>
                    <a:pt x="12392" y="3190"/>
                  </a:lnTo>
                  <a:lnTo>
                    <a:pt x="10559" y="3190"/>
                  </a:lnTo>
                  <a:lnTo>
                    <a:pt x="10559" y="2750"/>
                  </a:lnTo>
                  <a:lnTo>
                    <a:pt x="9642" y="2274"/>
                  </a:lnTo>
                  <a:lnTo>
                    <a:pt x="8726" y="2750"/>
                  </a:lnTo>
                  <a:lnTo>
                    <a:pt x="8249" y="2274"/>
                  </a:lnTo>
                  <a:lnTo>
                    <a:pt x="8249" y="1834"/>
                  </a:lnTo>
                  <a:lnTo>
                    <a:pt x="7333" y="1834"/>
                  </a:lnTo>
                  <a:lnTo>
                    <a:pt x="7333" y="1357"/>
                  </a:lnTo>
                  <a:lnTo>
                    <a:pt x="7333" y="917"/>
                  </a:lnTo>
                  <a:lnTo>
                    <a:pt x="6893" y="440"/>
                  </a:lnTo>
                  <a:lnTo>
                    <a:pt x="5976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7" name="Google Shape;1184;p54">
              <a:extLst>
                <a:ext uri="{FF2B5EF4-FFF2-40B4-BE49-F238E27FC236}">
                  <a16:creationId xmlns:a16="http://schemas.microsoft.com/office/drawing/2014/main" id="{04010CF9-2559-0010-2175-D5934C8ACB24}"/>
                </a:ext>
              </a:extLst>
            </p:cNvPr>
            <p:cNvSpPr/>
            <p:nvPr/>
          </p:nvSpPr>
          <p:spPr>
            <a:xfrm>
              <a:off x="4869000" y="616625"/>
              <a:ext cx="91675" cy="102675"/>
            </a:xfrm>
            <a:custGeom>
              <a:avLst/>
              <a:gdLst/>
              <a:ahLst/>
              <a:cxnLst/>
              <a:rect l="l" t="t" r="r" b="b"/>
              <a:pathLst>
                <a:path w="3667" h="4107" extrusionOk="0">
                  <a:moveTo>
                    <a:pt x="477" y="1"/>
                  </a:moveTo>
                  <a:lnTo>
                    <a:pt x="477" y="441"/>
                  </a:lnTo>
                  <a:lnTo>
                    <a:pt x="0" y="1357"/>
                  </a:lnTo>
                  <a:lnTo>
                    <a:pt x="0" y="2274"/>
                  </a:lnTo>
                  <a:lnTo>
                    <a:pt x="1393" y="2750"/>
                  </a:lnTo>
                  <a:lnTo>
                    <a:pt x="1393" y="3190"/>
                  </a:lnTo>
                  <a:lnTo>
                    <a:pt x="2310" y="3667"/>
                  </a:lnTo>
                  <a:lnTo>
                    <a:pt x="3226" y="4107"/>
                  </a:lnTo>
                  <a:lnTo>
                    <a:pt x="3666" y="3667"/>
                  </a:lnTo>
                  <a:lnTo>
                    <a:pt x="3226" y="3190"/>
                  </a:lnTo>
                  <a:lnTo>
                    <a:pt x="3666" y="2274"/>
                  </a:lnTo>
                  <a:lnTo>
                    <a:pt x="3666" y="1834"/>
                  </a:lnTo>
                  <a:lnTo>
                    <a:pt x="3666" y="917"/>
                  </a:lnTo>
                  <a:lnTo>
                    <a:pt x="2750" y="441"/>
                  </a:lnTo>
                  <a:lnTo>
                    <a:pt x="1833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8" name="Google Shape;1185;p54">
              <a:extLst>
                <a:ext uri="{FF2B5EF4-FFF2-40B4-BE49-F238E27FC236}">
                  <a16:creationId xmlns:a16="http://schemas.microsoft.com/office/drawing/2014/main" id="{2952CDF3-8889-263D-1DC4-3070B6BB131C}"/>
                </a:ext>
              </a:extLst>
            </p:cNvPr>
            <p:cNvSpPr/>
            <p:nvPr/>
          </p:nvSpPr>
          <p:spPr>
            <a:xfrm>
              <a:off x="3895675" y="238125"/>
              <a:ext cx="3104225" cy="3780600"/>
            </a:xfrm>
            <a:custGeom>
              <a:avLst/>
              <a:gdLst/>
              <a:ahLst/>
              <a:cxnLst/>
              <a:rect l="l" t="t" r="r" b="b"/>
              <a:pathLst>
                <a:path w="124169" h="151224" extrusionOk="0">
                  <a:moveTo>
                    <a:pt x="63239" y="0"/>
                  </a:moveTo>
                  <a:lnTo>
                    <a:pt x="61406" y="1393"/>
                  </a:lnTo>
                  <a:lnTo>
                    <a:pt x="60490" y="1833"/>
                  </a:lnTo>
                  <a:lnTo>
                    <a:pt x="58180" y="1833"/>
                  </a:lnTo>
                  <a:lnTo>
                    <a:pt x="58657" y="2310"/>
                  </a:lnTo>
                  <a:lnTo>
                    <a:pt x="58657" y="3666"/>
                  </a:lnTo>
                  <a:lnTo>
                    <a:pt x="58180" y="4583"/>
                  </a:lnTo>
                  <a:lnTo>
                    <a:pt x="58657" y="5059"/>
                  </a:lnTo>
                  <a:lnTo>
                    <a:pt x="59096" y="5499"/>
                  </a:lnTo>
                  <a:lnTo>
                    <a:pt x="60013" y="6416"/>
                  </a:lnTo>
                  <a:lnTo>
                    <a:pt x="60929" y="6416"/>
                  </a:lnTo>
                  <a:lnTo>
                    <a:pt x="61406" y="6892"/>
                  </a:lnTo>
                  <a:lnTo>
                    <a:pt x="60490" y="7809"/>
                  </a:lnTo>
                  <a:lnTo>
                    <a:pt x="60013" y="9165"/>
                  </a:lnTo>
                  <a:lnTo>
                    <a:pt x="60490" y="9165"/>
                  </a:lnTo>
                  <a:lnTo>
                    <a:pt x="60929" y="9642"/>
                  </a:lnTo>
                  <a:lnTo>
                    <a:pt x="60013" y="10558"/>
                  </a:lnTo>
                  <a:lnTo>
                    <a:pt x="59096" y="10558"/>
                  </a:lnTo>
                  <a:lnTo>
                    <a:pt x="58180" y="9642"/>
                  </a:lnTo>
                  <a:lnTo>
                    <a:pt x="58657" y="9165"/>
                  </a:lnTo>
                  <a:lnTo>
                    <a:pt x="58180" y="8249"/>
                  </a:lnTo>
                  <a:lnTo>
                    <a:pt x="57263" y="7809"/>
                  </a:lnTo>
                  <a:lnTo>
                    <a:pt x="57263" y="8249"/>
                  </a:lnTo>
                  <a:lnTo>
                    <a:pt x="56824" y="9642"/>
                  </a:lnTo>
                  <a:lnTo>
                    <a:pt x="56824" y="10082"/>
                  </a:lnTo>
                  <a:lnTo>
                    <a:pt x="56824" y="10998"/>
                  </a:lnTo>
                  <a:lnTo>
                    <a:pt x="56824" y="11475"/>
                  </a:lnTo>
                  <a:lnTo>
                    <a:pt x="56347" y="12391"/>
                  </a:lnTo>
                  <a:lnTo>
                    <a:pt x="54074" y="12391"/>
                  </a:lnTo>
                  <a:lnTo>
                    <a:pt x="54074" y="13308"/>
                  </a:lnTo>
                  <a:lnTo>
                    <a:pt x="53597" y="15141"/>
                  </a:lnTo>
                  <a:lnTo>
                    <a:pt x="53597" y="15581"/>
                  </a:lnTo>
                  <a:lnTo>
                    <a:pt x="52681" y="16497"/>
                  </a:lnTo>
                  <a:lnTo>
                    <a:pt x="52681" y="16974"/>
                  </a:lnTo>
                  <a:lnTo>
                    <a:pt x="52681" y="17414"/>
                  </a:lnTo>
                  <a:lnTo>
                    <a:pt x="52241" y="16974"/>
                  </a:lnTo>
                  <a:lnTo>
                    <a:pt x="51764" y="16497"/>
                  </a:lnTo>
                  <a:lnTo>
                    <a:pt x="50848" y="18330"/>
                  </a:lnTo>
                  <a:lnTo>
                    <a:pt x="50848" y="16974"/>
                  </a:lnTo>
                  <a:lnTo>
                    <a:pt x="50848" y="16057"/>
                  </a:lnTo>
                  <a:lnTo>
                    <a:pt x="51324" y="15581"/>
                  </a:lnTo>
                  <a:lnTo>
                    <a:pt x="50848" y="15141"/>
                  </a:lnTo>
                  <a:lnTo>
                    <a:pt x="50848" y="14224"/>
                  </a:lnTo>
                  <a:lnTo>
                    <a:pt x="49491" y="14224"/>
                  </a:lnTo>
                  <a:lnTo>
                    <a:pt x="49015" y="13748"/>
                  </a:lnTo>
                  <a:lnTo>
                    <a:pt x="48575" y="15141"/>
                  </a:lnTo>
                  <a:lnTo>
                    <a:pt x="49015" y="15141"/>
                  </a:lnTo>
                  <a:lnTo>
                    <a:pt x="49491" y="16057"/>
                  </a:lnTo>
                  <a:lnTo>
                    <a:pt x="48575" y="16497"/>
                  </a:lnTo>
                  <a:lnTo>
                    <a:pt x="48575" y="15581"/>
                  </a:lnTo>
                  <a:lnTo>
                    <a:pt x="48098" y="16057"/>
                  </a:lnTo>
                  <a:lnTo>
                    <a:pt x="48098" y="16497"/>
                  </a:lnTo>
                  <a:lnTo>
                    <a:pt x="48575" y="16974"/>
                  </a:lnTo>
                  <a:lnTo>
                    <a:pt x="49491" y="18330"/>
                  </a:lnTo>
                  <a:lnTo>
                    <a:pt x="48575" y="18330"/>
                  </a:lnTo>
                  <a:lnTo>
                    <a:pt x="48098" y="17890"/>
                  </a:lnTo>
                  <a:lnTo>
                    <a:pt x="48098" y="17414"/>
                  </a:lnTo>
                  <a:lnTo>
                    <a:pt x="47658" y="17890"/>
                  </a:lnTo>
                  <a:lnTo>
                    <a:pt x="47182" y="18807"/>
                  </a:lnTo>
                  <a:lnTo>
                    <a:pt x="46742" y="18807"/>
                  </a:lnTo>
                  <a:lnTo>
                    <a:pt x="45825" y="21080"/>
                  </a:lnTo>
                  <a:lnTo>
                    <a:pt x="45349" y="21556"/>
                  </a:lnTo>
                  <a:lnTo>
                    <a:pt x="44909" y="21996"/>
                  </a:lnTo>
                  <a:lnTo>
                    <a:pt x="45349" y="22473"/>
                  </a:lnTo>
                  <a:lnTo>
                    <a:pt x="45825" y="22913"/>
                  </a:lnTo>
                  <a:lnTo>
                    <a:pt x="44909" y="23829"/>
                  </a:lnTo>
                  <a:lnTo>
                    <a:pt x="44432" y="24306"/>
                  </a:lnTo>
                  <a:lnTo>
                    <a:pt x="43992" y="24306"/>
                  </a:lnTo>
                  <a:lnTo>
                    <a:pt x="44909" y="25222"/>
                  </a:lnTo>
                  <a:lnTo>
                    <a:pt x="44909" y="26139"/>
                  </a:lnTo>
                  <a:lnTo>
                    <a:pt x="45349" y="27495"/>
                  </a:lnTo>
                  <a:lnTo>
                    <a:pt x="45349" y="27972"/>
                  </a:lnTo>
                  <a:lnTo>
                    <a:pt x="44909" y="28412"/>
                  </a:lnTo>
                  <a:lnTo>
                    <a:pt x="43992" y="28888"/>
                  </a:lnTo>
                  <a:lnTo>
                    <a:pt x="42599" y="29328"/>
                  </a:lnTo>
                  <a:lnTo>
                    <a:pt x="42159" y="29805"/>
                  </a:lnTo>
                  <a:lnTo>
                    <a:pt x="40326" y="29328"/>
                  </a:lnTo>
                  <a:lnTo>
                    <a:pt x="39410" y="28888"/>
                  </a:lnTo>
                  <a:lnTo>
                    <a:pt x="38493" y="28888"/>
                  </a:lnTo>
                  <a:lnTo>
                    <a:pt x="37577" y="28412"/>
                  </a:lnTo>
                  <a:lnTo>
                    <a:pt x="37577" y="27972"/>
                  </a:lnTo>
                  <a:lnTo>
                    <a:pt x="37100" y="27055"/>
                  </a:lnTo>
                  <a:lnTo>
                    <a:pt x="37100" y="26579"/>
                  </a:lnTo>
                  <a:lnTo>
                    <a:pt x="38933" y="25662"/>
                  </a:lnTo>
                  <a:lnTo>
                    <a:pt x="38493" y="25222"/>
                  </a:lnTo>
                  <a:lnTo>
                    <a:pt x="39850" y="25222"/>
                  </a:lnTo>
                  <a:lnTo>
                    <a:pt x="39850" y="24746"/>
                  </a:lnTo>
                  <a:lnTo>
                    <a:pt x="38933" y="24306"/>
                  </a:lnTo>
                  <a:lnTo>
                    <a:pt x="38493" y="23829"/>
                  </a:lnTo>
                  <a:lnTo>
                    <a:pt x="38017" y="23389"/>
                  </a:lnTo>
                  <a:lnTo>
                    <a:pt x="37100" y="23389"/>
                  </a:lnTo>
                  <a:lnTo>
                    <a:pt x="36660" y="22473"/>
                  </a:lnTo>
                  <a:lnTo>
                    <a:pt x="36184" y="22473"/>
                  </a:lnTo>
                  <a:lnTo>
                    <a:pt x="34827" y="23389"/>
                  </a:lnTo>
                  <a:lnTo>
                    <a:pt x="33434" y="23389"/>
                  </a:lnTo>
                  <a:lnTo>
                    <a:pt x="33911" y="23829"/>
                  </a:lnTo>
                  <a:lnTo>
                    <a:pt x="32518" y="23829"/>
                  </a:lnTo>
                  <a:lnTo>
                    <a:pt x="33911" y="24306"/>
                  </a:lnTo>
                  <a:lnTo>
                    <a:pt x="34351" y="24746"/>
                  </a:lnTo>
                  <a:lnTo>
                    <a:pt x="34827" y="25222"/>
                  </a:lnTo>
                  <a:lnTo>
                    <a:pt x="34827" y="25662"/>
                  </a:lnTo>
                  <a:lnTo>
                    <a:pt x="34827" y="26579"/>
                  </a:lnTo>
                  <a:lnTo>
                    <a:pt x="35267" y="27055"/>
                  </a:lnTo>
                  <a:lnTo>
                    <a:pt x="35267" y="27495"/>
                  </a:lnTo>
                  <a:lnTo>
                    <a:pt x="35744" y="27495"/>
                  </a:lnTo>
                  <a:lnTo>
                    <a:pt x="35267" y="28412"/>
                  </a:lnTo>
                  <a:lnTo>
                    <a:pt x="35744" y="28888"/>
                  </a:lnTo>
                  <a:lnTo>
                    <a:pt x="35744" y="30245"/>
                  </a:lnTo>
                  <a:lnTo>
                    <a:pt x="37577" y="30245"/>
                  </a:lnTo>
                  <a:lnTo>
                    <a:pt x="38017" y="30721"/>
                  </a:lnTo>
                  <a:lnTo>
                    <a:pt x="38017" y="31161"/>
                  </a:lnTo>
                  <a:lnTo>
                    <a:pt x="38493" y="31638"/>
                  </a:lnTo>
                  <a:lnTo>
                    <a:pt x="38493" y="32078"/>
                  </a:lnTo>
                  <a:lnTo>
                    <a:pt x="39410" y="32554"/>
                  </a:lnTo>
                  <a:lnTo>
                    <a:pt x="38933" y="32994"/>
                  </a:lnTo>
                  <a:lnTo>
                    <a:pt x="38493" y="34387"/>
                  </a:lnTo>
                  <a:lnTo>
                    <a:pt x="39410" y="35304"/>
                  </a:lnTo>
                  <a:lnTo>
                    <a:pt x="39850" y="35744"/>
                  </a:lnTo>
                  <a:lnTo>
                    <a:pt x="38933" y="36220"/>
                  </a:lnTo>
                  <a:lnTo>
                    <a:pt x="38493" y="35744"/>
                  </a:lnTo>
                  <a:lnTo>
                    <a:pt x="37577" y="36220"/>
                  </a:lnTo>
                  <a:lnTo>
                    <a:pt x="36660" y="36220"/>
                  </a:lnTo>
                  <a:lnTo>
                    <a:pt x="37100" y="35304"/>
                  </a:lnTo>
                  <a:lnTo>
                    <a:pt x="37577" y="35304"/>
                  </a:lnTo>
                  <a:lnTo>
                    <a:pt x="36184" y="34387"/>
                  </a:lnTo>
                  <a:lnTo>
                    <a:pt x="35744" y="34827"/>
                  </a:lnTo>
                  <a:lnTo>
                    <a:pt x="34827" y="34827"/>
                  </a:lnTo>
                  <a:lnTo>
                    <a:pt x="33911" y="34387"/>
                  </a:lnTo>
                  <a:lnTo>
                    <a:pt x="33911" y="34827"/>
                  </a:lnTo>
                  <a:lnTo>
                    <a:pt x="33434" y="36220"/>
                  </a:lnTo>
                  <a:lnTo>
                    <a:pt x="32994" y="37577"/>
                  </a:lnTo>
                  <a:lnTo>
                    <a:pt x="32078" y="38053"/>
                  </a:lnTo>
                  <a:lnTo>
                    <a:pt x="31601" y="38493"/>
                  </a:lnTo>
                  <a:lnTo>
                    <a:pt x="31601" y="39410"/>
                  </a:lnTo>
                  <a:lnTo>
                    <a:pt x="31601" y="40326"/>
                  </a:lnTo>
                  <a:lnTo>
                    <a:pt x="31161" y="41243"/>
                  </a:lnTo>
                  <a:lnTo>
                    <a:pt x="30685" y="41719"/>
                  </a:lnTo>
                  <a:lnTo>
                    <a:pt x="31161" y="42159"/>
                  </a:lnTo>
                  <a:lnTo>
                    <a:pt x="32518" y="43076"/>
                  </a:lnTo>
                  <a:lnTo>
                    <a:pt x="33434" y="43552"/>
                  </a:lnTo>
                  <a:lnTo>
                    <a:pt x="33434" y="43992"/>
                  </a:lnTo>
                  <a:lnTo>
                    <a:pt x="34827" y="44909"/>
                  </a:lnTo>
                  <a:lnTo>
                    <a:pt x="35267" y="46302"/>
                  </a:lnTo>
                  <a:lnTo>
                    <a:pt x="35267" y="46742"/>
                  </a:lnTo>
                  <a:lnTo>
                    <a:pt x="37577" y="45825"/>
                  </a:lnTo>
                  <a:lnTo>
                    <a:pt x="38017" y="46302"/>
                  </a:lnTo>
                  <a:lnTo>
                    <a:pt x="38933" y="47218"/>
                  </a:lnTo>
                  <a:lnTo>
                    <a:pt x="38933" y="47218"/>
                  </a:lnTo>
                  <a:lnTo>
                    <a:pt x="37577" y="46742"/>
                  </a:lnTo>
                  <a:lnTo>
                    <a:pt x="37100" y="47218"/>
                  </a:lnTo>
                  <a:lnTo>
                    <a:pt x="36184" y="47218"/>
                  </a:lnTo>
                  <a:lnTo>
                    <a:pt x="35267" y="46742"/>
                  </a:lnTo>
                  <a:lnTo>
                    <a:pt x="34827" y="46302"/>
                  </a:lnTo>
                  <a:lnTo>
                    <a:pt x="34351" y="46302"/>
                  </a:lnTo>
                  <a:lnTo>
                    <a:pt x="33911" y="46742"/>
                  </a:lnTo>
                  <a:lnTo>
                    <a:pt x="33434" y="46302"/>
                  </a:lnTo>
                  <a:lnTo>
                    <a:pt x="32518" y="46742"/>
                  </a:lnTo>
                  <a:lnTo>
                    <a:pt x="30685" y="46302"/>
                  </a:lnTo>
                  <a:lnTo>
                    <a:pt x="29768" y="45825"/>
                  </a:lnTo>
                  <a:lnTo>
                    <a:pt x="28852" y="45825"/>
                  </a:lnTo>
                  <a:lnTo>
                    <a:pt x="28852" y="45385"/>
                  </a:lnTo>
                  <a:lnTo>
                    <a:pt x="28412" y="45825"/>
                  </a:lnTo>
                  <a:lnTo>
                    <a:pt x="27019" y="45825"/>
                  </a:lnTo>
                  <a:lnTo>
                    <a:pt x="25662" y="45385"/>
                  </a:lnTo>
                  <a:lnTo>
                    <a:pt x="25662" y="46302"/>
                  </a:lnTo>
                  <a:lnTo>
                    <a:pt x="25186" y="46742"/>
                  </a:lnTo>
                  <a:lnTo>
                    <a:pt x="25186" y="47218"/>
                  </a:lnTo>
                  <a:lnTo>
                    <a:pt x="26102" y="47658"/>
                  </a:lnTo>
                  <a:lnTo>
                    <a:pt x="26579" y="48135"/>
                  </a:lnTo>
                  <a:lnTo>
                    <a:pt x="27935" y="48575"/>
                  </a:lnTo>
                  <a:lnTo>
                    <a:pt x="27935" y="48135"/>
                  </a:lnTo>
                  <a:lnTo>
                    <a:pt x="28412" y="48135"/>
                  </a:lnTo>
                  <a:lnTo>
                    <a:pt x="29768" y="49051"/>
                  </a:lnTo>
                  <a:lnTo>
                    <a:pt x="30245" y="50884"/>
                  </a:lnTo>
                  <a:lnTo>
                    <a:pt x="29328" y="51324"/>
                  </a:lnTo>
                  <a:lnTo>
                    <a:pt x="28852" y="51801"/>
                  </a:lnTo>
                  <a:lnTo>
                    <a:pt x="27935" y="51324"/>
                  </a:lnTo>
                  <a:lnTo>
                    <a:pt x="27019" y="51801"/>
                  </a:lnTo>
                  <a:lnTo>
                    <a:pt x="26579" y="51801"/>
                  </a:lnTo>
                  <a:lnTo>
                    <a:pt x="25186" y="50884"/>
                  </a:lnTo>
                  <a:lnTo>
                    <a:pt x="24746" y="50408"/>
                  </a:lnTo>
                  <a:lnTo>
                    <a:pt x="24269" y="49968"/>
                  </a:lnTo>
                  <a:lnTo>
                    <a:pt x="23829" y="50884"/>
                  </a:lnTo>
                  <a:lnTo>
                    <a:pt x="23353" y="50408"/>
                  </a:lnTo>
                  <a:lnTo>
                    <a:pt x="21996" y="49968"/>
                  </a:lnTo>
                  <a:lnTo>
                    <a:pt x="21996" y="49051"/>
                  </a:lnTo>
                  <a:lnTo>
                    <a:pt x="21520" y="49051"/>
                  </a:lnTo>
                  <a:lnTo>
                    <a:pt x="21080" y="48575"/>
                  </a:lnTo>
                  <a:lnTo>
                    <a:pt x="21080" y="48135"/>
                  </a:lnTo>
                  <a:lnTo>
                    <a:pt x="20603" y="47658"/>
                  </a:lnTo>
                  <a:lnTo>
                    <a:pt x="20603" y="47218"/>
                  </a:lnTo>
                  <a:lnTo>
                    <a:pt x="20163" y="46302"/>
                  </a:lnTo>
                  <a:lnTo>
                    <a:pt x="19687" y="45825"/>
                  </a:lnTo>
                  <a:lnTo>
                    <a:pt x="19687" y="45385"/>
                  </a:lnTo>
                  <a:lnTo>
                    <a:pt x="20163" y="44909"/>
                  </a:lnTo>
                  <a:lnTo>
                    <a:pt x="19687" y="43992"/>
                  </a:lnTo>
                  <a:lnTo>
                    <a:pt x="19247" y="43076"/>
                  </a:lnTo>
                  <a:lnTo>
                    <a:pt x="19247" y="42636"/>
                  </a:lnTo>
                  <a:lnTo>
                    <a:pt x="18770" y="42636"/>
                  </a:lnTo>
                  <a:lnTo>
                    <a:pt x="18330" y="41719"/>
                  </a:lnTo>
                  <a:lnTo>
                    <a:pt x="16937" y="42159"/>
                  </a:lnTo>
                  <a:lnTo>
                    <a:pt x="16021" y="42159"/>
                  </a:lnTo>
                  <a:lnTo>
                    <a:pt x="15104" y="41719"/>
                  </a:lnTo>
                  <a:lnTo>
                    <a:pt x="16021" y="41719"/>
                  </a:lnTo>
                  <a:lnTo>
                    <a:pt x="16021" y="41243"/>
                  </a:lnTo>
                  <a:lnTo>
                    <a:pt x="14664" y="41243"/>
                  </a:lnTo>
                  <a:lnTo>
                    <a:pt x="14664" y="40803"/>
                  </a:lnTo>
                  <a:lnTo>
                    <a:pt x="13748" y="40803"/>
                  </a:lnTo>
                  <a:lnTo>
                    <a:pt x="13271" y="40326"/>
                  </a:lnTo>
                  <a:lnTo>
                    <a:pt x="12831" y="39410"/>
                  </a:lnTo>
                  <a:lnTo>
                    <a:pt x="13271" y="38493"/>
                  </a:lnTo>
                  <a:lnTo>
                    <a:pt x="12831" y="38493"/>
                  </a:lnTo>
                  <a:lnTo>
                    <a:pt x="12355" y="38053"/>
                  </a:lnTo>
                  <a:lnTo>
                    <a:pt x="13748" y="38053"/>
                  </a:lnTo>
                  <a:lnTo>
                    <a:pt x="14664" y="38970"/>
                  </a:lnTo>
                  <a:lnTo>
                    <a:pt x="15104" y="39410"/>
                  </a:lnTo>
                  <a:lnTo>
                    <a:pt x="15581" y="38970"/>
                  </a:lnTo>
                  <a:lnTo>
                    <a:pt x="15581" y="38493"/>
                  </a:lnTo>
                  <a:lnTo>
                    <a:pt x="16497" y="38970"/>
                  </a:lnTo>
                  <a:lnTo>
                    <a:pt x="17854" y="39410"/>
                  </a:lnTo>
                  <a:lnTo>
                    <a:pt x="18770" y="39410"/>
                  </a:lnTo>
                  <a:lnTo>
                    <a:pt x="19247" y="39886"/>
                  </a:lnTo>
                  <a:lnTo>
                    <a:pt x="21080" y="39886"/>
                  </a:lnTo>
                  <a:lnTo>
                    <a:pt x="22436" y="40326"/>
                  </a:lnTo>
                  <a:lnTo>
                    <a:pt x="22913" y="39410"/>
                  </a:lnTo>
                  <a:lnTo>
                    <a:pt x="23353" y="38970"/>
                  </a:lnTo>
                  <a:lnTo>
                    <a:pt x="23829" y="39410"/>
                  </a:lnTo>
                  <a:lnTo>
                    <a:pt x="24269" y="39886"/>
                  </a:lnTo>
                  <a:lnTo>
                    <a:pt x="27019" y="39886"/>
                  </a:lnTo>
                  <a:lnTo>
                    <a:pt x="27935" y="38970"/>
                  </a:lnTo>
                  <a:lnTo>
                    <a:pt x="28412" y="38493"/>
                  </a:lnTo>
                  <a:lnTo>
                    <a:pt x="29328" y="38053"/>
                  </a:lnTo>
                  <a:lnTo>
                    <a:pt x="29768" y="37577"/>
                  </a:lnTo>
                  <a:lnTo>
                    <a:pt x="29768" y="37137"/>
                  </a:lnTo>
                  <a:lnTo>
                    <a:pt x="30245" y="36660"/>
                  </a:lnTo>
                  <a:lnTo>
                    <a:pt x="30685" y="36660"/>
                  </a:lnTo>
                  <a:lnTo>
                    <a:pt x="30685" y="36220"/>
                  </a:lnTo>
                  <a:lnTo>
                    <a:pt x="30685" y="35744"/>
                  </a:lnTo>
                  <a:lnTo>
                    <a:pt x="31161" y="35744"/>
                  </a:lnTo>
                  <a:lnTo>
                    <a:pt x="31601" y="33471"/>
                  </a:lnTo>
                  <a:lnTo>
                    <a:pt x="30685" y="32554"/>
                  </a:lnTo>
                  <a:lnTo>
                    <a:pt x="30685" y="31638"/>
                  </a:lnTo>
                  <a:lnTo>
                    <a:pt x="30245" y="31638"/>
                  </a:lnTo>
                  <a:lnTo>
                    <a:pt x="30245" y="30721"/>
                  </a:lnTo>
                  <a:lnTo>
                    <a:pt x="29768" y="31161"/>
                  </a:lnTo>
                  <a:lnTo>
                    <a:pt x="29328" y="30721"/>
                  </a:lnTo>
                  <a:lnTo>
                    <a:pt x="29328" y="29805"/>
                  </a:lnTo>
                  <a:lnTo>
                    <a:pt x="27935" y="29805"/>
                  </a:lnTo>
                  <a:lnTo>
                    <a:pt x="27495" y="29328"/>
                  </a:lnTo>
                  <a:lnTo>
                    <a:pt x="26102" y="29328"/>
                  </a:lnTo>
                  <a:lnTo>
                    <a:pt x="25186" y="29805"/>
                  </a:lnTo>
                  <a:lnTo>
                    <a:pt x="24746" y="29328"/>
                  </a:lnTo>
                  <a:lnTo>
                    <a:pt x="24269" y="28888"/>
                  </a:lnTo>
                  <a:lnTo>
                    <a:pt x="23353" y="28412"/>
                  </a:lnTo>
                  <a:lnTo>
                    <a:pt x="23353" y="28888"/>
                  </a:lnTo>
                  <a:lnTo>
                    <a:pt x="22913" y="28412"/>
                  </a:lnTo>
                  <a:lnTo>
                    <a:pt x="21520" y="27495"/>
                  </a:lnTo>
                  <a:lnTo>
                    <a:pt x="20163" y="27495"/>
                  </a:lnTo>
                  <a:lnTo>
                    <a:pt x="18770" y="27055"/>
                  </a:lnTo>
                  <a:lnTo>
                    <a:pt x="17414" y="26579"/>
                  </a:lnTo>
                  <a:lnTo>
                    <a:pt x="16497" y="27055"/>
                  </a:lnTo>
                  <a:lnTo>
                    <a:pt x="12355" y="27055"/>
                  </a:lnTo>
                  <a:lnTo>
                    <a:pt x="11915" y="26579"/>
                  </a:lnTo>
                  <a:lnTo>
                    <a:pt x="10998" y="27495"/>
                  </a:lnTo>
                  <a:lnTo>
                    <a:pt x="10998" y="27055"/>
                  </a:lnTo>
                  <a:lnTo>
                    <a:pt x="10522" y="26579"/>
                  </a:lnTo>
                  <a:lnTo>
                    <a:pt x="10082" y="27055"/>
                  </a:lnTo>
                  <a:lnTo>
                    <a:pt x="9165" y="26139"/>
                  </a:lnTo>
                  <a:lnTo>
                    <a:pt x="8689" y="26139"/>
                  </a:lnTo>
                  <a:lnTo>
                    <a:pt x="8249" y="25222"/>
                  </a:lnTo>
                  <a:lnTo>
                    <a:pt x="7772" y="25222"/>
                  </a:lnTo>
                  <a:lnTo>
                    <a:pt x="7332" y="26139"/>
                  </a:lnTo>
                  <a:lnTo>
                    <a:pt x="6856" y="26139"/>
                  </a:lnTo>
                  <a:lnTo>
                    <a:pt x="6416" y="25222"/>
                  </a:lnTo>
                  <a:lnTo>
                    <a:pt x="5939" y="25222"/>
                  </a:lnTo>
                  <a:lnTo>
                    <a:pt x="5939" y="26579"/>
                  </a:lnTo>
                  <a:lnTo>
                    <a:pt x="5023" y="26579"/>
                  </a:lnTo>
                  <a:lnTo>
                    <a:pt x="4583" y="26139"/>
                  </a:lnTo>
                  <a:lnTo>
                    <a:pt x="3666" y="26579"/>
                  </a:lnTo>
                  <a:lnTo>
                    <a:pt x="2750" y="27055"/>
                  </a:lnTo>
                  <a:lnTo>
                    <a:pt x="1357" y="27495"/>
                  </a:lnTo>
                  <a:lnTo>
                    <a:pt x="917" y="28888"/>
                  </a:lnTo>
                  <a:lnTo>
                    <a:pt x="917" y="30721"/>
                  </a:lnTo>
                  <a:lnTo>
                    <a:pt x="440" y="31161"/>
                  </a:lnTo>
                  <a:lnTo>
                    <a:pt x="440" y="31638"/>
                  </a:lnTo>
                  <a:lnTo>
                    <a:pt x="0" y="32078"/>
                  </a:lnTo>
                  <a:lnTo>
                    <a:pt x="0" y="32554"/>
                  </a:lnTo>
                  <a:lnTo>
                    <a:pt x="440" y="32994"/>
                  </a:lnTo>
                  <a:lnTo>
                    <a:pt x="917" y="33471"/>
                  </a:lnTo>
                  <a:lnTo>
                    <a:pt x="1357" y="33911"/>
                  </a:lnTo>
                  <a:lnTo>
                    <a:pt x="1357" y="34387"/>
                  </a:lnTo>
                  <a:lnTo>
                    <a:pt x="1833" y="34387"/>
                  </a:lnTo>
                  <a:lnTo>
                    <a:pt x="2750" y="34827"/>
                  </a:lnTo>
                  <a:lnTo>
                    <a:pt x="3666" y="35744"/>
                  </a:lnTo>
                  <a:lnTo>
                    <a:pt x="3666" y="36660"/>
                  </a:lnTo>
                  <a:lnTo>
                    <a:pt x="3666" y="37137"/>
                  </a:lnTo>
                  <a:lnTo>
                    <a:pt x="3190" y="38053"/>
                  </a:lnTo>
                  <a:lnTo>
                    <a:pt x="3190" y="38970"/>
                  </a:lnTo>
                  <a:lnTo>
                    <a:pt x="3190" y="39410"/>
                  </a:lnTo>
                  <a:lnTo>
                    <a:pt x="3666" y="40326"/>
                  </a:lnTo>
                  <a:lnTo>
                    <a:pt x="4106" y="41243"/>
                  </a:lnTo>
                  <a:lnTo>
                    <a:pt x="4583" y="41719"/>
                  </a:lnTo>
                  <a:lnTo>
                    <a:pt x="4583" y="42159"/>
                  </a:lnTo>
                  <a:lnTo>
                    <a:pt x="5499" y="42636"/>
                  </a:lnTo>
                  <a:lnTo>
                    <a:pt x="5939" y="43076"/>
                  </a:lnTo>
                  <a:lnTo>
                    <a:pt x="6856" y="43992"/>
                  </a:lnTo>
                  <a:lnTo>
                    <a:pt x="7332" y="44909"/>
                  </a:lnTo>
                  <a:lnTo>
                    <a:pt x="7332" y="45385"/>
                  </a:lnTo>
                  <a:lnTo>
                    <a:pt x="7332" y="45825"/>
                  </a:lnTo>
                  <a:lnTo>
                    <a:pt x="6856" y="46302"/>
                  </a:lnTo>
                  <a:lnTo>
                    <a:pt x="7332" y="47218"/>
                  </a:lnTo>
                  <a:lnTo>
                    <a:pt x="6856" y="47658"/>
                  </a:lnTo>
                  <a:lnTo>
                    <a:pt x="6856" y="48135"/>
                  </a:lnTo>
                  <a:lnTo>
                    <a:pt x="7332" y="48575"/>
                  </a:lnTo>
                  <a:lnTo>
                    <a:pt x="7332" y="49051"/>
                  </a:lnTo>
                  <a:lnTo>
                    <a:pt x="7772" y="49491"/>
                  </a:lnTo>
                  <a:lnTo>
                    <a:pt x="7772" y="49968"/>
                  </a:lnTo>
                  <a:lnTo>
                    <a:pt x="7772" y="50408"/>
                  </a:lnTo>
                  <a:lnTo>
                    <a:pt x="8249" y="50884"/>
                  </a:lnTo>
                  <a:lnTo>
                    <a:pt x="8689" y="50408"/>
                  </a:lnTo>
                  <a:lnTo>
                    <a:pt x="8689" y="50884"/>
                  </a:lnTo>
                  <a:lnTo>
                    <a:pt x="9165" y="51324"/>
                  </a:lnTo>
                  <a:lnTo>
                    <a:pt x="8249" y="51801"/>
                  </a:lnTo>
                  <a:lnTo>
                    <a:pt x="8689" y="51801"/>
                  </a:lnTo>
                  <a:lnTo>
                    <a:pt x="9165" y="52241"/>
                  </a:lnTo>
                  <a:lnTo>
                    <a:pt x="9165" y="52717"/>
                  </a:lnTo>
                  <a:lnTo>
                    <a:pt x="9165" y="53157"/>
                  </a:lnTo>
                  <a:lnTo>
                    <a:pt x="10082" y="53157"/>
                  </a:lnTo>
                  <a:lnTo>
                    <a:pt x="10522" y="53634"/>
                  </a:lnTo>
                  <a:lnTo>
                    <a:pt x="10998" y="54074"/>
                  </a:lnTo>
                  <a:lnTo>
                    <a:pt x="10998" y="54550"/>
                  </a:lnTo>
                  <a:lnTo>
                    <a:pt x="10998" y="54990"/>
                  </a:lnTo>
                  <a:lnTo>
                    <a:pt x="10522" y="55467"/>
                  </a:lnTo>
                  <a:lnTo>
                    <a:pt x="9605" y="55467"/>
                  </a:lnTo>
                  <a:lnTo>
                    <a:pt x="10082" y="56383"/>
                  </a:lnTo>
                  <a:lnTo>
                    <a:pt x="10522" y="56383"/>
                  </a:lnTo>
                  <a:lnTo>
                    <a:pt x="10998" y="56823"/>
                  </a:lnTo>
                  <a:lnTo>
                    <a:pt x="11438" y="57300"/>
                  </a:lnTo>
                  <a:lnTo>
                    <a:pt x="13271" y="57740"/>
                  </a:lnTo>
                  <a:lnTo>
                    <a:pt x="14664" y="58216"/>
                  </a:lnTo>
                  <a:lnTo>
                    <a:pt x="15104" y="58656"/>
                  </a:lnTo>
                  <a:lnTo>
                    <a:pt x="15581" y="59573"/>
                  </a:lnTo>
                  <a:lnTo>
                    <a:pt x="15104" y="60489"/>
                  </a:lnTo>
                  <a:lnTo>
                    <a:pt x="14188" y="60966"/>
                  </a:lnTo>
                  <a:lnTo>
                    <a:pt x="13748" y="62322"/>
                  </a:lnTo>
                  <a:lnTo>
                    <a:pt x="13748" y="62799"/>
                  </a:lnTo>
                  <a:lnTo>
                    <a:pt x="13271" y="63239"/>
                  </a:lnTo>
                  <a:lnTo>
                    <a:pt x="12831" y="63716"/>
                  </a:lnTo>
                  <a:lnTo>
                    <a:pt x="13271" y="64632"/>
                  </a:lnTo>
                  <a:lnTo>
                    <a:pt x="12831" y="65072"/>
                  </a:lnTo>
                  <a:lnTo>
                    <a:pt x="13271" y="65549"/>
                  </a:lnTo>
                  <a:lnTo>
                    <a:pt x="12831" y="65988"/>
                  </a:lnTo>
                  <a:lnTo>
                    <a:pt x="12355" y="66465"/>
                  </a:lnTo>
                  <a:lnTo>
                    <a:pt x="12355" y="65988"/>
                  </a:lnTo>
                  <a:lnTo>
                    <a:pt x="11915" y="66465"/>
                  </a:lnTo>
                  <a:lnTo>
                    <a:pt x="11915" y="67382"/>
                  </a:lnTo>
                  <a:lnTo>
                    <a:pt x="11438" y="68298"/>
                  </a:lnTo>
                  <a:lnTo>
                    <a:pt x="10998" y="68738"/>
                  </a:lnTo>
                  <a:lnTo>
                    <a:pt x="10522" y="69215"/>
                  </a:lnTo>
                  <a:lnTo>
                    <a:pt x="10082" y="70131"/>
                  </a:lnTo>
                  <a:lnTo>
                    <a:pt x="9605" y="71048"/>
                  </a:lnTo>
                  <a:lnTo>
                    <a:pt x="9165" y="71964"/>
                  </a:lnTo>
                  <a:lnTo>
                    <a:pt x="9165" y="72881"/>
                  </a:lnTo>
                  <a:lnTo>
                    <a:pt x="10082" y="72881"/>
                  </a:lnTo>
                  <a:lnTo>
                    <a:pt x="10998" y="71964"/>
                  </a:lnTo>
                  <a:lnTo>
                    <a:pt x="11438" y="71964"/>
                  </a:lnTo>
                  <a:lnTo>
                    <a:pt x="11438" y="72881"/>
                  </a:lnTo>
                  <a:lnTo>
                    <a:pt x="11438" y="73797"/>
                  </a:lnTo>
                  <a:lnTo>
                    <a:pt x="11438" y="74237"/>
                  </a:lnTo>
                  <a:lnTo>
                    <a:pt x="12355" y="74237"/>
                  </a:lnTo>
                  <a:lnTo>
                    <a:pt x="12831" y="74714"/>
                  </a:lnTo>
                  <a:lnTo>
                    <a:pt x="13748" y="75154"/>
                  </a:lnTo>
                  <a:lnTo>
                    <a:pt x="14188" y="74714"/>
                  </a:lnTo>
                  <a:lnTo>
                    <a:pt x="15104" y="74237"/>
                  </a:lnTo>
                  <a:lnTo>
                    <a:pt x="15581" y="74237"/>
                  </a:lnTo>
                  <a:lnTo>
                    <a:pt x="16021" y="74714"/>
                  </a:lnTo>
                  <a:lnTo>
                    <a:pt x="16937" y="74714"/>
                  </a:lnTo>
                  <a:lnTo>
                    <a:pt x="16937" y="75630"/>
                  </a:lnTo>
                  <a:lnTo>
                    <a:pt x="16497" y="75630"/>
                  </a:lnTo>
                  <a:lnTo>
                    <a:pt x="15104" y="76070"/>
                  </a:lnTo>
                  <a:lnTo>
                    <a:pt x="12831" y="76070"/>
                  </a:lnTo>
                  <a:lnTo>
                    <a:pt x="12831" y="76547"/>
                  </a:lnTo>
                  <a:lnTo>
                    <a:pt x="12355" y="76547"/>
                  </a:lnTo>
                  <a:lnTo>
                    <a:pt x="12355" y="76070"/>
                  </a:lnTo>
                  <a:lnTo>
                    <a:pt x="11915" y="76547"/>
                  </a:lnTo>
                  <a:lnTo>
                    <a:pt x="11915" y="76987"/>
                  </a:lnTo>
                  <a:lnTo>
                    <a:pt x="11915" y="77463"/>
                  </a:lnTo>
                  <a:lnTo>
                    <a:pt x="11915" y="77903"/>
                  </a:lnTo>
                  <a:lnTo>
                    <a:pt x="11438" y="77903"/>
                  </a:lnTo>
                  <a:lnTo>
                    <a:pt x="10998" y="76987"/>
                  </a:lnTo>
                  <a:lnTo>
                    <a:pt x="10522" y="77463"/>
                  </a:lnTo>
                  <a:lnTo>
                    <a:pt x="10522" y="77903"/>
                  </a:lnTo>
                  <a:lnTo>
                    <a:pt x="10522" y="78820"/>
                  </a:lnTo>
                  <a:lnTo>
                    <a:pt x="10522" y="79736"/>
                  </a:lnTo>
                  <a:lnTo>
                    <a:pt x="10998" y="79736"/>
                  </a:lnTo>
                  <a:lnTo>
                    <a:pt x="11438" y="80213"/>
                  </a:lnTo>
                  <a:lnTo>
                    <a:pt x="11438" y="81129"/>
                  </a:lnTo>
                  <a:lnTo>
                    <a:pt x="10522" y="82046"/>
                  </a:lnTo>
                  <a:lnTo>
                    <a:pt x="10522" y="82486"/>
                  </a:lnTo>
                  <a:lnTo>
                    <a:pt x="10998" y="82962"/>
                  </a:lnTo>
                  <a:lnTo>
                    <a:pt x="10522" y="83879"/>
                  </a:lnTo>
                  <a:lnTo>
                    <a:pt x="10998" y="84795"/>
                  </a:lnTo>
                  <a:lnTo>
                    <a:pt x="11438" y="85712"/>
                  </a:lnTo>
                  <a:lnTo>
                    <a:pt x="12355" y="86152"/>
                  </a:lnTo>
                  <a:lnTo>
                    <a:pt x="12831" y="86628"/>
                  </a:lnTo>
                  <a:lnTo>
                    <a:pt x="12831" y="87068"/>
                  </a:lnTo>
                  <a:lnTo>
                    <a:pt x="12355" y="87985"/>
                  </a:lnTo>
                  <a:lnTo>
                    <a:pt x="11915" y="87545"/>
                  </a:lnTo>
                  <a:lnTo>
                    <a:pt x="11438" y="87068"/>
                  </a:lnTo>
                  <a:lnTo>
                    <a:pt x="10998" y="87545"/>
                  </a:lnTo>
                  <a:lnTo>
                    <a:pt x="10998" y="87985"/>
                  </a:lnTo>
                  <a:lnTo>
                    <a:pt x="11438" y="88461"/>
                  </a:lnTo>
                  <a:lnTo>
                    <a:pt x="11915" y="88461"/>
                  </a:lnTo>
                  <a:lnTo>
                    <a:pt x="11438" y="89378"/>
                  </a:lnTo>
                  <a:lnTo>
                    <a:pt x="10998" y="89378"/>
                  </a:lnTo>
                  <a:lnTo>
                    <a:pt x="10998" y="89818"/>
                  </a:lnTo>
                  <a:lnTo>
                    <a:pt x="11438" y="89818"/>
                  </a:lnTo>
                  <a:lnTo>
                    <a:pt x="11438" y="90294"/>
                  </a:lnTo>
                  <a:lnTo>
                    <a:pt x="11915" y="89818"/>
                  </a:lnTo>
                  <a:lnTo>
                    <a:pt x="12355" y="89818"/>
                  </a:lnTo>
                  <a:lnTo>
                    <a:pt x="12355" y="90734"/>
                  </a:lnTo>
                  <a:lnTo>
                    <a:pt x="12831" y="91651"/>
                  </a:lnTo>
                  <a:lnTo>
                    <a:pt x="11438" y="91651"/>
                  </a:lnTo>
                  <a:lnTo>
                    <a:pt x="12355" y="92567"/>
                  </a:lnTo>
                  <a:lnTo>
                    <a:pt x="13271" y="92567"/>
                  </a:lnTo>
                  <a:lnTo>
                    <a:pt x="13271" y="93044"/>
                  </a:lnTo>
                  <a:lnTo>
                    <a:pt x="13748" y="93960"/>
                  </a:lnTo>
                  <a:lnTo>
                    <a:pt x="13748" y="94877"/>
                  </a:lnTo>
                  <a:lnTo>
                    <a:pt x="14188" y="95793"/>
                  </a:lnTo>
                  <a:lnTo>
                    <a:pt x="15581" y="95793"/>
                  </a:lnTo>
                  <a:lnTo>
                    <a:pt x="15581" y="96233"/>
                  </a:lnTo>
                  <a:lnTo>
                    <a:pt x="18330" y="96233"/>
                  </a:lnTo>
                  <a:lnTo>
                    <a:pt x="18770" y="96710"/>
                  </a:lnTo>
                  <a:lnTo>
                    <a:pt x="18770" y="97150"/>
                  </a:lnTo>
                  <a:lnTo>
                    <a:pt x="19247" y="97150"/>
                  </a:lnTo>
                  <a:lnTo>
                    <a:pt x="20163" y="96710"/>
                  </a:lnTo>
                  <a:lnTo>
                    <a:pt x="20163" y="96233"/>
                  </a:lnTo>
                  <a:lnTo>
                    <a:pt x="20603" y="95793"/>
                  </a:lnTo>
                  <a:lnTo>
                    <a:pt x="21520" y="96233"/>
                  </a:lnTo>
                  <a:lnTo>
                    <a:pt x="22436" y="97150"/>
                  </a:lnTo>
                  <a:lnTo>
                    <a:pt x="23353" y="97150"/>
                  </a:lnTo>
                  <a:lnTo>
                    <a:pt x="23353" y="97626"/>
                  </a:lnTo>
                  <a:lnTo>
                    <a:pt x="22913" y="98066"/>
                  </a:lnTo>
                  <a:lnTo>
                    <a:pt x="22913" y="98543"/>
                  </a:lnTo>
                  <a:lnTo>
                    <a:pt x="23829" y="100376"/>
                  </a:lnTo>
                  <a:lnTo>
                    <a:pt x="24746" y="101732"/>
                  </a:lnTo>
                  <a:lnTo>
                    <a:pt x="23829" y="102209"/>
                  </a:lnTo>
                  <a:lnTo>
                    <a:pt x="25186" y="102209"/>
                  </a:lnTo>
                  <a:lnTo>
                    <a:pt x="25186" y="102649"/>
                  </a:lnTo>
                  <a:lnTo>
                    <a:pt x="25186" y="103125"/>
                  </a:lnTo>
                  <a:lnTo>
                    <a:pt x="27019" y="103125"/>
                  </a:lnTo>
                  <a:lnTo>
                    <a:pt x="27935" y="103565"/>
                  </a:lnTo>
                  <a:lnTo>
                    <a:pt x="28412" y="104482"/>
                  </a:lnTo>
                  <a:lnTo>
                    <a:pt x="28412" y="104958"/>
                  </a:lnTo>
                  <a:lnTo>
                    <a:pt x="30685" y="104958"/>
                  </a:lnTo>
                  <a:lnTo>
                    <a:pt x="30685" y="105875"/>
                  </a:lnTo>
                  <a:lnTo>
                    <a:pt x="31601" y="105875"/>
                  </a:lnTo>
                  <a:lnTo>
                    <a:pt x="32078" y="106791"/>
                  </a:lnTo>
                  <a:lnTo>
                    <a:pt x="31601" y="107231"/>
                  </a:lnTo>
                  <a:lnTo>
                    <a:pt x="31161" y="107708"/>
                  </a:lnTo>
                  <a:lnTo>
                    <a:pt x="30685" y="108624"/>
                  </a:lnTo>
                  <a:lnTo>
                    <a:pt x="29768" y="109064"/>
                  </a:lnTo>
                  <a:lnTo>
                    <a:pt x="29328" y="109541"/>
                  </a:lnTo>
                  <a:lnTo>
                    <a:pt x="28412" y="109064"/>
                  </a:lnTo>
                  <a:lnTo>
                    <a:pt x="27935" y="109064"/>
                  </a:lnTo>
                  <a:lnTo>
                    <a:pt x="27935" y="109541"/>
                  </a:lnTo>
                  <a:lnTo>
                    <a:pt x="27935" y="110457"/>
                  </a:lnTo>
                  <a:lnTo>
                    <a:pt x="28412" y="110897"/>
                  </a:lnTo>
                  <a:lnTo>
                    <a:pt x="28852" y="112290"/>
                  </a:lnTo>
                  <a:lnTo>
                    <a:pt x="29328" y="112730"/>
                  </a:lnTo>
                  <a:lnTo>
                    <a:pt x="29328" y="113647"/>
                  </a:lnTo>
                  <a:lnTo>
                    <a:pt x="29768" y="114123"/>
                  </a:lnTo>
                  <a:lnTo>
                    <a:pt x="30685" y="114123"/>
                  </a:lnTo>
                  <a:lnTo>
                    <a:pt x="30685" y="113647"/>
                  </a:lnTo>
                  <a:lnTo>
                    <a:pt x="31601" y="113207"/>
                  </a:lnTo>
                  <a:lnTo>
                    <a:pt x="32078" y="113647"/>
                  </a:lnTo>
                  <a:lnTo>
                    <a:pt x="32994" y="113207"/>
                  </a:lnTo>
                  <a:lnTo>
                    <a:pt x="33434" y="113207"/>
                  </a:lnTo>
                  <a:lnTo>
                    <a:pt x="33911" y="112730"/>
                  </a:lnTo>
                  <a:lnTo>
                    <a:pt x="34827" y="112730"/>
                  </a:lnTo>
                  <a:lnTo>
                    <a:pt x="35744" y="113207"/>
                  </a:lnTo>
                  <a:lnTo>
                    <a:pt x="36660" y="112290"/>
                  </a:lnTo>
                  <a:lnTo>
                    <a:pt x="37100" y="112290"/>
                  </a:lnTo>
                  <a:lnTo>
                    <a:pt x="37577" y="112730"/>
                  </a:lnTo>
                  <a:lnTo>
                    <a:pt x="38017" y="113647"/>
                  </a:lnTo>
                  <a:lnTo>
                    <a:pt x="38493" y="114123"/>
                  </a:lnTo>
                  <a:lnTo>
                    <a:pt x="38493" y="115040"/>
                  </a:lnTo>
                  <a:lnTo>
                    <a:pt x="38933" y="116396"/>
                  </a:lnTo>
                  <a:lnTo>
                    <a:pt x="38933" y="116873"/>
                  </a:lnTo>
                  <a:lnTo>
                    <a:pt x="39850" y="116873"/>
                  </a:lnTo>
                  <a:lnTo>
                    <a:pt x="41243" y="116396"/>
                  </a:lnTo>
                  <a:lnTo>
                    <a:pt x="41683" y="115956"/>
                  </a:lnTo>
                  <a:lnTo>
                    <a:pt x="42159" y="115956"/>
                  </a:lnTo>
                  <a:lnTo>
                    <a:pt x="42159" y="116396"/>
                  </a:lnTo>
                  <a:lnTo>
                    <a:pt x="43076" y="117313"/>
                  </a:lnTo>
                  <a:lnTo>
                    <a:pt x="43516" y="117313"/>
                  </a:lnTo>
                  <a:lnTo>
                    <a:pt x="43992" y="117789"/>
                  </a:lnTo>
                  <a:lnTo>
                    <a:pt x="44432" y="119146"/>
                  </a:lnTo>
                  <a:lnTo>
                    <a:pt x="44432" y="119622"/>
                  </a:lnTo>
                  <a:lnTo>
                    <a:pt x="46265" y="119622"/>
                  </a:lnTo>
                  <a:lnTo>
                    <a:pt x="46742" y="120062"/>
                  </a:lnTo>
                  <a:lnTo>
                    <a:pt x="47182" y="119622"/>
                  </a:lnTo>
                  <a:lnTo>
                    <a:pt x="47658" y="120062"/>
                  </a:lnTo>
                  <a:lnTo>
                    <a:pt x="48575" y="120062"/>
                  </a:lnTo>
                  <a:lnTo>
                    <a:pt x="48575" y="119146"/>
                  </a:lnTo>
                  <a:lnTo>
                    <a:pt x="49491" y="118229"/>
                  </a:lnTo>
                  <a:lnTo>
                    <a:pt x="50848" y="118229"/>
                  </a:lnTo>
                  <a:lnTo>
                    <a:pt x="50848" y="118706"/>
                  </a:lnTo>
                  <a:lnTo>
                    <a:pt x="51324" y="119146"/>
                  </a:lnTo>
                  <a:lnTo>
                    <a:pt x="52681" y="120062"/>
                  </a:lnTo>
                  <a:lnTo>
                    <a:pt x="53597" y="119622"/>
                  </a:lnTo>
                  <a:lnTo>
                    <a:pt x="53597" y="119146"/>
                  </a:lnTo>
                  <a:lnTo>
                    <a:pt x="54074" y="119622"/>
                  </a:lnTo>
                  <a:lnTo>
                    <a:pt x="54514" y="120062"/>
                  </a:lnTo>
                  <a:lnTo>
                    <a:pt x="55430" y="119622"/>
                  </a:lnTo>
                  <a:lnTo>
                    <a:pt x="55907" y="119622"/>
                  </a:lnTo>
                  <a:lnTo>
                    <a:pt x="55907" y="120062"/>
                  </a:lnTo>
                  <a:lnTo>
                    <a:pt x="56347" y="119622"/>
                  </a:lnTo>
                  <a:lnTo>
                    <a:pt x="56824" y="119622"/>
                  </a:lnTo>
                  <a:lnTo>
                    <a:pt x="56824" y="119146"/>
                  </a:lnTo>
                  <a:lnTo>
                    <a:pt x="58180" y="119146"/>
                  </a:lnTo>
                  <a:lnTo>
                    <a:pt x="58180" y="119622"/>
                  </a:lnTo>
                  <a:lnTo>
                    <a:pt x="58657" y="120062"/>
                  </a:lnTo>
                  <a:lnTo>
                    <a:pt x="58657" y="119622"/>
                  </a:lnTo>
                  <a:lnTo>
                    <a:pt x="59573" y="119622"/>
                  </a:lnTo>
                  <a:lnTo>
                    <a:pt x="60490" y="120062"/>
                  </a:lnTo>
                  <a:lnTo>
                    <a:pt x="61406" y="120062"/>
                  </a:lnTo>
                  <a:lnTo>
                    <a:pt x="61846" y="119622"/>
                  </a:lnTo>
                  <a:lnTo>
                    <a:pt x="62323" y="119146"/>
                  </a:lnTo>
                  <a:lnTo>
                    <a:pt x="62762" y="120979"/>
                  </a:lnTo>
                  <a:lnTo>
                    <a:pt x="62323" y="121455"/>
                  </a:lnTo>
                  <a:lnTo>
                    <a:pt x="61406" y="121895"/>
                  </a:lnTo>
                  <a:lnTo>
                    <a:pt x="60929" y="122372"/>
                  </a:lnTo>
                  <a:lnTo>
                    <a:pt x="61406" y="122812"/>
                  </a:lnTo>
                  <a:lnTo>
                    <a:pt x="62323" y="122812"/>
                  </a:lnTo>
                  <a:lnTo>
                    <a:pt x="62323" y="123288"/>
                  </a:lnTo>
                  <a:lnTo>
                    <a:pt x="61846" y="123728"/>
                  </a:lnTo>
                  <a:lnTo>
                    <a:pt x="61406" y="124205"/>
                  </a:lnTo>
                  <a:lnTo>
                    <a:pt x="61406" y="124645"/>
                  </a:lnTo>
                  <a:lnTo>
                    <a:pt x="61846" y="124645"/>
                  </a:lnTo>
                  <a:lnTo>
                    <a:pt x="63239" y="126038"/>
                  </a:lnTo>
                  <a:lnTo>
                    <a:pt x="63239" y="127871"/>
                  </a:lnTo>
                  <a:lnTo>
                    <a:pt x="62762" y="129227"/>
                  </a:lnTo>
                  <a:lnTo>
                    <a:pt x="60013" y="129227"/>
                  </a:lnTo>
                  <a:lnTo>
                    <a:pt x="60013" y="129704"/>
                  </a:lnTo>
                  <a:lnTo>
                    <a:pt x="59573" y="131537"/>
                  </a:lnTo>
                  <a:lnTo>
                    <a:pt x="58180" y="131977"/>
                  </a:lnTo>
                  <a:lnTo>
                    <a:pt x="58180" y="134287"/>
                  </a:lnTo>
                  <a:lnTo>
                    <a:pt x="58657" y="133810"/>
                  </a:lnTo>
                  <a:lnTo>
                    <a:pt x="59096" y="133810"/>
                  </a:lnTo>
                  <a:lnTo>
                    <a:pt x="59573" y="133370"/>
                  </a:lnTo>
                  <a:lnTo>
                    <a:pt x="59573" y="134287"/>
                  </a:lnTo>
                  <a:lnTo>
                    <a:pt x="60013" y="134287"/>
                  </a:lnTo>
                  <a:lnTo>
                    <a:pt x="60929" y="133370"/>
                  </a:lnTo>
                  <a:lnTo>
                    <a:pt x="61406" y="132893"/>
                  </a:lnTo>
                  <a:lnTo>
                    <a:pt x="62323" y="132453"/>
                  </a:lnTo>
                  <a:lnTo>
                    <a:pt x="62323" y="133370"/>
                  </a:lnTo>
                  <a:lnTo>
                    <a:pt x="62323" y="133810"/>
                  </a:lnTo>
                  <a:lnTo>
                    <a:pt x="61406" y="134726"/>
                  </a:lnTo>
                  <a:lnTo>
                    <a:pt x="60490" y="135203"/>
                  </a:lnTo>
                  <a:lnTo>
                    <a:pt x="60013" y="135643"/>
                  </a:lnTo>
                  <a:lnTo>
                    <a:pt x="60490" y="136120"/>
                  </a:lnTo>
                  <a:lnTo>
                    <a:pt x="61406" y="136559"/>
                  </a:lnTo>
                  <a:lnTo>
                    <a:pt x="60490" y="137036"/>
                  </a:lnTo>
                  <a:lnTo>
                    <a:pt x="59096" y="136559"/>
                  </a:lnTo>
                  <a:lnTo>
                    <a:pt x="58657" y="136559"/>
                  </a:lnTo>
                  <a:lnTo>
                    <a:pt x="58180" y="137036"/>
                  </a:lnTo>
                  <a:lnTo>
                    <a:pt x="57740" y="137476"/>
                  </a:lnTo>
                  <a:lnTo>
                    <a:pt x="57740" y="137953"/>
                  </a:lnTo>
                  <a:lnTo>
                    <a:pt x="58180" y="138392"/>
                  </a:lnTo>
                  <a:lnTo>
                    <a:pt x="60013" y="137953"/>
                  </a:lnTo>
                  <a:lnTo>
                    <a:pt x="60490" y="138392"/>
                  </a:lnTo>
                  <a:lnTo>
                    <a:pt x="60490" y="138869"/>
                  </a:lnTo>
                  <a:lnTo>
                    <a:pt x="61846" y="139309"/>
                  </a:lnTo>
                  <a:lnTo>
                    <a:pt x="61406" y="139309"/>
                  </a:lnTo>
                  <a:lnTo>
                    <a:pt x="60929" y="140225"/>
                  </a:lnTo>
                  <a:lnTo>
                    <a:pt x="60490" y="139786"/>
                  </a:lnTo>
                  <a:lnTo>
                    <a:pt x="60490" y="140702"/>
                  </a:lnTo>
                  <a:lnTo>
                    <a:pt x="60929" y="141142"/>
                  </a:lnTo>
                  <a:lnTo>
                    <a:pt x="60490" y="141619"/>
                  </a:lnTo>
                  <a:lnTo>
                    <a:pt x="60013" y="141142"/>
                  </a:lnTo>
                  <a:lnTo>
                    <a:pt x="59573" y="140702"/>
                  </a:lnTo>
                  <a:lnTo>
                    <a:pt x="59096" y="141142"/>
                  </a:lnTo>
                  <a:lnTo>
                    <a:pt x="59096" y="142058"/>
                  </a:lnTo>
                  <a:lnTo>
                    <a:pt x="58657" y="142535"/>
                  </a:lnTo>
                  <a:lnTo>
                    <a:pt x="59096" y="142975"/>
                  </a:lnTo>
                  <a:lnTo>
                    <a:pt x="59096" y="143891"/>
                  </a:lnTo>
                  <a:lnTo>
                    <a:pt x="58180" y="143891"/>
                  </a:lnTo>
                  <a:lnTo>
                    <a:pt x="57740" y="145725"/>
                  </a:lnTo>
                  <a:lnTo>
                    <a:pt x="57740" y="146201"/>
                  </a:lnTo>
                  <a:lnTo>
                    <a:pt x="59096" y="146641"/>
                  </a:lnTo>
                  <a:lnTo>
                    <a:pt x="60013" y="147118"/>
                  </a:lnTo>
                  <a:lnTo>
                    <a:pt x="60490" y="147118"/>
                  </a:lnTo>
                  <a:lnTo>
                    <a:pt x="61406" y="146641"/>
                  </a:lnTo>
                  <a:lnTo>
                    <a:pt x="61846" y="147118"/>
                  </a:lnTo>
                  <a:lnTo>
                    <a:pt x="61846" y="147558"/>
                  </a:lnTo>
                  <a:lnTo>
                    <a:pt x="62762" y="147558"/>
                  </a:lnTo>
                  <a:lnTo>
                    <a:pt x="63239" y="147118"/>
                  </a:lnTo>
                  <a:lnTo>
                    <a:pt x="64156" y="147558"/>
                  </a:lnTo>
                  <a:lnTo>
                    <a:pt x="65072" y="147558"/>
                  </a:lnTo>
                  <a:lnTo>
                    <a:pt x="65072" y="148034"/>
                  </a:lnTo>
                  <a:lnTo>
                    <a:pt x="65989" y="148474"/>
                  </a:lnTo>
                  <a:lnTo>
                    <a:pt x="66905" y="148474"/>
                  </a:lnTo>
                  <a:lnTo>
                    <a:pt x="67345" y="148951"/>
                  </a:lnTo>
                  <a:lnTo>
                    <a:pt x="67822" y="149391"/>
                  </a:lnTo>
                  <a:lnTo>
                    <a:pt x="68738" y="149391"/>
                  </a:lnTo>
                  <a:lnTo>
                    <a:pt x="70571" y="151224"/>
                  </a:lnTo>
                  <a:lnTo>
                    <a:pt x="71011" y="149867"/>
                  </a:lnTo>
                  <a:lnTo>
                    <a:pt x="72404" y="149867"/>
                  </a:lnTo>
                  <a:lnTo>
                    <a:pt x="72844" y="149391"/>
                  </a:lnTo>
                  <a:lnTo>
                    <a:pt x="73321" y="148474"/>
                  </a:lnTo>
                  <a:lnTo>
                    <a:pt x="74237" y="148951"/>
                  </a:lnTo>
                  <a:lnTo>
                    <a:pt x="75154" y="149391"/>
                  </a:lnTo>
                  <a:lnTo>
                    <a:pt x="75594" y="149391"/>
                  </a:lnTo>
                  <a:lnTo>
                    <a:pt x="77903" y="148951"/>
                  </a:lnTo>
                  <a:lnTo>
                    <a:pt x="78343" y="149391"/>
                  </a:lnTo>
                  <a:lnTo>
                    <a:pt x="80653" y="149391"/>
                  </a:lnTo>
                  <a:lnTo>
                    <a:pt x="82009" y="148951"/>
                  </a:lnTo>
                  <a:lnTo>
                    <a:pt x="82486" y="148951"/>
                  </a:lnTo>
                  <a:lnTo>
                    <a:pt x="83402" y="149391"/>
                  </a:lnTo>
                  <a:lnTo>
                    <a:pt x="84759" y="148951"/>
                  </a:lnTo>
                  <a:lnTo>
                    <a:pt x="86152" y="148951"/>
                  </a:lnTo>
                  <a:lnTo>
                    <a:pt x="86592" y="149391"/>
                  </a:lnTo>
                  <a:lnTo>
                    <a:pt x="86152" y="149867"/>
                  </a:lnTo>
                  <a:lnTo>
                    <a:pt x="87985" y="149867"/>
                  </a:lnTo>
                  <a:lnTo>
                    <a:pt x="88425" y="149391"/>
                  </a:lnTo>
                  <a:lnTo>
                    <a:pt x="89341" y="148951"/>
                  </a:lnTo>
                  <a:lnTo>
                    <a:pt x="90734" y="148951"/>
                  </a:lnTo>
                  <a:lnTo>
                    <a:pt x="91174" y="148474"/>
                  </a:lnTo>
                  <a:lnTo>
                    <a:pt x="91174" y="148034"/>
                  </a:lnTo>
                  <a:lnTo>
                    <a:pt x="92567" y="148034"/>
                  </a:lnTo>
                  <a:lnTo>
                    <a:pt x="92567" y="148951"/>
                  </a:lnTo>
                  <a:lnTo>
                    <a:pt x="93484" y="148474"/>
                  </a:lnTo>
                  <a:lnTo>
                    <a:pt x="93484" y="148034"/>
                  </a:lnTo>
                  <a:lnTo>
                    <a:pt x="94400" y="148034"/>
                  </a:lnTo>
                  <a:lnTo>
                    <a:pt x="95317" y="148474"/>
                  </a:lnTo>
                  <a:lnTo>
                    <a:pt x="95317" y="148951"/>
                  </a:lnTo>
                  <a:lnTo>
                    <a:pt x="95317" y="149391"/>
                  </a:lnTo>
                  <a:lnTo>
                    <a:pt x="95757" y="149867"/>
                  </a:lnTo>
                  <a:lnTo>
                    <a:pt x="96673" y="149391"/>
                  </a:lnTo>
                  <a:lnTo>
                    <a:pt x="100816" y="149391"/>
                  </a:lnTo>
                  <a:lnTo>
                    <a:pt x="101732" y="150307"/>
                  </a:lnTo>
                  <a:lnTo>
                    <a:pt x="102649" y="150784"/>
                  </a:lnTo>
                  <a:lnTo>
                    <a:pt x="104005" y="150784"/>
                  </a:lnTo>
                  <a:lnTo>
                    <a:pt x="105398" y="150307"/>
                  </a:lnTo>
                  <a:lnTo>
                    <a:pt x="105838" y="148951"/>
                  </a:lnTo>
                  <a:lnTo>
                    <a:pt x="104922" y="148474"/>
                  </a:lnTo>
                  <a:lnTo>
                    <a:pt x="106755" y="148474"/>
                  </a:lnTo>
                  <a:lnTo>
                    <a:pt x="106315" y="147558"/>
                  </a:lnTo>
                  <a:lnTo>
                    <a:pt x="106755" y="146641"/>
                  </a:lnTo>
                  <a:lnTo>
                    <a:pt x="106315" y="146641"/>
                  </a:lnTo>
                  <a:lnTo>
                    <a:pt x="105398" y="146201"/>
                  </a:lnTo>
                  <a:lnTo>
                    <a:pt x="104482" y="145725"/>
                  </a:lnTo>
                  <a:lnTo>
                    <a:pt x="104005" y="145285"/>
                  </a:lnTo>
                  <a:lnTo>
                    <a:pt x="102172" y="144368"/>
                  </a:lnTo>
                  <a:lnTo>
                    <a:pt x="101256" y="143891"/>
                  </a:lnTo>
                  <a:lnTo>
                    <a:pt x="100339" y="142975"/>
                  </a:lnTo>
                  <a:lnTo>
                    <a:pt x="100339" y="141142"/>
                  </a:lnTo>
                  <a:lnTo>
                    <a:pt x="99423" y="140702"/>
                  </a:lnTo>
                  <a:lnTo>
                    <a:pt x="98983" y="140225"/>
                  </a:lnTo>
                  <a:lnTo>
                    <a:pt x="98983" y="139309"/>
                  </a:lnTo>
                  <a:lnTo>
                    <a:pt x="98506" y="138392"/>
                  </a:lnTo>
                  <a:lnTo>
                    <a:pt x="98066" y="138392"/>
                  </a:lnTo>
                  <a:lnTo>
                    <a:pt x="98066" y="137953"/>
                  </a:lnTo>
                  <a:lnTo>
                    <a:pt x="97150" y="137476"/>
                  </a:lnTo>
                  <a:lnTo>
                    <a:pt x="95317" y="136559"/>
                  </a:lnTo>
                  <a:lnTo>
                    <a:pt x="95317" y="137036"/>
                  </a:lnTo>
                  <a:lnTo>
                    <a:pt x="94840" y="137476"/>
                  </a:lnTo>
                  <a:lnTo>
                    <a:pt x="94400" y="137036"/>
                  </a:lnTo>
                  <a:lnTo>
                    <a:pt x="93484" y="136559"/>
                  </a:lnTo>
                  <a:lnTo>
                    <a:pt x="93924" y="134726"/>
                  </a:lnTo>
                  <a:lnTo>
                    <a:pt x="93924" y="134287"/>
                  </a:lnTo>
                  <a:lnTo>
                    <a:pt x="94400" y="133810"/>
                  </a:lnTo>
                  <a:lnTo>
                    <a:pt x="94400" y="132893"/>
                  </a:lnTo>
                  <a:lnTo>
                    <a:pt x="94840" y="131977"/>
                  </a:lnTo>
                  <a:lnTo>
                    <a:pt x="93924" y="131977"/>
                  </a:lnTo>
                  <a:lnTo>
                    <a:pt x="93924" y="130620"/>
                  </a:lnTo>
                  <a:lnTo>
                    <a:pt x="94400" y="129227"/>
                  </a:lnTo>
                  <a:lnTo>
                    <a:pt x="94400" y="128311"/>
                  </a:lnTo>
                  <a:lnTo>
                    <a:pt x="94840" y="128311"/>
                  </a:lnTo>
                  <a:lnTo>
                    <a:pt x="95317" y="128787"/>
                  </a:lnTo>
                  <a:lnTo>
                    <a:pt x="96233" y="127871"/>
                  </a:lnTo>
                  <a:lnTo>
                    <a:pt x="96673" y="127394"/>
                  </a:lnTo>
                  <a:lnTo>
                    <a:pt x="97150" y="126954"/>
                  </a:lnTo>
                  <a:lnTo>
                    <a:pt x="97590" y="125561"/>
                  </a:lnTo>
                  <a:lnTo>
                    <a:pt x="98066" y="126038"/>
                  </a:lnTo>
                  <a:lnTo>
                    <a:pt x="98506" y="125121"/>
                  </a:lnTo>
                  <a:lnTo>
                    <a:pt x="98066" y="123728"/>
                  </a:lnTo>
                  <a:lnTo>
                    <a:pt x="96673" y="123728"/>
                  </a:lnTo>
                  <a:lnTo>
                    <a:pt x="95317" y="123288"/>
                  </a:lnTo>
                  <a:lnTo>
                    <a:pt x="95757" y="122372"/>
                  </a:lnTo>
                  <a:lnTo>
                    <a:pt x="96233" y="121895"/>
                  </a:lnTo>
                  <a:lnTo>
                    <a:pt x="96673" y="121895"/>
                  </a:lnTo>
                  <a:lnTo>
                    <a:pt x="96233" y="121455"/>
                  </a:lnTo>
                  <a:lnTo>
                    <a:pt x="94840" y="120539"/>
                  </a:lnTo>
                  <a:lnTo>
                    <a:pt x="92567" y="119146"/>
                  </a:lnTo>
                  <a:lnTo>
                    <a:pt x="91651" y="118229"/>
                  </a:lnTo>
                  <a:lnTo>
                    <a:pt x="91174" y="118706"/>
                  </a:lnTo>
                  <a:lnTo>
                    <a:pt x="90258" y="119146"/>
                  </a:lnTo>
                  <a:lnTo>
                    <a:pt x="90258" y="119622"/>
                  </a:lnTo>
                  <a:lnTo>
                    <a:pt x="89818" y="120062"/>
                  </a:lnTo>
                  <a:lnTo>
                    <a:pt x="88901" y="119622"/>
                  </a:lnTo>
                  <a:lnTo>
                    <a:pt x="88425" y="119146"/>
                  </a:lnTo>
                  <a:lnTo>
                    <a:pt x="88425" y="118229"/>
                  </a:lnTo>
                  <a:lnTo>
                    <a:pt x="88425" y="117313"/>
                  </a:lnTo>
                  <a:lnTo>
                    <a:pt x="86152" y="117313"/>
                  </a:lnTo>
                  <a:lnTo>
                    <a:pt x="85675" y="117789"/>
                  </a:lnTo>
                  <a:lnTo>
                    <a:pt x="85675" y="116396"/>
                  </a:lnTo>
                  <a:lnTo>
                    <a:pt x="85675" y="115480"/>
                  </a:lnTo>
                  <a:lnTo>
                    <a:pt x="86592" y="113647"/>
                  </a:lnTo>
                  <a:lnTo>
                    <a:pt x="85235" y="113647"/>
                  </a:lnTo>
                  <a:lnTo>
                    <a:pt x="84319" y="112730"/>
                  </a:lnTo>
                  <a:lnTo>
                    <a:pt x="84759" y="112290"/>
                  </a:lnTo>
                  <a:lnTo>
                    <a:pt x="84759" y="110897"/>
                  </a:lnTo>
                  <a:lnTo>
                    <a:pt x="84319" y="110457"/>
                  </a:lnTo>
                  <a:lnTo>
                    <a:pt x="83842" y="109541"/>
                  </a:lnTo>
                  <a:lnTo>
                    <a:pt x="84319" y="108624"/>
                  </a:lnTo>
                  <a:lnTo>
                    <a:pt x="84759" y="108624"/>
                  </a:lnTo>
                  <a:lnTo>
                    <a:pt x="84759" y="107231"/>
                  </a:lnTo>
                  <a:lnTo>
                    <a:pt x="84319" y="107231"/>
                  </a:lnTo>
                  <a:lnTo>
                    <a:pt x="84759" y="105398"/>
                  </a:lnTo>
                  <a:lnTo>
                    <a:pt x="86152" y="105875"/>
                  </a:lnTo>
                  <a:lnTo>
                    <a:pt x="86592" y="106791"/>
                  </a:lnTo>
                  <a:lnTo>
                    <a:pt x="87508" y="107231"/>
                  </a:lnTo>
                  <a:lnTo>
                    <a:pt x="87985" y="107708"/>
                  </a:lnTo>
                  <a:lnTo>
                    <a:pt x="88901" y="106791"/>
                  </a:lnTo>
                  <a:lnTo>
                    <a:pt x="88901" y="106315"/>
                  </a:lnTo>
                  <a:lnTo>
                    <a:pt x="88425" y="105398"/>
                  </a:lnTo>
                  <a:lnTo>
                    <a:pt x="87985" y="104042"/>
                  </a:lnTo>
                  <a:lnTo>
                    <a:pt x="86592" y="103565"/>
                  </a:lnTo>
                  <a:lnTo>
                    <a:pt x="87508" y="103125"/>
                  </a:lnTo>
                  <a:lnTo>
                    <a:pt x="88425" y="103125"/>
                  </a:lnTo>
                  <a:lnTo>
                    <a:pt x="88425" y="102209"/>
                  </a:lnTo>
                  <a:lnTo>
                    <a:pt x="88425" y="101732"/>
                  </a:lnTo>
                  <a:lnTo>
                    <a:pt x="88425" y="99899"/>
                  </a:lnTo>
                  <a:lnTo>
                    <a:pt x="89341" y="99899"/>
                  </a:lnTo>
                  <a:lnTo>
                    <a:pt x="89818" y="99459"/>
                  </a:lnTo>
                  <a:lnTo>
                    <a:pt x="90258" y="98543"/>
                  </a:lnTo>
                  <a:lnTo>
                    <a:pt x="91174" y="97150"/>
                  </a:lnTo>
                  <a:lnTo>
                    <a:pt x="91651" y="96233"/>
                  </a:lnTo>
                  <a:lnTo>
                    <a:pt x="91651" y="95793"/>
                  </a:lnTo>
                  <a:lnTo>
                    <a:pt x="91651" y="95317"/>
                  </a:lnTo>
                  <a:lnTo>
                    <a:pt x="92091" y="95317"/>
                  </a:lnTo>
                  <a:lnTo>
                    <a:pt x="92567" y="95793"/>
                  </a:lnTo>
                  <a:lnTo>
                    <a:pt x="93007" y="96233"/>
                  </a:lnTo>
                  <a:lnTo>
                    <a:pt x="93924" y="95793"/>
                  </a:lnTo>
                  <a:lnTo>
                    <a:pt x="94400" y="94877"/>
                  </a:lnTo>
                  <a:lnTo>
                    <a:pt x="94840" y="93484"/>
                  </a:lnTo>
                  <a:lnTo>
                    <a:pt x="95757" y="93044"/>
                  </a:lnTo>
                  <a:lnTo>
                    <a:pt x="96233" y="93044"/>
                  </a:lnTo>
                  <a:lnTo>
                    <a:pt x="97590" y="93960"/>
                  </a:lnTo>
                  <a:lnTo>
                    <a:pt x="97590" y="93960"/>
                  </a:lnTo>
                  <a:lnTo>
                    <a:pt x="97150" y="93484"/>
                  </a:lnTo>
                  <a:lnTo>
                    <a:pt x="97590" y="92567"/>
                  </a:lnTo>
                  <a:lnTo>
                    <a:pt x="98983" y="92567"/>
                  </a:lnTo>
                  <a:lnTo>
                    <a:pt x="99899" y="93044"/>
                  </a:lnTo>
                  <a:lnTo>
                    <a:pt x="102172" y="93044"/>
                  </a:lnTo>
                  <a:lnTo>
                    <a:pt x="102649" y="93484"/>
                  </a:lnTo>
                  <a:lnTo>
                    <a:pt x="104005" y="93484"/>
                  </a:lnTo>
                  <a:lnTo>
                    <a:pt x="104482" y="93960"/>
                  </a:lnTo>
                  <a:lnTo>
                    <a:pt x="104482" y="93044"/>
                  </a:lnTo>
                  <a:lnTo>
                    <a:pt x="104005" y="92567"/>
                  </a:lnTo>
                  <a:lnTo>
                    <a:pt x="104005" y="92127"/>
                  </a:lnTo>
                  <a:lnTo>
                    <a:pt x="107231" y="92127"/>
                  </a:lnTo>
                  <a:lnTo>
                    <a:pt x="108588" y="92567"/>
                  </a:lnTo>
                  <a:lnTo>
                    <a:pt x="109064" y="91651"/>
                  </a:lnTo>
                  <a:lnTo>
                    <a:pt x="109064" y="91211"/>
                  </a:lnTo>
                  <a:lnTo>
                    <a:pt x="109064" y="90734"/>
                  </a:lnTo>
                  <a:lnTo>
                    <a:pt x="109504" y="90734"/>
                  </a:lnTo>
                  <a:lnTo>
                    <a:pt x="109064" y="90294"/>
                  </a:lnTo>
                  <a:lnTo>
                    <a:pt x="108588" y="89818"/>
                  </a:lnTo>
                  <a:lnTo>
                    <a:pt x="110897" y="89818"/>
                  </a:lnTo>
                  <a:lnTo>
                    <a:pt x="109981" y="88461"/>
                  </a:lnTo>
                  <a:lnTo>
                    <a:pt x="110421" y="88461"/>
                  </a:lnTo>
                  <a:lnTo>
                    <a:pt x="111337" y="87985"/>
                  </a:lnTo>
                  <a:lnTo>
                    <a:pt x="112254" y="88461"/>
                  </a:lnTo>
                  <a:lnTo>
                    <a:pt x="113170" y="88461"/>
                  </a:lnTo>
                  <a:lnTo>
                    <a:pt x="113170" y="87545"/>
                  </a:lnTo>
                  <a:lnTo>
                    <a:pt x="114087" y="87545"/>
                  </a:lnTo>
                  <a:lnTo>
                    <a:pt x="113647" y="86628"/>
                  </a:lnTo>
                  <a:lnTo>
                    <a:pt x="113647" y="86152"/>
                  </a:lnTo>
                  <a:lnTo>
                    <a:pt x="114087" y="85712"/>
                  </a:lnTo>
                  <a:lnTo>
                    <a:pt x="115480" y="84795"/>
                  </a:lnTo>
                  <a:lnTo>
                    <a:pt x="115920" y="85235"/>
                  </a:lnTo>
                  <a:lnTo>
                    <a:pt x="116396" y="86152"/>
                  </a:lnTo>
                  <a:lnTo>
                    <a:pt x="117313" y="86152"/>
                  </a:lnTo>
                  <a:lnTo>
                    <a:pt x="119146" y="85712"/>
                  </a:lnTo>
                  <a:lnTo>
                    <a:pt x="120062" y="85712"/>
                  </a:lnTo>
                  <a:lnTo>
                    <a:pt x="120062" y="85235"/>
                  </a:lnTo>
                  <a:lnTo>
                    <a:pt x="120062" y="84319"/>
                  </a:lnTo>
                  <a:lnTo>
                    <a:pt x="120979" y="83402"/>
                  </a:lnTo>
                  <a:lnTo>
                    <a:pt x="122335" y="82962"/>
                  </a:lnTo>
                  <a:lnTo>
                    <a:pt x="123728" y="81569"/>
                  </a:lnTo>
                  <a:lnTo>
                    <a:pt x="124168" y="80653"/>
                  </a:lnTo>
                  <a:lnTo>
                    <a:pt x="124168" y="79736"/>
                  </a:lnTo>
                  <a:lnTo>
                    <a:pt x="123728" y="78820"/>
                  </a:lnTo>
                  <a:lnTo>
                    <a:pt x="122812" y="77903"/>
                  </a:lnTo>
                  <a:lnTo>
                    <a:pt x="122335" y="77903"/>
                  </a:lnTo>
                  <a:lnTo>
                    <a:pt x="121419" y="78380"/>
                  </a:lnTo>
                  <a:lnTo>
                    <a:pt x="120502" y="79296"/>
                  </a:lnTo>
                  <a:lnTo>
                    <a:pt x="117753" y="79296"/>
                  </a:lnTo>
                  <a:lnTo>
                    <a:pt x="116396" y="78820"/>
                  </a:lnTo>
                  <a:lnTo>
                    <a:pt x="116396" y="78380"/>
                  </a:lnTo>
                  <a:lnTo>
                    <a:pt x="115480" y="77463"/>
                  </a:lnTo>
                  <a:lnTo>
                    <a:pt x="115003" y="77463"/>
                  </a:lnTo>
                  <a:lnTo>
                    <a:pt x="113647" y="78820"/>
                  </a:lnTo>
                  <a:lnTo>
                    <a:pt x="113170" y="79296"/>
                  </a:lnTo>
                  <a:lnTo>
                    <a:pt x="112254" y="79296"/>
                  </a:lnTo>
                  <a:lnTo>
                    <a:pt x="111337" y="78380"/>
                  </a:lnTo>
                  <a:lnTo>
                    <a:pt x="110421" y="76987"/>
                  </a:lnTo>
                  <a:lnTo>
                    <a:pt x="110421" y="76070"/>
                  </a:lnTo>
                  <a:lnTo>
                    <a:pt x="110421" y="75630"/>
                  </a:lnTo>
                  <a:lnTo>
                    <a:pt x="109504" y="75154"/>
                  </a:lnTo>
                  <a:lnTo>
                    <a:pt x="109064" y="74714"/>
                  </a:lnTo>
                  <a:lnTo>
                    <a:pt x="109064" y="74237"/>
                  </a:lnTo>
                  <a:lnTo>
                    <a:pt x="108148" y="73321"/>
                  </a:lnTo>
                  <a:lnTo>
                    <a:pt x="108148" y="71048"/>
                  </a:lnTo>
                  <a:lnTo>
                    <a:pt x="108148" y="69654"/>
                  </a:lnTo>
                  <a:lnTo>
                    <a:pt x="107671" y="69215"/>
                  </a:lnTo>
                  <a:lnTo>
                    <a:pt x="106755" y="68738"/>
                  </a:lnTo>
                  <a:lnTo>
                    <a:pt x="106755" y="67382"/>
                  </a:lnTo>
                  <a:lnTo>
                    <a:pt x="106755" y="66465"/>
                  </a:lnTo>
                  <a:lnTo>
                    <a:pt x="106315" y="66905"/>
                  </a:lnTo>
                  <a:lnTo>
                    <a:pt x="106315" y="67382"/>
                  </a:lnTo>
                  <a:lnTo>
                    <a:pt x="105398" y="69654"/>
                  </a:lnTo>
                  <a:lnTo>
                    <a:pt x="104482" y="71048"/>
                  </a:lnTo>
                  <a:lnTo>
                    <a:pt x="103089" y="71487"/>
                  </a:lnTo>
                  <a:lnTo>
                    <a:pt x="101732" y="72404"/>
                  </a:lnTo>
                  <a:lnTo>
                    <a:pt x="100816" y="72881"/>
                  </a:lnTo>
                  <a:lnTo>
                    <a:pt x="98983" y="71048"/>
                  </a:lnTo>
                  <a:lnTo>
                    <a:pt x="98983" y="69654"/>
                  </a:lnTo>
                  <a:lnTo>
                    <a:pt x="99899" y="68738"/>
                  </a:lnTo>
                  <a:lnTo>
                    <a:pt x="101256" y="68298"/>
                  </a:lnTo>
                  <a:lnTo>
                    <a:pt x="101732" y="68738"/>
                  </a:lnTo>
                  <a:lnTo>
                    <a:pt x="102649" y="69215"/>
                  </a:lnTo>
                  <a:lnTo>
                    <a:pt x="102649" y="68738"/>
                  </a:lnTo>
                  <a:lnTo>
                    <a:pt x="102649" y="67821"/>
                  </a:lnTo>
                  <a:lnTo>
                    <a:pt x="102649" y="67382"/>
                  </a:lnTo>
                  <a:lnTo>
                    <a:pt x="103089" y="65988"/>
                  </a:lnTo>
                  <a:lnTo>
                    <a:pt x="103565" y="65072"/>
                  </a:lnTo>
                  <a:lnTo>
                    <a:pt x="103089" y="64155"/>
                  </a:lnTo>
                  <a:lnTo>
                    <a:pt x="102172" y="63716"/>
                  </a:lnTo>
                  <a:lnTo>
                    <a:pt x="102172" y="63239"/>
                  </a:lnTo>
                  <a:lnTo>
                    <a:pt x="101732" y="63239"/>
                  </a:lnTo>
                  <a:lnTo>
                    <a:pt x="101256" y="64155"/>
                  </a:lnTo>
                  <a:lnTo>
                    <a:pt x="99423" y="64155"/>
                  </a:lnTo>
                  <a:lnTo>
                    <a:pt x="98983" y="64632"/>
                  </a:lnTo>
                  <a:lnTo>
                    <a:pt x="97150" y="65549"/>
                  </a:lnTo>
                  <a:lnTo>
                    <a:pt x="96233" y="65549"/>
                  </a:lnTo>
                  <a:lnTo>
                    <a:pt x="95757" y="64155"/>
                  </a:lnTo>
                  <a:lnTo>
                    <a:pt x="94840" y="62799"/>
                  </a:lnTo>
                  <a:lnTo>
                    <a:pt x="93924" y="62322"/>
                  </a:lnTo>
                  <a:lnTo>
                    <a:pt x="94400" y="61883"/>
                  </a:lnTo>
                  <a:lnTo>
                    <a:pt x="95317" y="61883"/>
                  </a:lnTo>
                  <a:lnTo>
                    <a:pt x="94840" y="60489"/>
                  </a:lnTo>
                  <a:lnTo>
                    <a:pt x="94400" y="59133"/>
                  </a:lnTo>
                  <a:lnTo>
                    <a:pt x="93007" y="57740"/>
                  </a:lnTo>
                  <a:lnTo>
                    <a:pt x="93484" y="56383"/>
                  </a:lnTo>
                  <a:lnTo>
                    <a:pt x="93924" y="55907"/>
                  </a:lnTo>
                  <a:lnTo>
                    <a:pt x="94840" y="55907"/>
                  </a:lnTo>
                  <a:lnTo>
                    <a:pt x="94840" y="55467"/>
                  </a:lnTo>
                  <a:lnTo>
                    <a:pt x="93924" y="54550"/>
                  </a:lnTo>
                  <a:lnTo>
                    <a:pt x="93924" y="54074"/>
                  </a:lnTo>
                  <a:lnTo>
                    <a:pt x="93924" y="52717"/>
                  </a:lnTo>
                  <a:lnTo>
                    <a:pt x="93924" y="52241"/>
                  </a:lnTo>
                  <a:lnTo>
                    <a:pt x="93007" y="52241"/>
                  </a:lnTo>
                  <a:lnTo>
                    <a:pt x="92567" y="51324"/>
                  </a:lnTo>
                  <a:lnTo>
                    <a:pt x="92091" y="50408"/>
                  </a:lnTo>
                  <a:lnTo>
                    <a:pt x="91651" y="49968"/>
                  </a:lnTo>
                  <a:lnTo>
                    <a:pt x="91174" y="49051"/>
                  </a:lnTo>
                  <a:lnTo>
                    <a:pt x="90734" y="49051"/>
                  </a:lnTo>
                  <a:lnTo>
                    <a:pt x="90734" y="48575"/>
                  </a:lnTo>
                  <a:lnTo>
                    <a:pt x="90258" y="48135"/>
                  </a:lnTo>
                  <a:lnTo>
                    <a:pt x="89818" y="48575"/>
                  </a:lnTo>
                  <a:lnTo>
                    <a:pt x="89341" y="47218"/>
                  </a:lnTo>
                  <a:lnTo>
                    <a:pt x="87985" y="45385"/>
                  </a:lnTo>
                  <a:lnTo>
                    <a:pt x="87508" y="43552"/>
                  </a:lnTo>
                  <a:lnTo>
                    <a:pt x="87068" y="42636"/>
                  </a:lnTo>
                  <a:lnTo>
                    <a:pt x="85235" y="41719"/>
                  </a:lnTo>
                  <a:lnTo>
                    <a:pt x="85235" y="40326"/>
                  </a:lnTo>
                  <a:lnTo>
                    <a:pt x="84759" y="39886"/>
                  </a:lnTo>
                  <a:lnTo>
                    <a:pt x="83842" y="38970"/>
                  </a:lnTo>
                  <a:lnTo>
                    <a:pt x="83402" y="38053"/>
                  </a:lnTo>
                  <a:lnTo>
                    <a:pt x="82926" y="36660"/>
                  </a:lnTo>
                  <a:lnTo>
                    <a:pt x="82486" y="36220"/>
                  </a:lnTo>
                  <a:lnTo>
                    <a:pt x="82009" y="35744"/>
                  </a:lnTo>
                  <a:lnTo>
                    <a:pt x="81093" y="33911"/>
                  </a:lnTo>
                  <a:lnTo>
                    <a:pt x="80653" y="33471"/>
                  </a:lnTo>
                  <a:lnTo>
                    <a:pt x="79736" y="32994"/>
                  </a:lnTo>
                  <a:lnTo>
                    <a:pt x="79736" y="32554"/>
                  </a:lnTo>
                  <a:lnTo>
                    <a:pt x="78820" y="32078"/>
                  </a:lnTo>
                  <a:lnTo>
                    <a:pt x="78343" y="31638"/>
                  </a:lnTo>
                  <a:lnTo>
                    <a:pt x="77427" y="29328"/>
                  </a:lnTo>
                  <a:lnTo>
                    <a:pt x="76987" y="29328"/>
                  </a:lnTo>
                  <a:lnTo>
                    <a:pt x="76987" y="28412"/>
                  </a:lnTo>
                  <a:lnTo>
                    <a:pt x="76510" y="27495"/>
                  </a:lnTo>
                  <a:lnTo>
                    <a:pt x="76510" y="27972"/>
                  </a:lnTo>
                  <a:lnTo>
                    <a:pt x="76070" y="27055"/>
                  </a:lnTo>
                  <a:lnTo>
                    <a:pt x="76070" y="26139"/>
                  </a:lnTo>
                  <a:lnTo>
                    <a:pt x="75594" y="25662"/>
                  </a:lnTo>
                  <a:lnTo>
                    <a:pt x="74677" y="24746"/>
                  </a:lnTo>
                  <a:lnTo>
                    <a:pt x="74237" y="23829"/>
                  </a:lnTo>
                  <a:lnTo>
                    <a:pt x="73321" y="23829"/>
                  </a:lnTo>
                  <a:lnTo>
                    <a:pt x="73321" y="23389"/>
                  </a:lnTo>
                  <a:lnTo>
                    <a:pt x="73321" y="22913"/>
                  </a:lnTo>
                  <a:lnTo>
                    <a:pt x="74237" y="22913"/>
                  </a:lnTo>
                  <a:lnTo>
                    <a:pt x="74677" y="22473"/>
                  </a:lnTo>
                  <a:lnTo>
                    <a:pt x="74677" y="20163"/>
                  </a:lnTo>
                  <a:lnTo>
                    <a:pt x="74237" y="18807"/>
                  </a:lnTo>
                  <a:lnTo>
                    <a:pt x="74237" y="17890"/>
                  </a:lnTo>
                  <a:lnTo>
                    <a:pt x="74677" y="17890"/>
                  </a:lnTo>
                  <a:lnTo>
                    <a:pt x="75154" y="16497"/>
                  </a:lnTo>
                  <a:lnTo>
                    <a:pt x="75154" y="14224"/>
                  </a:lnTo>
                  <a:lnTo>
                    <a:pt x="73761" y="11915"/>
                  </a:lnTo>
                  <a:lnTo>
                    <a:pt x="74237" y="10998"/>
                  </a:lnTo>
                  <a:lnTo>
                    <a:pt x="75154" y="10082"/>
                  </a:lnTo>
                  <a:lnTo>
                    <a:pt x="75594" y="9165"/>
                  </a:lnTo>
                  <a:lnTo>
                    <a:pt x="75154" y="7809"/>
                  </a:lnTo>
                  <a:lnTo>
                    <a:pt x="75154" y="6416"/>
                  </a:lnTo>
                  <a:lnTo>
                    <a:pt x="74237" y="5059"/>
                  </a:lnTo>
                  <a:lnTo>
                    <a:pt x="73321" y="4583"/>
                  </a:lnTo>
                  <a:lnTo>
                    <a:pt x="73761" y="3666"/>
                  </a:lnTo>
                  <a:lnTo>
                    <a:pt x="73321" y="3666"/>
                  </a:lnTo>
                  <a:lnTo>
                    <a:pt x="72844" y="3226"/>
                  </a:lnTo>
                  <a:lnTo>
                    <a:pt x="72404" y="3226"/>
                  </a:lnTo>
                  <a:lnTo>
                    <a:pt x="71928" y="4583"/>
                  </a:lnTo>
                  <a:lnTo>
                    <a:pt x="71488" y="4583"/>
                  </a:lnTo>
                  <a:lnTo>
                    <a:pt x="71011" y="3666"/>
                  </a:lnTo>
                  <a:lnTo>
                    <a:pt x="70094" y="3226"/>
                  </a:lnTo>
                  <a:lnTo>
                    <a:pt x="69178" y="2750"/>
                  </a:lnTo>
                  <a:lnTo>
                    <a:pt x="69178" y="1833"/>
                  </a:lnTo>
                  <a:lnTo>
                    <a:pt x="67822" y="1833"/>
                  </a:lnTo>
                  <a:lnTo>
                    <a:pt x="67345" y="2310"/>
                  </a:lnTo>
                  <a:lnTo>
                    <a:pt x="66428" y="2310"/>
                  </a:lnTo>
                  <a:lnTo>
                    <a:pt x="65989" y="1393"/>
                  </a:lnTo>
                  <a:lnTo>
                    <a:pt x="65512" y="917"/>
                  </a:lnTo>
                  <a:lnTo>
                    <a:pt x="65989" y="477"/>
                  </a:lnTo>
                  <a:lnTo>
                    <a:pt x="65989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19" name="Google Shape;1186;p54">
              <a:extLst>
                <a:ext uri="{FF2B5EF4-FFF2-40B4-BE49-F238E27FC236}">
                  <a16:creationId xmlns:a16="http://schemas.microsoft.com/office/drawing/2014/main" id="{F42DDA44-93A7-C3B4-FC33-2C54F6E77E62}"/>
                </a:ext>
              </a:extLst>
            </p:cNvPr>
            <p:cNvSpPr/>
            <p:nvPr/>
          </p:nvSpPr>
          <p:spPr>
            <a:xfrm>
              <a:off x="4170625" y="2472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0" name="Google Shape;1187;p54">
              <a:extLst>
                <a:ext uri="{FF2B5EF4-FFF2-40B4-BE49-F238E27FC236}">
                  <a16:creationId xmlns:a16="http://schemas.microsoft.com/office/drawing/2014/main" id="{AA519D66-5248-7B62-0F23-8CD47C916CC3}"/>
                </a:ext>
              </a:extLst>
            </p:cNvPr>
            <p:cNvSpPr/>
            <p:nvPr/>
          </p:nvSpPr>
          <p:spPr>
            <a:xfrm>
              <a:off x="4662775" y="30912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1" name="Google Shape;1188;p54">
              <a:extLst>
                <a:ext uri="{FF2B5EF4-FFF2-40B4-BE49-F238E27FC236}">
                  <a16:creationId xmlns:a16="http://schemas.microsoft.com/office/drawing/2014/main" id="{EEB02213-5D77-D155-0448-3AA58235B334}"/>
                </a:ext>
              </a:extLst>
            </p:cNvPr>
            <p:cNvSpPr/>
            <p:nvPr/>
          </p:nvSpPr>
          <p:spPr>
            <a:xfrm>
              <a:off x="6370225" y="397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2" name="Google Shape;1189;p54">
              <a:extLst>
                <a:ext uri="{FF2B5EF4-FFF2-40B4-BE49-F238E27FC236}">
                  <a16:creationId xmlns:a16="http://schemas.microsoft.com/office/drawing/2014/main" id="{7CB58568-A7CD-0C1F-9EF5-D29232F32A50}"/>
                </a:ext>
              </a:extLst>
            </p:cNvPr>
            <p:cNvSpPr/>
            <p:nvPr/>
          </p:nvSpPr>
          <p:spPr>
            <a:xfrm>
              <a:off x="3723375" y="2369000"/>
              <a:ext cx="114575" cy="80675"/>
            </a:xfrm>
            <a:custGeom>
              <a:avLst/>
              <a:gdLst/>
              <a:ahLst/>
              <a:cxnLst/>
              <a:rect l="l" t="t" r="r" b="b"/>
              <a:pathLst>
                <a:path w="4583" h="3227" extrusionOk="0">
                  <a:moveTo>
                    <a:pt x="3226" y="0"/>
                  </a:moveTo>
                  <a:lnTo>
                    <a:pt x="1833" y="1393"/>
                  </a:lnTo>
                  <a:lnTo>
                    <a:pt x="1393" y="477"/>
                  </a:lnTo>
                  <a:lnTo>
                    <a:pt x="917" y="917"/>
                  </a:lnTo>
                  <a:lnTo>
                    <a:pt x="917" y="1393"/>
                  </a:lnTo>
                  <a:lnTo>
                    <a:pt x="917" y="1833"/>
                  </a:lnTo>
                  <a:lnTo>
                    <a:pt x="0" y="2310"/>
                  </a:lnTo>
                  <a:lnTo>
                    <a:pt x="917" y="2310"/>
                  </a:lnTo>
                  <a:lnTo>
                    <a:pt x="1393" y="2750"/>
                  </a:lnTo>
                  <a:lnTo>
                    <a:pt x="1393" y="3226"/>
                  </a:lnTo>
                  <a:lnTo>
                    <a:pt x="2310" y="2750"/>
                  </a:lnTo>
                  <a:lnTo>
                    <a:pt x="1833" y="2310"/>
                  </a:lnTo>
                  <a:lnTo>
                    <a:pt x="3666" y="2310"/>
                  </a:lnTo>
                  <a:lnTo>
                    <a:pt x="3666" y="1833"/>
                  </a:lnTo>
                  <a:lnTo>
                    <a:pt x="3666" y="1393"/>
                  </a:lnTo>
                  <a:lnTo>
                    <a:pt x="4583" y="477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3" name="Google Shape;1190;p54">
              <a:extLst>
                <a:ext uri="{FF2B5EF4-FFF2-40B4-BE49-F238E27FC236}">
                  <a16:creationId xmlns:a16="http://schemas.microsoft.com/office/drawing/2014/main" id="{E641A656-72EF-86C6-8AA6-B5E901BB8122}"/>
                </a:ext>
              </a:extLst>
            </p:cNvPr>
            <p:cNvSpPr/>
            <p:nvPr/>
          </p:nvSpPr>
          <p:spPr>
            <a:xfrm>
              <a:off x="3758200" y="23121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0" y="917"/>
                  </a:moveTo>
                  <a:lnTo>
                    <a:pt x="0" y="1357"/>
                  </a:lnTo>
                  <a:lnTo>
                    <a:pt x="440" y="917"/>
                  </a:lnTo>
                  <a:close/>
                  <a:moveTo>
                    <a:pt x="917" y="0"/>
                  </a:moveTo>
                  <a:lnTo>
                    <a:pt x="440" y="917"/>
                  </a:lnTo>
                  <a:lnTo>
                    <a:pt x="917" y="917"/>
                  </a:lnTo>
                  <a:lnTo>
                    <a:pt x="917" y="1833"/>
                  </a:lnTo>
                  <a:lnTo>
                    <a:pt x="1357" y="1357"/>
                  </a:lnTo>
                  <a:lnTo>
                    <a:pt x="1833" y="917"/>
                  </a:lnTo>
                  <a:lnTo>
                    <a:pt x="1833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4" name="Google Shape;1191;p54">
              <a:extLst>
                <a:ext uri="{FF2B5EF4-FFF2-40B4-BE49-F238E27FC236}">
                  <a16:creationId xmlns:a16="http://schemas.microsoft.com/office/drawing/2014/main" id="{EBEFECF9-415E-BFA1-9DC2-EC143EC413F7}"/>
                </a:ext>
              </a:extLst>
            </p:cNvPr>
            <p:cNvSpPr/>
            <p:nvPr/>
          </p:nvSpPr>
          <p:spPr>
            <a:xfrm>
              <a:off x="3849850" y="2220525"/>
              <a:ext cx="366625" cy="263050"/>
            </a:xfrm>
            <a:custGeom>
              <a:avLst/>
              <a:gdLst/>
              <a:ahLst/>
              <a:cxnLst/>
              <a:rect l="l" t="t" r="r" b="b"/>
              <a:pathLst>
                <a:path w="14665" h="10522" extrusionOk="0">
                  <a:moveTo>
                    <a:pt x="7772" y="0"/>
                  </a:moveTo>
                  <a:lnTo>
                    <a:pt x="6856" y="440"/>
                  </a:lnTo>
                  <a:lnTo>
                    <a:pt x="5499" y="440"/>
                  </a:lnTo>
                  <a:lnTo>
                    <a:pt x="5023" y="917"/>
                  </a:lnTo>
                  <a:lnTo>
                    <a:pt x="1833" y="917"/>
                  </a:lnTo>
                  <a:lnTo>
                    <a:pt x="1833" y="1357"/>
                  </a:lnTo>
                  <a:lnTo>
                    <a:pt x="1833" y="2273"/>
                  </a:lnTo>
                  <a:lnTo>
                    <a:pt x="440" y="2273"/>
                  </a:lnTo>
                  <a:lnTo>
                    <a:pt x="0" y="2750"/>
                  </a:lnTo>
                  <a:lnTo>
                    <a:pt x="0" y="3190"/>
                  </a:lnTo>
                  <a:lnTo>
                    <a:pt x="0" y="3666"/>
                  </a:lnTo>
                  <a:lnTo>
                    <a:pt x="0" y="4106"/>
                  </a:lnTo>
                  <a:lnTo>
                    <a:pt x="1357" y="4106"/>
                  </a:lnTo>
                  <a:lnTo>
                    <a:pt x="1357" y="4583"/>
                  </a:lnTo>
                  <a:lnTo>
                    <a:pt x="1357" y="5023"/>
                  </a:lnTo>
                  <a:lnTo>
                    <a:pt x="917" y="5023"/>
                  </a:lnTo>
                  <a:lnTo>
                    <a:pt x="917" y="5499"/>
                  </a:lnTo>
                  <a:lnTo>
                    <a:pt x="917" y="6856"/>
                  </a:lnTo>
                  <a:lnTo>
                    <a:pt x="1833" y="7772"/>
                  </a:lnTo>
                  <a:lnTo>
                    <a:pt x="2273" y="7772"/>
                  </a:lnTo>
                  <a:lnTo>
                    <a:pt x="2273" y="7332"/>
                  </a:lnTo>
                  <a:lnTo>
                    <a:pt x="2750" y="6856"/>
                  </a:lnTo>
                  <a:lnTo>
                    <a:pt x="3190" y="6856"/>
                  </a:lnTo>
                  <a:lnTo>
                    <a:pt x="3666" y="7332"/>
                  </a:lnTo>
                  <a:lnTo>
                    <a:pt x="3190" y="8249"/>
                  </a:lnTo>
                  <a:lnTo>
                    <a:pt x="3666" y="9165"/>
                  </a:lnTo>
                  <a:lnTo>
                    <a:pt x="3666" y="9605"/>
                  </a:lnTo>
                  <a:lnTo>
                    <a:pt x="5023" y="9165"/>
                  </a:lnTo>
                  <a:lnTo>
                    <a:pt x="5499" y="8689"/>
                  </a:lnTo>
                  <a:lnTo>
                    <a:pt x="5939" y="9165"/>
                  </a:lnTo>
                  <a:lnTo>
                    <a:pt x="6416" y="9165"/>
                  </a:lnTo>
                  <a:lnTo>
                    <a:pt x="6416" y="8689"/>
                  </a:lnTo>
                  <a:lnTo>
                    <a:pt x="7332" y="9165"/>
                  </a:lnTo>
                  <a:lnTo>
                    <a:pt x="7772" y="9165"/>
                  </a:lnTo>
                  <a:lnTo>
                    <a:pt x="7772" y="9605"/>
                  </a:lnTo>
                  <a:lnTo>
                    <a:pt x="8249" y="10082"/>
                  </a:lnTo>
                  <a:lnTo>
                    <a:pt x="8689" y="10082"/>
                  </a:lnTo>
                  <a:lnTo>
                    <a:pt x="9605" y="9605"/>
                  </a:lnTo>
                  <a:lnTo>
                    <a:pt x="10522" y="10522"/>
                  </a:lnTo>
                  <a:lnTo>
                    <a:pt x="11438" y="10082"/>
                  </a:lnTo>
                  <a:lnTo>
                    <a:pt x="12355" y="9605"/>
                  </a:lnTo>
                  <a:lnTo>
                    <a:pt x="12355" y="10082"/>
                  </a:lnTo>
                  <a:lnTo>
                    <a:pt x="13271" y="10082"/>
                  </a:lnTo>
                  <a:lnTo>
                    <a:pt x="13748" y="9165"/>
                  </a:lnTo>
                  <a:lnTo>
                    <a:pt x="13271" y="9165"/>
                  </a:lnTo>
                  <a:lnTo>
                    <a:pt x="12831" y="8689"/>
                  </a:lnTo>
                  <a:lnTo>
                    <a:pt x="12831" y="8249"/>
                  </a:lnTo>
                  <a:lnTo>
                    <a:pt x="13271" y="7772"/>
                  </a:lnTo>
                  <a:lnTo>
                    <a:pt x="13748" y="8249"/>
                  </a:lnTo>
                  <a:lnTo>
                    <a:pt x="14188" y="8249"/>
                  </a:lnTo>
                  <a:lnTo>
                    <a:pt x="14188" y="8689"/>
                  </a:lnTo>
                  <a:lnTo>
                    <a:pt x="14664" y="7772"/>
                  </a:lnTo>
                  <a:lnTo>
                    <a:pt x="14664" y="7332"/>
                  </a:lnTo>
                  <a:lnTo>
                    <a:pt x="14188" y="6856"/>
                  </a:lnTo>
                  <a:lnTo>
                    <a:pt x="13271" y="6416"/>
                  </a:lnTo>
                  <a:lnTo>
                    <a:pt x="12831" y="5499"/>
                  </a:lnTo>
                  <a:lnTo>
                    <a:pt x="12355" y="4583"/>
                  </a:lnTo>
                  <a:lnTo>
                    <a:pt x="12831" y="3666"/>
                  </a:lnTo>
                  <a:lnTo>
                    <a:pt x="12355" y="3190"/>
                  </a:lnTo>
                  <a:lnTo>
                    <a:pt x="12355" y="2750"/>
                  </a:lnTo>
                  <a:lnTo>
                    <a:pt x="13271" y="1833"/>
                  </a:lnTo>
                  <a:lnTo>
                    <a:pt x="13271" y="917"/>
                  </a:lnTo>
                  <a:lnTo>
                    <a:pt x="12831" y="440"/>
                  </a:lnTo>
                  <a:lnTo>
                    <a:pt x="9605" y="440"/>
                  </a:lnTo>
                  <a:lnTo>
                    <a:pt x="9165" y="0"/>
                  </a:lnTo>
                  <a:lnTo>
                    <a:pt x="8689" y="0"/>
                  </a:lnTo>
                  <a:lnTo>
                    <a:pt x="7772" y="440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5" name="Google Shape;1192;p54">
              <a:extLst>
                <a:ext uri="{FF2B5EF4-FFF2-40B4-BE49-F238E27FC236}">
                  <a16:creationId xmlns:a16="http://schemas.microsoft.com/office/drawing/2014/main" id="{63D35E21-82F8-1D6B-9FAC-1128DBA05A7C}"/>
                </a:ext>
              </a:extLst>
            </p:cNvPr>
            <p:cNvSpPr/>
            <p:nvPr/>
          </p:nvSpPr>
          <p:spPr>
            <a:xfrm>
              <a:off x="4170625" y="247255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0" y="1"/>
                  </a:moveTo>
                  <a:lnTo>
                    <a:pt x="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6" name="Google Shape;1193;p54">
              <a:extLst>
                <a:ext uri="{FF2B5EF4-FFF2-40B4-BE49-F238E27FC236}">
                  <a16:creationId xmlns:a16="http://schemas.microsoft.com/office/drawing/2014/main" id="{7C31ACA0-4E1D-AF1F-6EEE-0698EF4FB227}"/>
                </a:ext>
              </a:extLst>
            </p:cNvPr>
            <p:cNvSpPr/>
            <p:nvPr/>
          </p:nvSpPr>
          <p:spPr>
            <a:xfrm>
              <a:off x="4147700" y="271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7" name="Google Shape;1194;p54">
              <a:extLst>
                <a:ext uri="{FF2B5EF4-FFF2-40B4-BE49-F238E27FC236}">
                  <a16:creationId xmlns:a16="http://schemas.microsoft.com/office/drawing/2014/main" id="{E409F846-70BB-2BE2-64A2-E4BCE58F84E3}"/>
                </a:ext>
              </a:extLst>
            </p:cNvPr>
            <p:cNvSpPr/>
            <p:nvPr/>
          </p:nvSpPr>
          <p:spPr>
            <a:xfrm>
              <a:off x="3689450" y="2437725"/>
              <a:ext cx="560925" cy="286900"/>
            </a:xfrm>
            <a:custGeom>
              <a:avLst/>
              <a:gdLst/>
              <a:ahLst/>
              <a:cxnLst/>
              <a:rect l="l" t="t" r="r" b="b"/>
              <a:pathLst>
                <a:path w="22437" h="11476" extrusionOk="0">
                  <a:moveTo>
                    <a:pt x="11915" y="1"/>
                  </a:moveTo>
                  <a:lnTo>
                    <a:pt x="11439" y="477"/>
                  </a:lnTo>
                  <a:lnTo>
                    <a:pt x="10082" y="917"/>
                  </a:lnTo>
                  <a:lnTo>
                    <a:pt x="9166" y="917"/>
                  </a:lnTo>
                  <a:lnTo>
                    <a:pt x="9606" y="1394"/>
                  </a:lnTo>
                  <a:lnTo>
                    <a:pt x="9606" y="2310"/>
                  </a:lnTo>
                  <a:lnTo>
                    <a:pt x="9606" y="2750"/>
                  </a:lnTo>
                  <a:lnTo>
                    <a:pt x="9606" y="3667"/>
                  </a:lnTo>
                  <a:lnTo>
                    <a:pt x="9606" y="4143"/>
                  </a:lnTo>
                  <a:lnTo>
                    <a:pt x="9606" y="5060"/>
                  </a:lnTo>
                  <a:lnTo>
                    <a:pt x="9166" y="5500"/>
                  </a:lnTo>
                  <a:lnTo>
                    <a:pt x="8689" y="5976"/>
                  </a:lnTo>
                  <a:lnTo>
                    <a:pt x="8249" y="5976"/>
                  </a:lnTo>
                  <a:lnTo>
                    <a:pt x="7333" y="5060"/>
                  </a:lnTo>
                  <a:lnTo>
                    <a:pt x="6856" y="4583"/>
                  </a:lnTo>
                  <a:lnTo>
                    <a:pt x="6416" y="3667"/>
                  </a:lnTo>
                  <a:lnTo>
                    <a:pt x="5500" y="2750"/>
                  </a:lnTo>
                  <a:lnTo>
                    <a:pt x="5023" y="2750"/>
                  </a:lnTo>
                  <a:lnTo>
                    <a:pt x="4583" y="2310"/>
                  </a:lnTo>
                  <a:lnTo>
                    <a:pt x="4583" y="1834"/>
                  </a:lnTo>
                  <a:lnTo>
                    <a:pt x="3667" y="1834"/>
                  </a:lnTo>
                  <a:lnTo>
                    <a:pt x="2750" y="2750"/>
                  </a:lnTo>
                  <a:lnTo>
                    <a:pt x="2274" y="3227"/>
                  </a:lnTo>
                  <a:lnTo>
                    <a:pt x="1834" y="3227"/>
                  </a:lnTo>
                  <a:lnTo>
                    <a:pt x="1357" y="4143"/>
                  </a:lnTo>
                  <a:lnTo>
                    <a:pt x="1357" y="5060"/>
                  </a:lnTo>
                  <a:lnTo>
                    <a:pt x="917" y="5976"/>
                  </a:lnTo>
                  <a:lnTo>
                    <a:pt x="441" y="6893"/>
                  </a:lnTo>
                  <a:lnTo>
                    <a:pt x="1" y="10082"/>
                  </a:lnTo>
                  <a:lnTo>
                    <a:pt x="1834" y="9642"/>
                  </a:lnTo>
                  <a:lnTo>
                    <a:pt x="2750" y="9166"/>
                  </a:lnTo>
                  <a:lnTo>
                    <a:pt x="3190" y="8726"/>
                  </a:lnTo>
                  <a:lnTo>
                    <a:pt x="5940" y="8726"/>
                  </a:lnTo>
                  <a:lnTo>
                    <a:pt x="6856" y="7809"/>
                  </a:lnTo>
                  <a:lnTo>
                    <a:pt x="8249" y="7809"/>
                  </a:lnTo>
                  <a:lnTo>
                    <a:pt x="10082" y="8249"/>
                  </a:lnTo>
                  <a:lnTo>
                    <a:pt x="10999" y="7809"/>
                  </a:lnTo>
                  <a:lnTo>
                    <a:pt x="11439" y="8249"/>
                  </a:lnTo>
                  <a:lnTo>
                    <a:pt x="12355" y="8726"/>
                  </a:lnTo>
                  <a:lnTo>
                    <a:pt x="13748" y="9166"/>
                  </a:lnTo>
                  <a:lnTo>
                    <a:pt x="14188" y="9166"/>
                  </a:lnTo>
                  <a:lnTo>
                    <a:pt x="15105" y="10082"/>
                  </a:lnTo>
                  <a:lnTo>
                    <a:pt x="16498" y="10999"/>
                  </a:lnTo>
                  <a:lnTo>
                    <a:pt x="16938" y="11475"/>
                  </a:lnTo>
                  <a:lnTo>
                    <a:pt x="18331" y="10999"/>
                  </a:lnTo>
                  <a:lnTo>
                    <a:pt x="19247" y="10999"/>
                  </a:lnTo>
                  <a:lnTo>
                    <a:pt x="19687" y="10559"/>
                  </a:lnTo>
                  <a:lnTo>
                    <a:pt x="20604" y="10999"/>
                  </a:lnTo>
                  <a:lnTo>
                    <a:pt x="21520" y="10559"/>
                  </a:lnTo>
                  <a:lnTo>
                    <a:pt x="21520" y="10082"/>
                  </a:lnTo>
                  <a:lnTo>
                    <a:pt x="21080" y="9642"/>
                  </a:lnTo>
                  <a:lnTo>
                    <a:pt x="20604" y="9166"/>
                  </a:lnTo>
                  <a:lnTo>
                    <a:pt x="21520" y="8726"/>
                  </a:lnTo>
                  <a:lnTo>
                    <a:pt x="22437" y="7809"/>
                  </a:lnTo>
                  <a:lnTo>
                    <a:pt x="21997" y="6893"/>
                  </a:lnTo>
                  <a:lnTo>
                    <a:pt x="21997" y="5976"/>
                  </a:lnTo>
                  <a:lnTo>
                    <a:pt x="21520" y="5060"/>
                  </a:lnTo>
                  <a:lnTo>
                    <a:pt x="21520" y="4583"/>
                  </a:lnTo>
                  <a:lnTo>
                    <a:pt x="20604" y="4583"/>
                  </a:lnTo>
                  <a:lnTo>
                    <a:pt x="19687" y="3667"/>
                  </a:lnTo>
                  <a:lnTo>
                    <a:pt x="21080" y="3667"/>
                  </a:lnTo>
                  <a:lnTo>
                    <a:pt x="20604" y="2750"/>
                  </a:lnTo>
                  <a:lnTo>
                    <a:pt x="20604" y="1834"/>
                  </a:lnTo>
                  <a:lnTo>
                    <a:pt x="20164" y="1834"/>
                  </a:lnTo>
                  <a:lnTo>
                    <a:pt x="19687" y="2310"/>
                  </a:lnTo>
                  <a:lnTo>
                    <a:pt x="19687" y="1834"/>
                  </a:lnTo>
                  <a:lnTo>
                    <a:pt x="19247" y="1834"/>
                  </a:lnTo>
                  <a:lnTo>
                    <a:pt x="19247" y="1394"/>
                  </a:lnTo>
                  <a:lnTo>
                    <a:pt x="18771" y="1394"/>
                  </a:lnTo>
                  <a:lnTo>
                    <a:pt x="18771" y="917"/>
                  </a:lnTo>
                  <a:lnTo>
                    <a:pt x="17854" y="1394"/>
                  </a:lnTo>
                  <a:lnTo>
                    <a:pt x="16938" y="1834"/>
                  </a:lnTo>
                  <a:lnTo>
                    <a:pt x="16021" y="917"/>
                  </a:lnTo>
                  <a:lnTo>
                    <a:pt x="15105" y="1394"/>
                  </a:lnTo>
                  <a:lnTo>
                    <a:pt x="14665" y="1394"/>
                  </a:lnTo>
                  <a:lnTo>
                    <a:pt x="14188" y="917"/>
                  </a:lnTo>
                  <a:lnTo>
                    <a:pt x="14188" y="477"/>
                  </a:lnTo>
                  <a:lnTo>
                    <a:pt x="13748" y="477"/>
                  </a:lnTo>
                  <a:lnTo>
                    <a:pt x="12832" y="1"/>
                  </a:lnTo>
                  <a:lnTo>
                    <a:pt x="12832" y="477"/>
                  </a:lnTo>
                  <a:lnTo>
                    <a:pt x="12355" y="477"/>
                  </a:lnTo>
                  <a:lnTo>
                    <a:pt x="11915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8" name="Google Shape;1195;p54">
              <a:extLst>
                <a:ext uri="{FF2B5EF4-FFF2-40B4-BE49-F238E27FC236}">
                  <a16:creationId xmlns:a16="http://schemas.microsoft.com/office/drawing/2014/main" id="{35988805-4979-DA69-D951-6F4C46EC0B7A}"/>
                </a:ext>
              </a:extLst>
            </p:cNvPr>
            <p:cNvSpPr/>
            <p:nvPr/>
          </p:nvSpPr>
          <p:spPr>
            <a:xfrm>
              <a:off x="3689450" y="2632950"/>
              <a:ext cx="492200" cy="343700"/>
            </a:xfrm>
            <a:custGeom>
              <a:avLst/>
              <a:gdLst/>
              <a:ahLst/>
              <a:cxnLst/>
              <a:rect l="l" t="t" r="r" b="b"/>
              <a:pathLst>
                <a:path w="19688" h="13748" extrusionOk="0">
                  <a:moveTo>
                    <a:pt x="6856" y="0"/>
                  </a:moveTo>
                  <a:lnTo>
                    <a:pt x="5940" y="917"/>
                  </a:lnTo>
                  <a:lnTo>
                    <a:pt x="3190" y="917"/>
                  </a:lnTo>
                  <a:lnTo>
                    <a:pt x="2750" y="1357"/>
                  </a:lnTo>
                  <a:lnTo>
                    <a:pt x="1834" y="1833"/>
                  </a:lnTo>
                  <a:lnTo>
                    <a:pt x="441" y="2273"/>
                  </a:lnTo>
                  <a:lnTo>
                    <a:pt x="1" y="2273"/>
                  </a:lnTo>
                  <a:lnTo>
                    <a:pt x="441" y="3666"/>
                  </a:lnTo>
                  <a:lnTo>
                    <a:pt x="441" y="4106"/>
                  </a:lnTo>
                  <a:lnTo>
                    <a:pt x="441" y="4583"/>
                  </a:lnTo>
                  <a:lnTo>
                    <a:pt x="917" y="5939"/>
                  </a:lnTo>
                  <a:lnTo>
                    <a:pt x="917" y="7772"/>
                  </a:lnTo>
                  <a:lnTo>
                    <a:pt x="2274" y="7332"/>
                  </a:lnTo>
                  <a:lnTo>
                    <a:pt x="2274" y="7772"/>
                  </a:lnTo>
                  <a:lnTo>
                    <a:pt x="2750" y="8249"/>
                  </a:lnTo>
                  <a:lnTo>
                    <a:pt x="3190" y="8249"/>
                  </a:lnTo>
                  <a:lnTo>
                    <a:pt x="3667" y="8689"/>
                  </a:lnTo>
                  <a:lnTo>
                    <a:pt x="4107" y="8249"/>
                  </a:lnTo>
                  <a:lnTo>
                    <a:pt x="5023" y="7772"/>
                  </a:lnTo>
                  <a:lnTo>
                    <a:pt x="5940" y="8249"/>
                  </a:lnTo>
                  <a:lnTo>
                    <a:pt x="6416" y="9165"/>
                  </a:lnTo>
                  <a:lnTo>
                    <a:pt x="6416" y="9605"/>
                  </a:lnTo>
                  <a:lnTo>
                    <a:pt x="6856" y="10082"/>
                  </a:lnTo>
                  <a:lnTo>
                    <a:pt x="6856" y="10998"/>
                  </a:lnTo>
                  <a:lnTo>
                    <a:pt x="6856" y="11438"/>
                  </a:lnTo>
                  <a:lnTo>
                    <a:pt x="7773" y="12355"/>
                  </a:lnTo>
                  <a:lnTo>
                    <a:pt x="8249" y="12355"/>
                  </a:lnTo>
                  <a:lnTo>
                    <a:pt x="9606" y="12831"/>
                  </a:lnTo>
                  <a:lnTo>
                    <a:pt x="9606" y="13271"/>
                  </a:lnTo>
                  <a:lnTo>
                    <a:pt x="10522" y="13271"/>
                  </a:lnTo>
                  <a:lnTo>
                    <a:pt x="10522" y="13748"/>
                  </a:lnTo>
                  <a:lnTo>
                    <a:pt x="11439" y="13748"/>
                  </a:lnTo>
                  <a:lnTo>
                    <a:pt x="11915" y="13271"/>
                  </a:lnTo>
                  <a:lnTo>
                    <a:pt x="12355" y="11915"/>
                  </a:lnTo>
                  <a:lnTo>
                    <a:pt x="13272" y="11915"/>
                  </a:lnTo>
                  <a:lnTo>
                    <a:pt x="14188" y="11438"/>
                  </a:lnTo>
                  <a:lnTo>
                    <a:pt x="14665" y="11915"/>
                  </a:lnTo>
                  <a:lnTo>
                    <a:pt x="14665" y="11438"/>
                  </a:lnTo>
                  <a:lnTo>
                    <a:pt x="15105" y="11438"/>
                  </a:lnTo>
                  <a:lnTo>
                    <a:pt x="15581" y="10522"/>
                  </a:lnTo>
                  <a:lnTo>
                    <a:pt x="15581" y="10082"/>
                  </a:lnTo>
                  <a:lnTo>
                    <a:pt x="15105" y="8689"/>
                  </a:lnTo>
                  <a:lnTo>
                    <a:pt x="15105" y="8249"/>
                  </a:lnTo>
                  <a:lnTo>
                    <a:pt x="17414" y="7332"/>
                  </a:lnTo>
                  <a:lnTo>
                    <a:pt x="16938" y="6856"/>
                  </a:lnTo>
                  <a:lnTo>
                    <a:pt x="18771" y="6856"/>
                  </a:lnTo>
                  <a:lnTo>
                    <a:pt x="19687" y="5499"/>
                  </a:lnTo>
                  <a:lnTo>
                    <a:pt x="17414" y="5499"/>
                  </a:lnTo>
                  <a:lnTo>
                    <a:pt x="18331" y="3190"/>
                  </a:lnTo>
                  <a:lnTo>
                    <a:pt x="16938" y="3666"/>
                  </a:lnTo>
                  <a:lnTo>
                    <a:pt x="16498" y="3190"/>
                  </a:lnTo>
                  <a:lnTo>
                    <a:pt x="15105" y="2273"/>
                  </a:lnTo>
                  <a:lnTo>
                    <a:pt x="14188" y="1357"/>
                  </a:lnTo>
                  <a:lnTo>
                    <a:pt x="13748" y="1357"/>
                  </a:lnTo>
                  <a:lnTo>
                    <a:pt x="12355" y="917"/>
                  </a:lnTo>
                  <a:lnTo>
                    <a:pt x="11439" y="440"/>
                  </a:lnTo>
                  <a:lnTo>
                    <a:pt x="10999" y="0"/>
                  </a:lnTo>
                  <a:lnTo>
                    <a:pt x="10082" y="440"/>
                  </a:lnTo>
                  <a:lnTo>
                    <a:pt x="8249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29" name="Google Shape;1196;p54">
              <a:extLst>
                <a:ext uri="{FF2B5EF4-FFF2-40B4-BE49-F238E27FC236}">
                  <a16:creationId xmlns:a16="http://schemas.microsoft.com/office/drawing/2014/main" id="{9B4F135E-2B21-6943-F229-17280DC27B4A}"/>
                </a:ext>
              </a:extLst>
            </p:cNvPr>
            <p:cNvSpPr/>
            <p:nvPr/>
          </p:nvSpPr>
          <p:spPr>
            <a:xfrm>
              <a:off x="4662775" y="30792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477"/>
                  </a:moveTo>
                  <a:lnTo>
                    <a:pt x="1" y="1"/>
                  </a:lnTo>
                  <a:lnTo>
                    <a:pt x="1" y="477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0" name="Google Shape;1197;p54">
              <a:extLst>
                <a:ext uri="{FF2B5EF4-FFF2-40B4-BE49-F238E27FC236}">
                  <a16:creationId xmlns:a16="http://schemas.microsoft.com/office/drawing/2014/main" id="{8A195AEC-BAA6-1373-94B4-942E00DF77D5}"/>
                </a:ext>
              </a:extLst>
            </p:cNvPr>
            <p:cNvSpPr/>
            <p:nvPr/>
          </p:nvSpPr>
          <p:spPr>
            <a:xfrm>
              <a:off x="3929575" y="2632950"/>
              <a:ext cx="768050" cy="641575"/>
            </a:xfrm>
            <a:custGeom>
              <a:avLst/>
              <a:gdLst/>
              <a:ahLst/>
              <a:cxnLst/>
              <a:rect l="l" t="t" r="r" b="b"/>
              <a:pathLst>
                <a:path w="30722" h="25663" extrusionOk="0">
                  <a:moveTo>
                    <a:pt x="12832" y="0"/>
                  </a:moveTo>
                  <a:lnTo>
                    <a:pt x="11915" y="917"/>
                  </a:lnTo>
                  <a:lnTo>
                    <a:pt x="10999" y="1357"/>
                  </a:lnTo>
                  <a:lnTo>
                    <a:pt x="11915" y="1833"/>
                  </a:lnTo>
                  <a:lnTo>
                    <a:pt x="11915" y="2273"/>
                  </a:lnTo>
                  <a:lnTo>
                    <a:pt x="11915" y="2750"/>
                  </a:lnTo>
                  <a:lnTo>
                    <a:pt x="10999" y="3190"/>
                  </a:lnTo>
                  <a:lnTo>
                    <a:pt x="10082" y="2750"/>
                  </a:lnTo>
                  <a:lnTo>
                    <a:pt x="9642" y="3190"/>
                  </a:lnTo>
                  <a:lnTo>
                    <a:pt x="8726" y="3190"/>
                  </a:lnTo>
                  <a:lnTo>
                    <a:pt x="7809" y="5499"/>
                  </a:lnTo>
                  <a:lnTo>
                    <a:pt x="10082" y="5499"/>
                  </a:lnTo>
                  <a:lnTo>
                    <a:pt x="9166" y="6856"/>
                  </a:lnTo>
                  <a:lnTo>
                    <a:pt x="7809" y="6856"/>
                  </a:lnTo>
                  <a:lnTo>
                    <a:pt x="7809" y="7332"/>
                  </a:lnTo>
                  <a:lnTo>
                    <a:pt x="5500" y="8249"/>
                  </a:lnTo>
                  <a:lnTo>
                    <a:pt x="5976" y="8689"/>
                  </a:lnTo>
                  <a:lnTo>
                    <a:pt x="5976" y="10082"/>
                  </a:lnTo>
                  <a:lnTo>
                    <a:pt x="5976" y="10522"/>
                  </a:lnTo>
                  <a:lnTo>
                    <a:pt x="5500" y="11438"/>
                  </a:lnTo>
                  <a:lnTo>
                    <a:pt x="5060" y="11438"/>
                  </a:lnTo>
                  <a:lnTo>
                    <a:pt x="5060" y="11915"/>
                  </a:lnTo>
                  <a:lnTo>
                    <a:pt x="4583" y="11438"/>
                  </a:lnTo>
                  <a:lnTo>
                    <a:pt x="3667" y="11915"/>
                  </a:lnTo>
                  <a:lnTo>
                    <a:pt x="2750" y="11915"/>
                  </a:lnTo>
                  <a:lnTo>
                    <a:pt x="2310" y="13271"/>
                  </a:lnTo>
                  <a:lnTo>
                    <a:pt x="1834" y="13748"/>
                  </a:lnTo>
                  <a:lnTo>
                    <a:pt x="917" y="13748"/>
                  </a:lnTo>
                  <a:lnTo>
                    <a:pt x="917" y="13271"/>
                  </a:lnTo>
                  <a:lnTo>
                    <a:pt x="1" y="13271"/>
                  </a:lnTo>
                  <a:lnTo>
                    <a:pt x="1" y="14188"/>
                  </a:lnTo>
                  <a:lnTo>
                    <a:pt x="1" y="14664"/>
                  </a:lnTo>
                  <a:lnTo>
                    <a:pt x="477" y="15104"/>
                  </a:lnTo>
                  <a:lnTo>
                    <a:pt x="477" y="16497"/>
                  </a:lnTo>
                  <a:lnTo>
                    <a:pt x="917" y="16937"/>
                  </a:lnTo>
                  <a:lnTo>
                    <a:pt x="1394" y="17854"/>
                  </a:lnTo>
                  <a:lnTo>
                    <a:pt x="1834" y="17854"/>
                  </a:lnTo>
                  <a:lnTo>
                    <a:pt x="1834" y="18330"/>
                  </a:lnTo>
                  <a:lnTo>
                    <a:pt x="2310" y="18770"/>
                  </a:lnTo>
                  <a:lnTo>
                    <a:pt x="2310" y="20603"/>
                  </a:lnTo>
                  <a:lnTo>
                    <a:pt x="2310" y="21080"/>
                  </a:lnTo>
                  <a:lnTo>
                    <a:pt x="1834" y="21520"/>
                  </a:lnTo>
                  <a:lnTo>
                    <a:pt x="477" y="22913"/>
                  </a:lnTo>
                  <a:lnTo>
                    <a:pt x="917" y="23353"/>
                  </a:lnTo>
                  <a:lnTo>
                    <a:pt x="1834" y="23353"/>
                  </a:lnTo>
                  <a:lnTo>
                    <a:pt x="1394" y="25186"/>
                  </a:lnTo>
                  <a:lnTo>
                    <a:pt x="2310" y="25186"/>
                  </a:lnTo>
                  <a:lnTo>
                    <a:pt x="2750" y="25662"/>
                  </a:lnTo>
                  <a:lnTo>
                    <a:pt x="2750" y="25186"/>
                  </a:lnTo>
                  <a:lnTo>
                    <a:pt x="3227" y="24746"/>
                  </a:lnTo>
                  <a:lnTo>
                    <a:pt x="3667" y="24746"/>
                  </a:lnTo>
                  <a:lnTo>
                    <a:pt x="3667" y="24269"/>
                  </a:lnTo>
                  <a:lnTo>
                    <a:pt x="4583" y="23353"/>
                  </a:lnTo>
                  <a:lnTo>
                    <a:pt x="6416" y="23353"/>
                  </a:lnTo>
                  <a:lnTo>
                    <a:pt x="7809" y="22913"/>
                  </a:lnTo>
                  <a:lnTo>
                    <a:pt x="9166" y="22913"/>
                  </a:lnTo>
                  <a:lnTo>
                    <a:pt x="10559" y="23353"/>
                  </a:lnTo>
                  <a:lnTo>
                    <a:pt x="11915" y="23829"/>
                  </a:lnTo>
                  <a:lnTo>
                    <a:pt x="14225" y="23829"/>
                  </a:lnTo>
                  <a:lnTo>
                    <a:pt x="14665" y="24269"/>
                  </a:lnTo>
                  <a:lnTo>
                    <a:pt x="16058" y="24269"/>
                  </a:lnTo>
                  <a:lnTo>
                    <a:pt x="16498" y="23829"/>
                  </a:lnTo>
                  <a:lnTo>
                    <a:pt x="17891" y="23829"/>
                  </a:lnTo>
                  <a:lnTo>
                    <a:pt x="18331" y="24269"/>
                  </a:lnTo>
                  <a:lnTo>
                    <a:pt x="18331" y="24746"/>
                  </a:lnTo>
                  <a:lnTo>
                    <a:pt x="18807" y="23829"/>
                  </a:lnTo>
                  <a:lnTo>
                    <a:pt x="19724" y="23829"/>
                  </a:lnTo>
                  <a:lnTo>
                    <a:pt x="20164" y="25186"/>
                  </a:lnTo>
                  <a:lnTo>
                    <a:pt x="20164" y="24746"/>
                  </a:lnTo>
                  <a:lnTo>
                    <a:pt x="20640" y="23829"/>
                  </a:lnTo>
                  <a:lnTo>
                    <a:pt x="21080" y="23353"/>
                  </a:lnTo>
                  <a:lnTo>
                    <a:pt x="21557" y="23353"/>
                  </a:lnTo>
                  <a:lnTo>
                    <a:pt x="22913" y="23829"/>
                  </a:lnTo>
                  <a:lnTo>
                    <a:pt x="23390" y="23353"/>
                  </a:lnTo>
                  <a:lnTo>
                    <a:pt x="23830" y="23353"/>
                  </a:lnTo>
                  <a:lnTo>
                    <a:pt x="25223" y="24269"/>
                  </a:lnTo>
                  <a:lnTo>
                    <a:pt x="25223" y="23353"/>
                  </a:lnTo>
                  <a:lnTo>
                    <a:pt x="25223" y="22913"/>
                  </a:lnTo>
                  <a:lnTo>
                    <a:pt x="24746" y="21996"/>
                  </a:lnTo>
                  <a:lnTo>
                    <a:pt x="24746" y="20603"/>
                  </a:lnTo>
                  <a:lnTo>
                    <a:pt x="24746" y="19687"/>
                  </a:lnTo>
                  <a:lnTo>
                    <a:pt x="25663" y="18770"/>
                  </a:lnTo>
                  <a:lnTo>
                    <a:pt x="27056" y="18770"/>
                  </a:lnTo>
                  <a:lnTo>
                    <a:pt x="27496" y="19247"/>
                  </a:lnTo>
                  <a:lnTo>
                    <a:pt x="28412" y="19247"/>
                  </a:lnTo>
                  <a:lnTo>
                    <a:pt x="29329" y="18770"/>
                  </a:lnTo>
                  <a:lnTo>
                    <a:pt x="29329" y="18330"/>
                  </a:lnTo>
                  <a:lnTo>
                    <a:pt x="28412" y="18330"/>
                  </a:lnTo>
                  <a:lnTo>
                    <a:pt x="27972" y="17854"/>
                  </a:lnTo>
                  <a:lnTo>
                    <a:pt x="27972" y="16937"/>
                  </a:lnTo>
                  <a:lnTo>
                    <a:pt x="27496" y="16497"/>
                  </a:lnTo>
                  <a:lnTo>
                    <a:pt x="27056" y="15104"/>
                  </a:lnTo>
                  <a:lnTo>
                    <a:pt x="26579" y="14664"/>
                  </a:lnTo>
                  <a:lnTo>
                    <a:pt x="26579" y="13748"/>
                  </a:lnTo>
                  <a:lnTo>
                    <a:pt x="26579" y="13271"/>
                  </a:lnTo>
                  <a:lnTo>
                    <a:pt x="27056" y="13271"/>
                  </a:lnTo>
                  <a:lnTo>
                    <a:pt x="27972" y="13748"/>
                  </a:lnTo>
                  <a:lnTo>
                    <a:pt x="28412" y="13271"/>
                  </a:lnTo>
                  <a:lnTo>
                    <a:pt x="29329" y="12831"/>
                  </a:lnTo>
                  <a:lnTo>
                    <a:pt x="29805" y="11915"/>
                  </a:lnTo>
                  <a:lnTo>
                    <a:pt x="30245" y="11438"/>
                  </a:lnTo>
                  <a:lnTo>
                    <a:pt x="30722" y="10998"/>
                  </a:lnTo>
                  <a:lnTo>
                    <a:pt x="30245" y="10082"/>
                  </a:lnTo>
                  <a:lnTo>
                    <a:pt x="29329" y="10082"/>
                  </a:lnTo>
                  <a:lnTo>
                    <a:pt x="29329" y="9165"/>
                  </a:lnTo>
                  <a:lnTo>
                    <a:pt x="27056" y="9165"/>
                  </a:lnTo>
                  <a:lnTo>
                    <a:pt x="27056" y="8689"/>
                  </a:lnTo>
                  <a:lnTo>
                    <a:pt x="26579" y="7772"/>
                  </a:lnTo>
                  <a:lnTo>
                    <a:pt x="25663" y="7332"/>
                  </a:lnTo>
                  <a:lnTo>
                    <a:pt x="23830" y="7332"/>
                  </a:lnTo>
                  <a:lnTo>
                    <a:pt x="23830" y="6856"/>
                  </a:lnTo>
                  <a:lnTo>
                    <a:pt x="23830" y="6416"/>
                  </a:lnTo>
                  <a:lnTo>
                    <a:pt x="22473" y="6416"/>
                  </a:lnTo>
                  <a:lnTo>
                    <a:pt x="23390" y="5939"/>
                  </a:lnTo>
                  <a:lnTo>
                    <a:pt x="22473" y="4583"/>
                  </a:lnTo>
                  <a:lnTo>
                    <a:pt x="21557" y="2750"/>
                  </a:lnTo>
                  <a:lnTo>
                    <a:pt x="21557" y="2273"/>
                  </a:lnTo>
                  <a:lnTo>
                    <a:pt x="21997" y="1833"/>
                  </a:lnTo>
                  <a:lnTo>
                    <a:pt x="21997" y="1357"/>
                  </a:lnTo>
                  <a:lnTo>
                    <a:pt x="21080" y="1357"/>
                  </a:lnTo>
                  <a:lnTo>
                    <a:pt x="20164" y="440"/>
                  </a:lnTo>
                  <a:lnTo>
                    <a:pt x="19247" y="0"/>
                  </a:lnTo>
                  <a:lnTo>
                    <a:pt x="18807" y="440"/>
                  </a:lnTo>
                  <a:lnTo>
                    <a:pt x="18807" y="917"/>
                  </a:lnTo>
                  <a:lnTo>
                    <a:pt x="17891" y="1357"/>
                  </a:lnTo>
                  <a:lnTo>
                    <a:pt x="17414" y="1357"/>
                  </a:lnTo>
                  <a:lnTo>
                    <a:pt x="17414" y="917"/>
                  </a:lnTo>
                  <a:lnTo>
                    <a:pt x="16974" y="440"/>
                  </a:lnTo>
                  <a:lnTo>
                    <a:pt x="14225" y="440"/>
                  </a:lnTo>
                  <a:lnTo>
                    <a:pt x="14225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1" name="Google Shape;1198;p54">
              <a:extLst>
                <a:ext uri="{FF2B5EF4-FFF2-40B4-BE49-F238E27FC236}">
                  <a16:creationId xmlns:a16="http://schemas.microsoft.com/office/drawing/2014/main" id="{4F7CAD15-0F47-CA71-B58C-91FA1FA53FD8}"/>
                </a:ext>
              </a:extLst>
            </p:cNvPr>
            <p:cNvSpPr/>
            <p:nvPr/>
          </p:nvSpPr>
          <p:spPr>
            <a:xfrm>
              <a:off x="3987325" y="2930800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0" y="441"/>
                  </a:moveTo>
                  <a:lnTo>
                    <a:pt x="44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2" name="Google Shape;1199;p54">
              <a:extLst>
                <a:ext uri="{FF2B5EF4-FFF2-40B4-BE49-F238E27FC236}">
                  <a16:creationId xmlns:a16="http://schemas.microsoft.com/office/drawing/2014/main" id="{DE07CCB1-D705-23AB-3EBF-4B605B76CD32}"/>
                </a:ext>
              </a:extLst>
            </p:cNvPr>
            <p:cNvSpPr/>
            <p:nvPr/>
          </p:nvSpPr>
          <p:spPr>
            <a:xfrm>
              <a:off x="4662775" y="30792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477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3" name="Google Shape;1200;p54">
              <a:extLst>
                <a:ext uri="{FF2B5EF4-FFF2-40B4-BE49-F238E27FC236}">
                  <a16:creationId xmlns:a16="http://schemas.microsoft.com/office/drawing/2014/main" id="{3A4985EC-D9F0-F3BB-0473-80F0E5956A6B}"/>
                </a:ext>
              </a:extLst>
            </p:cNvPr>
            <p:cNvSpPr/>
            <p:nvPr/>
          </p:nvSpPr>
          <p:spPr>
            <a:xfrm>
              <a:off x="3895675" y="3629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4" name="Google Shape;1201;p54">
              <a:extLst>
                <a:ext uri="{FF2B5EF4-FFF2-40B4-BE49-F238E27FC236}">
                  <a16:creationId xmlns:a16="http://schemas.microsoft.com/office/drawing/2014/main" id="{3DC1F830-240A-81E8-A839-D187FFAA3125}"/>
                </a:ext>
              </a:extLst>
            </p:cNvPr>
            <p:cNvSpPr/>
            <p:nvPr/>
          </p:nvSpPr>
          <p:spPr>
            <a:xfrm>
              <a:off x="3860850" y="3720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5" name="Google Shape;1202;p54">
              <a:extLst>
                <a:ext uri="{FF2B5EF4-FFF2-40B4-BE49-F238E27FC236}">
                  <a16:creationId xmlns:a16="http://schemas.microsoft.com/office/drawing/2014/main" id="{495EFD04-9499-2F5D-7034-79D37EE3820F}"/>
                </a:ext>
              </a:extLst>
            </p:cNvPr>
            <p:cNvSpPr/>
            <p:nvPr/>
          </p:nvSpPr>
          <p:spPr>
            <a:xfrm>
              <a:off x="3872750" y="3045375"/>
              <a:ext cx="1603925" cy="847800"/>
            </a:xfrm>
            <a:custGeom>
              <a:avLst/>
              <a:gdLst/>
              <a:ahLst/>
              <a:cxnLst/>
              <a:rect l="l" t="t" r="r" b="b"/>
              <a:pathLst>
                <a:path w="64157" h="33912" extrusionOk="0">
                  <a:moveTo>
                    <a:pt x="37577" y="0"/>
                  </a:moveTo>
                  <a:lnTo>
                    <a:pt x="36661" y="917"/>
                  </a:lnTo>
                  <a:lnTo>
                    <a:pt x="35744" y="440"/>
                  </a:lnTo>
                  <a:lnTo>
                    <a:pt x="35268" y="440"/>
                  </a:lnTo>
                  <a:lnTo>
                    <a:pt x="34828" y="917"/>
                  </a:lnTo>
                  <a:lnTo>
                    <a:pt x="34351" y="917"/>
                  </a:lnTo>
                  <a:lnTo>
                    <a:pt x="32995" y="1357"/>
                  </a:lnTo>
                  <a:lnTo>
                    <a:pt x="32518" y="917"/>
                  </a:lnTo>
                  <a:lnTo>
                    <a:pt x="31602" y="1357"/>
                  </a:lnTo>
                  <a:lnTo>
                    <a:pt x="31602" y="2273"/>
                  </a:lnTo>
                  <a:lnTo>
                    <a:pt x="30685" y="2750"/>
                  </a:lnTo>
                  <a:lnTo>
                    <a:pt x="29769" y="2750"/>
                  </a:lnTo>
                  <a:lnTo>
                    <a:pt x="29329" y="2273"/>
                  </a:lnTo>
                  <a:lnTo>
                    <a:pt x="27936" y="2273"/>
                  </a:lnTo>
                  <a:lnTo>
                    <a:pt x="27019" y="3190"/>
                  </a:lnTo>
                  <a:lnTo>
                    <a:pt x="27019" y="4106"/>
                  </a:lnTo>
                  <a:lnTo>
                    <a:pt x="27019" y="5499"/>
                  </a:lnTo>
                  <a:lnTo>
                    <a:pt x="27496" y="6416"/>
                  </a:lnTo>
                  <a:lnTo>
                    <a:pt x="27496" y="6856"/>
                  </a:lnTo>
                  <a:lnTo>
                    <a:pt x="27496" y="7772"/>
                  </a:lnTo>
                  <a:lnTo>
                    <a:pt x="26103" y="6856"/>
                  </a:lnTo>
                  <a:lnTo>
                    <a:pt x="25663" y="6856"/>
                  </a:lnTo>
                  <a:lnTo>
                    <a:pt x="25186" y="7332"/>
                  </a:lnTo>
                  <a:lnTo>
                    <a:pt x="23830" y="6856"/>
                  </a:lnTo>
                  <a:lnTo>
                    <a:pt x="23353" y="6856"/>
                  </a:lnTo>
                  <a:lnTo>
                    <a:pt x="22913" y="7332"/>
                  </a:lnTo>
                  <a:lnTo>
                    <a:pt x="22437" y="8249"/>
                  </a:lnTo>
                  <a:lnTo>
                    <a:pt x="22437" y="8689"/>
                  </a:lnTo>
                  <a:lnTo>
                    <a:pt x="21997" y="7332"/>
                  </a:lnTo>
                  <a:lnTo>
                    <a:pt x="21080" y="7332"/>
                  </a:lnTo>
                  <a:lnTo>
                    <a:pt x="20604" y="8249"/>
                  </a:lnTo>
                  <a:lnTo>
                    <a:pt x="20604" y="7772"/>
                  </a:lnTo>
                  <a:lnTo>
                    <a:pt x="20164" y="7332"/>
                  </a:lnTo>
                  <a:lnTo>
                    <a:pt x="18771" y="7332"/>
                  </a:lnTo>
                  <a:lnTo>
                    <a:pt x="18331" y="7772"/>
                  </a:lnTo>
                  <a:lnTo>
                    <a:pt x="16938" y="7772"/>
                  </a:lnTo>
                  <a:lnTo>
                    <a:pt x="16498" y="7332"/>
                  </a:lnTo>
                  <a:lnTo>
                    <a:pt x="14188" y="7332"/>
                  </a:lnTo>
                  <a:lnTo>
                    <a:pt x="12832" y="6856"/>
                  </a:lnTo>
                  <a:lnTo>
                    <a:pt x="11439" y="6416"/>
                  </a:lnTo>
                  <a:lnTo>
                    <a:pt x="10082" y="6416"/>
                  </a:lnTo>
                  <a:lnTo>
                    <a:pt x="8689" y="6856"/>
                  </a:lnTo>
                  <a:lnTo>
                    <a:pt x="6856" y="6856"/>
                  </a:lnTo>
                  <a:lnTo>
                    <a:pt x="5940" y="7772"/>
                  </a:lnTo>
                  <a:lnTo>
                    <a:pt x="5940" y="8249"/>
                  </a:lnTo>
                  <a:lnTo>
                    <a:pt x="5500" y="8249"/>
                  </a:lnTo>
                  <a:lnTo>
                    <a:pt x="5023" y="8689"/>
                  </a:lnTo>
                  <a:lnTo>
                    <a:pt x="5023" y="9165"/>
                  </a:lnTo>
                  <a:lnTo>
                    <a:pt x="4583" y="8689"/>
                  </a:lnTo>
                  <a:lnTo>
                    <a:pt x="3667" y="8689"/>
                  </a:lnTo>
                  <a:lnTo>
                    <a:pt x="3667" y="9165"/>
                  </a:lnTo>
                  <a:lnTo>
                    <a:pt x="3667" y="10522"/>
                  </a:lnTo>
                  <a:lnTo>
                    <a:pt x="4107" y="10998"/>
                  </a:lnTo>
                  <a:lnTo>
                    <a:pt x="3667" y="11438"/>
                  </a:lnTo>
                  <a:lnTo>
                    <a:pt x="4583" y="11915"/>
                  </a:lnTo>
                  <a:lnTo>
                    <a:pt x="5023" y="12355"/>
                  </a:lnTo>
                  <a:lnTo>
                    <a:pt x="5940" y="13271"/>
                  </a:lnTo>
                  <a:lnTo>
                    <a:pt x="5500" y="13748"/>
                  </a:lnTo>
                  <a:lnTo>
                    <a:pt x="5500" y="14188"/>
                  </a:lnTo>
                  <a:lnTo>
                    <a:pt x="5940" y="14188"/>
                  </a:lnTo>
                  <a:lnTo>
                    <a:pt x="6416" y="15104"/>
                  </a:lnTo>
                  <a:lnTo>
                    <a:pt x="5940" y="16021"/>
                  </a:lnTo>
                  <a:lnTo>
                    <a:pt x="5500" y="16497"/>
                  </a:lnTo>
                  <a:lnTo>
                    <a:pt x="4583" y="16497"/>
                  </a:lnTo>
                  <a:lnTo>
                    <a:pt x="3667" y="17414"/>
                  </a:lnTo>
                  <a:lnTo>
                    <a:pt x="3190" y="17854"/>
                  </a:lnTo>
                  <a:lnTo>
                    <a:pt x="2750" y="18770"/>
                  </a:lnTo>
                  <a:lnTo>
                    <a:pt x="2274" y="19247"/>
                  </a:lnTo>
                  <a:lnTo>
                    <a:pt x="1834" y="19687"/>
                  </a:lnTo>
                  <a:lnTo>
                    <a:pt x="1834" y="20163"/>
                  </a:lnTo>
                  <a:lnTo>
                    <a:pt x="1834" y="21520"/>
                  </a:lnTo>
                  <a:lnTo>
                    <a:pt x="1834" y="21997"/>
                  </a:lnTo>
                  <a:lnTo>
                    <a:pt x="1834" y="22436"/>
                  </a:lnTo>
                  <a:lnTo>
                    <a:pt x="1834" y="22913"/>
                  </a:lnTo>
                  <a:lnTo>
                    <a:pt x="1834" y="23353"/>
                  </a:lnTo>
                  <a:lnTo>
                    <a:pt x="1357" y="23830"/>
                  </a:lnTo>
                  <a:lnTo>
                    <a:pt x="1357" y="24269"/>
                  </a:lnTo>
                  <a:lnTo>
                    <a:pt x="917" y="24269"/>
                  </a:lnTo>
                  <a:lnTo>
                    <a:pt x="917" y="24746"/>
                  </a:lnTo>
                  <a:lnTo>
                    <a:pt x="917" y="25186"/>
                  </a:lnTo>
                  <a:lnTo>
                    <a:pt x="441" y="25663"/>
                  </a:lnTo>
                  <a:lnTo>
                    <a:pt x="441" y="26102"/>
                  </a:lnTo>
                  <a:lnTo>
                    <a:pt x="1" y="26579"/>
                  </a:lnTo>
                  <a:lnTo>
                    <a:pt x="441" y="26579"/>
                  </a:lnTo>
                  <a:lnTo>
                    <a:pt x="441" y="27496"/>
                  </a:lnTo>
                  <a:lnTo>
                    <a:pt x="441" y="27935"/>
                  </a:lnTo>
                  <a:lnTo>
                    <a:pt x="917" y="27496"/>
                  </a:lnTo>
                  <a:lnTo>
                    <a:pt x="1357" y="27935"/>
                  </a:lnTo>
                  <a:lnTo>
                    <a:pt x="2274" y="27935"/>
                  </a:lnTo>
                  <a:lnTo>
                    <a:pt x="3667" y="27496"/>
                  </a:lnTo>
                  <a:lnTo>
                    <a:pt x="4583" y="27935"/>
                  </a:lnTo>
                  <a:lnTo>
                    <a:pt x="5023" y="27935"/>
                  </a:lnTo>
                  <a:lnTo>
                    <a:pt x="5940" y="28412"/>
                  </a:lnTo>
                  <a:lnTo>
                    <a:pt x="6856" y="28412"/>
                  </a:lnTo>
                  <a:lnTo>
                    <a:pt x="7333" y="27935"/>
                  </a:lnTo>
                  <a:lnTo>
                    <a:pt x="8249" y="27496"/>
                  </a:lnTo>
                  <a:lnTo>
                    <a:pt x="8689" y="27496"/>
                  </a:lnTo>
                  <a:lnTo>
                    <a:pt x="10082" y="27935"/>
                  </a:lnTo>
                  <a:lnTo>
                    <a:pt x="10522" y="27496"/>
                  </a:lnTo>
                  <a:lnTo>
                    <a:pt x="11439" y="26579"/>
                  </a:lnTo>
                  <a:lnTo>
                    <a:pt x="13748" y="26579"/>
                  </a:lnTo>
                  <a:lnTo>
                    <a:pt x="13748" y="26102"/>
                  </a:lnTo>
                  <a:lnTo>
                    <a:pt x="13748" y="25663"/>
                  </a:lnTo>
                  <a:lnTo>
                    <a:pt x="15105" y="25186"/>
                  </a:lnTo>
                  <a:lnTo>
                    <a:pt x="16021" y="25186"/>
                  </a:lnTo>
                  <a:lnTo>
                    <a:pt x="16938" y="25663"/>
                  </a:lnTo>
                  <a:lnTo>
                    <a:pt x="18331" y="24746"/>
                  </a:lnTo>
                  <a:lnTo>
                    <a:pt x="18771" y="24269"/>
                  </a:lnTo>
                  <a:lnTo>
                    <a:pt x="19247" y="23830"/>
                  </a:lnTo>
                  <a:lnTo>
                    <a:pt x="20604" y="23830"/>
                  </a:lnTo>
                  <a:lnTo>
                    <a:pt x="20604" y="24269"/>
                  </a:lnTo>
                  <a:lnTo>
                    <a:pt x="21520" y="24269"/>
                  </a:lnTo>
                  <a:lnTo>
                    <a:pt x="21997" y="24746"/>
                  </a:lnTo>
                  <a:lnTo>
                    <a:pt x="22437" y="25186"/>
                  </a:lnTo>
                  <a:lnTo>
                    <a:pt x="22913" y="24746"/>
                  </a:lnTo>
                  <a:lnTo>
                    <a:pt x="23353" y="24746"/>
                  </a:lnTo>
                  <a:lnTo>
                    <a:pt x="24270" y="25186"/>
                  </a:lnTo>
                  <a:lnTo>
                    <a:pt x="25186" y="25663"/>
                  </a:lnTo>
                  <a:lnTo>
                    <a:pt x="25186" y="24746"/>
                  </a:lnTo>
                  <a:lnTo>
                    <a:pt x="26103" y="25186"/>
                  </a:lnTo>
                  <a:lnTo>
                    <a:pt x="26103" y="25663"/>
                  </a:lnTo>
                  <a:lnTo>
                    <a:pt x="26103" y="26102"/>
                  </a:lnTo>
                  <a:lnTo>
                    <a:pt x="26579" y="26102"/>
                  </a:lnTo>
                  <a:lnTo>
                    <a:pt x="26579" y="27019"/>
                  </a:lnTo>
                  <a:lnTo>
                    <a:pt x="26579" y="28412"/>
                  </a:lnTo>
                  <a:lnTo>
                    <a:pt x="27019" y="28852"/>
                  </a:lnTo>
                  <a:lnTo>
                    <a:pt x="27936" y="28852"/>
                  </a:lnTo>
                  <a:lnTo>
                    <a:pt x="28412" y="29768"/>
                  </a:lnTo>
                  <a:lnTo>
                    <a:pt x="28412" y="30685"/>
                  </a:lnTo>
                  <a:lnTo>
                    <a:pt x="29329" y="30685"/>
                  </a:lnTo>
                  <a:lnTo>
                    <a:pt x="29329" y="31162"/>
                  </a:lnTo>
                  <a:lnTo>
                    <a:pt x="29329" y="31601"/>
                  </a:lnTo>
                  <a:lnTo>
                    <a:pt x="29769" y="32078"/>
                  </a:lnTo>
                  <a:lnTo>
                    <a:pt x="30685" y="32518"/>
                  </a:lnTo>
                  <a:lnTo>
                    <a:pt x="31162" y="32995"/>
                  </a:lnTo>
                  <a:lnTo>
                    <a:pt x="31162" y="33435"/>
                  </a:lnTo>
                  <a:lnTo>
                    <a:pt x="31602" y="32995"/>
                  </a:lnTo>
                  <a:lnTo>
                    <a:pt x="32078" y="33435"/>
                  </a:lnTo>
                  <a:lnTo>
                    <a:pt x="32518" y="33911"/>
                  </a:lnTo>
                  <a:lnTo>
                    <a:pt x="32995" y="33911"/>
                  </a:lnTo>
                  <a:lnTo>
                    <a:pt x="32995" y="32078"/>
                  </a:lnTo>
                  <a:lnTo>
                    <a:pt x="33435" y="31162"/>
                  </a:lnTo>
                  <a:lnTo>
                    <a:pt x="33911" y="31162"/>
                  </a:lnTo>
                  <a:lnTo>
                    <a:pt x="34351" y="31601"/>
                  </a:lnTo>
                  <a:lnTo>
                    <a:pt x="35268" y="31162"/>
                  </a:lnTo>
                  <a:lnTo>
                    <a:pt x="36184" y="30245"/>
                  </a:lnTo>
                  <a:lnTo>
                    <a:pt x="37101" y="30245"/>
                  </a:lnTo>
                  <a:lnTo>
                    <a:pt x="37101" y="29329"/>
                  </a:lnTo>
                  <a:lnTo>
                    <a:pt x="37101" y="28852"/>
                  </a:lnTo>
                  <a:lnTo>
                    <a:pt x="37101" y="27935"/>
                  </a:lnTo>
                  <a:lnTo>
                    <a:pt x="37577" y="28852"/>
                  </a:lnTo>
                  <a:lnTo>
                    <a:pt x="38017" y="29329"/>
                  </a:lnTo>
                  <a:lnTo>
                    <a:pt x="38017" y="29768"/>
                  </a:lnTo>
                  <a:lnTo>
                    <a:pt x="38494" y="30685"/>
                  </a:lnTo>
                  <a:lnTo>
                    <a:pt x="37577" y="30685"/>
                  </a:lnTo>
                  <a:lnTo>
                    <a:pt x="37577" y="31601"/>
                  </a:lnTo>
                  <a:lnTo>
                    <a:pt x="37577" y="32078"/>
                  </a:lnTo>
                  <a:lnTo>
                    <a:pt x="37577" y="32518"/>
                  </a:lnTo>
                  <a:lnTo>
                    <a:pt x="38934" y="32995"/>
                  </a:lnTo>
                  <a:lnTo>
                    <a:pt x="39850" y="32995"/>
                  </a:lnTo>
                  <a:lnTo>
                    <a:pt x="41243" y="32078"/>
                  </a:lnTo>
                  <a:lnTo>
                    <a:pt x="42160" y="31601"/>
                  </a:lnTo>
                  <a:lnTo>
                    <a:pt x="42600" y="31601"/>
                  </a:lnTo>
                  <a:lnTo>
                    <a:pt x="43076" y="31162"/>
                  </a:lnTo>
                  <a:lnTo>
                    <a:pt x="43516" y="32518"/>
                  </a:lnTo>
                  <a:lnTo>
                    <a:pt x="43993" y="32078"/>
                  </a:lnTo>
                  <a:lnTo>
                    <a:pt x="44433" y="31162"/>
                  </a:lnTo>
                  <a:lnTo>
                    <a:pt x="44433" y="30245"/>
                  </a:lnTo>
                  <a:lnTo>
                    <a:pt x="44909" y="30245"/>
                  </a:lnTo>
                  <a:lnTo>
                    <a:pt x="45349" y="30685"/>
                  </a:lnTo>
                  <a:lnTo>
                    <a:pt x="45826" y="30245"/>
                  </a:lnTo>
                  <a:lnTo>
                    <a:pt x="48099" y="30245"/>
                  </a:lnTo>
                  <a:lnTo>
                    <a:pt x="48099" y="30685"/>
                  </a:lnTo>
                  <a:lnTo>
                    <a:pt x="48575" y="30685"/>
                  </a:lnTo>
                  <a:lnTo>
                    <a:pt x="48575" y="30245"/>
                  </a:lnTo>
                  <a:lnTo>
                    <a:pt x="49015" y="30245"/>
                  </a:lnTo>
                  <a:lnTo>
                    <a:pt x="49015" y="28412"/>
                  </a:lnTo>
                  <a:lnTo>
                    <a:pt x="49932" y="27935"/>
                  </a:lnTo>
                  <a:lnTo>
                    <a:pt x="50408" y="28852"/>
                  </a:lnTo>
                  <a:lnTo>
                    <a:pt x="50848" y="28852"/>
                  </a:lnTo>
                  <a:lnTo>
                    <a:pt x="52241" y="27496"/>
                  </a:lnTo>
                  <a:lnTo>
                    <a:pt x="53158" y="27019"/>
                  </a:lnTo>
                  <a:lnTo>
                    <a:pt x="53598" y="26579"/>
                  </a:lnTo>
                  <a:lnTo>
                    <a:pt x="54074" y="25663"/>
                  </a:lnTo>
                  <a:lnTo>
                    <a:pt x="54514" y="25663"/>
                  </a:lnTo>
                  <a:lnTo>
                    <a:pt x="55431" y="26102"/>
                  </a:lnTo>
                  <a:lnTo>
                    <a:pt x="55908" y="25663"/>
                  </a:lnTo>
                  <a:lnTo>
                    <a:pt x="55431" y="25186"/>
                  </a:lnTo>
                  <a:lnTo>
                    <a:pt x="56347" y="24746"/>
                  </a:lnTo>
                  <a:lnTo>
                    <a:pt x="56824" y="23830"/>
                  </a:lnTo>
                  <a:lnTo>
                    <a:pt x="57264" y="23353"/>
                  </a:lnTo>
                  <a:lnTo>
                    <a:pt x="57741" y="23353"/>
                  </a:lnTo>
                  <a:lnTo>
                    <a:pt x="58180" y="22436"/>
                  </a:lnTo>
                  <a:lnTo>
                    <a:pt x="58180" y="21997"/>
                  </a:lnTo>
                  <a:lnTo>
                    <a:pt x="58657" y="22436"/>
                  </a:lnTo>
                  <a:lnTo>
                    <a:pt x="59097" y="22436"/>
                  </a:lnTo>
                  <a:lnTo>
                    <a:pt x="59097" y="21997"/>
                  </a:lnTo>
                  <a:lnTo>
                    <a:pt x="59097" y="19687"/>
                  </a:lnTo>
                  <a:lnTo>
                    <a:pt x="60490" y="19247"/>
                  </a:lnTo>
                  <a:lnTo>
                    <a:pt x="60930" y="17414"/>
                  </a:lnTo>
                  <a:lnTo>
                    <a:pt x="60930" y="16937"/>
                  </a:lnTo>
                  <a:lnTo>
                    <a:pt x="63679" y="16937"/>
                  </a:lnTo>
                  <a:lnTo>
                    <a:pt x="64156" y="15581"/>
                  </a:lnTo>
                  <a:lnTo>
                    <a:pt x="64156" y="13748"/>
                  </a:lnTo>
                  <a:lnTo>
                    <a:pt x="62763" y="12355"/>
                  </a:lnTo>
                  <a:lnTo>
                    <a:pt x="62323" y="12355"/>
                  </a:lnTo>
                  <a:lnTo>
                    <a:pt x="62323" y="11915"/>
                  </a:lnTo>
                  <a:lnTo>
                    <a:pt x="62763" y="11438"/>
                  </a:lnTo>
                  <a:lnTo>
                    <a:pt x="63240" y="10998"/>
                  </a:lnTo>
                  <a:lnTo>
                    <a:pt x="63240" y="10522"/>
                  </a:lnTo>
                  <a:lnTo>
                    <a:pt x="62323" y="10522"/>
                  </a:lnTo>
                  <a:lnTo>
                    <a:pt x="61846" y="10082"/>
                  </a:lnTo>
                  <a:lnTo>
                    <a:pt x="62323" y="9605"/>
                  </a:lnTo>
                  <a:lnTo>
                    <a:pt x="63240" y="9165"/>
                  </a:lnTo>
                  <a:lnTo>
                    <a:pt x="63679" y="8689"/>
                  </a:lnTo>
                  <a:lnTo>
                    <a:pt x="63240" y="6856"/>
                  </a:lnTo>
                  <a:lnTo>
                    <a:pt x="62763" y="7332"/>
                  </a:lnTo>
                  <a:lnTo>
                    <a:pt x="62323" y="7772"/>
                  </a:lnTo>
                  <a:lnTo>
                    <a:pt x="61407" y="7772"/>
                  </a:lnTo>
                  <a:lnTo>
                    <a:pt x="60490" y="7332"/>
                  </a:lnTo>
                  <a:lnTo>
                    <a:pt x="59574" y="7332"/>
                  </a:lnTo>
                  <a:lnTo>
                    <a:pt x="59574" y="7772"/>
                  </a:lnTo>
                  <a:lnTo>
                    <a:pt x="59097" y="7332"/>
                  </a:lnTo>
                  <a:lnTo>
                    <a:pt x="59097" y="6856"/>
                  </a:lnTo>
                  <a:lnTo>
                    <a:pt x="57741" y="6856"/>
                  </a:lnTo>
                  <a:lnTo>
                    <a:pt x="57741" y="7332"/>
                  </a:lnTo>
                  <a:lnTo>
                    <a:pt x="57264" y="7332"/>
                  </a:lnTo>
                  <a:lnTo>
                    <a:pt x="56824" y="7772"/>
                  </a:lnTo>
                  <a:lnTo>
                    <a:pt x="56824" y="7332"/>
                  </a:lnTo>
                  <a:lnTo>
                    <a:pt x="56347" y="7332"/>
                  </a:lnTo>
                  <a:lnTo>
                    <a:pt x="55431" y="7772"/>
                  </a:lnTo>
                  <a:lnTo>
                    <a:pt x="54991" y="7332"/>
                  </a:lnTo>
                  <a:lnTo>
                    <a:pt x="54514" y="6856"/>
                  </a:lnTo>
                  <a:lnTo>
                    <a:pt x="54514" y="7332"/>
                  </a:lnTo>
                  <a:lnTo>
                    <a:pt x="53598" y="7772"/>
                  </a:lnTo>
                  <a:lnTo>
                    <a:pt x="52241" y="6856"/>
                  </a:lnTo>
                  <a:lnTo>
                    <a:pt x="51765" y="6416"/>
                  </a:lnTo>
                  <a:lnTo>
                    <a:pt x="51765" y="5939"/>
                  </a:lnTo>
                  <a:lnTo>
                    <a:pt x="50408" y="5939"/>
                  </a:lnTo>
                  <a:lnTo>
                    <a:pt x="49932" y="6856"/>
                  </a:lnTo>
                  <a:lnTo>
                    <a:pt x="49492" y="7772"/>
                  </a:lnTo>
                  <a:lnTo>
                    <a:pt x="48575" y="7772"/>
                  </a:lnTo>
                  <a:lnTo>
                    <a:pt x="48099" y="7332"/>
                  </a:lnTo>
                  <a:lnTo>
                    <a:pt x="47659" y="7772"/>
                  </a:lnTo>
                  <a:lnTo>
                    <a:pt x="47182" y="7332"/>
                  </a:lnTo>
                  <a:lnTo>
                    <a:pt x="45349" y="7332"/>
                  </a:lnTo>
                  <a:lnTo>
                    <a:pt x="45349" y="6856"/>
                  </a:lnTo>
                  <a:lnTo>
                    <a:pt x="44909" y="5499"/>
                  </a:lnTo>
                  <a:lnTo>
                    <a:pt x="44433" y="5023"/>
                  </a:lnTo>
                  <a:lnTo>
                    <a:pt x="43993" y="5023"/>
                  </a:lnTo>
                  <a:lnTo>
                    <a:pt x="43076" y="4106"/>
                  </a:lnTo>
                  <a:lnTo>
                    <a:pt x="43076" y="3666"/>
                  </a:lnTo>
                  <a:lnTo>
                    <a:pt x="42600" y="3666"/>
                  </a:lnTo>
                  <a:lnTo>
                    <a:pt x="42160" y="4106"/>
                  </a:lnTo>
                  <a:lnTo>
                    <a:pt x="40767" y="4583"/>
                  </a:lnTo>
                  <a:lnTo>
                    <a:pt x="39850" y="4583"/>
                  </a:lnTo>
                  <a:lnTo>
                    <a:pt x="39850" y="4106"/>
                  </a:lnTo>
                  <a:lnTo>
                    <a:pt x="39410" y="2750"/>
                  </a:lnTo>
                  <a:lnTo>
                    <a:pt x="39410" y="1833"/>
                  </a:lnTo>
                  <a:lnTo>
                    <a:pt x="38934" y="1357"/>
                  </a:lnTo>
                  <a:lnTo>
                    <a:pt x="38494" y="440"/>
                  </a:lnTo>
                  <a:lnTo>
                    <a:pt x="380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6" name="Google Shape;1203;p54">
              <a:extLst>
                <a:ext uri="{FF2B5EF4-FFF2-40B4-BE49-F238E27FC236}">
                  <a16:creationId xmlns:a16="http://schemas.microsoft.com/office/drawing/2014/main" id="{A4F5B96F-4A14-6F81-F6CA-615B5C05637E}"/>
                </a:ext>
              </a:extLst>
            </p:cNvPr>
            <p:cNvSpPr/>
            <p:nvPr/>
          </p:nvSpPr>
          <p:spPr>
            <a:xfrm>
              <a:off x="4296175" y="3641100"/>
              <a:ext cx="389550" cy="389550"/>
            </a:xfrm>
            <a:custGeom>
              <a:avLst/>
              <a:gdLst/>
              <a:ahLst/>
              <a:cxnLst/>
              <a:rect l="l" t="t" r="r" b="b"/>
              <a:pathLst>
                <a:path w="15582" h="15582" extrusionOk="0">
                  <a:moveTo>
                    <a:pt x="2310" y="1"/>
                  </a:moveTo>
                  <a:lnTo>
                    <a:pt x="1834" y="440"/>
                  </a:lnTo>
                  <a:lnTo>
                    <a:pt x="1394" y="917"/>
                  </a:lnTo>
                  <a:lnTo>
                    <a:pt x="1" y="1834"/>
                  </a:lnTo>
                  <a:lnTo>
                    <a:pt x="477" y="1834"/>
                  </a:lnTo>
                  <a:lnTo>
                    <a:pt x="917" y="2273"/>
                  </a:lnTo>
                  <a:lnTo>
                    <a:pt x="2310" y="3190"/>
                  </a:lnTo>
                  <a:lnTo>
                    <a:pt x="2310" y="4583"/>
                  </a:lnTo>
                  <a:lnTo>
                    <a:pt x="3667" y="5023"/>
                  </a:lnTo>
                  <a:lnTo>
                    <a:pt x="4583" y="5500"/>
                  </a:lnTo>
                  <a:lnTo>
                    <a:pt x="4583" y="6416"/>
                  </a:lnTo>
                  <a:lnTo>
                    <a:pt x="5060" y="6856"/>
                  </a:lnTo>
                  <a:lnTo>
                    <a:pt x="5500" y="7333"/>
                  </a:lnTo>
                  <a:lnTo>
                    <a:pt x="6893" y="7772"/>
                  </a:lnTo>
                  <a:lnTo>
                    <a:pt x="6893" y="8249"/>
                  </a:lnTo>
                  <a:lnTo>
                    <a:pt x="7333" y="9166"/>
                  </a:lnTo>
                  <a:lnTo>
                    <a:pt x="7333" y="9606"/>
                  </a:lnTo>
                  <a:lnTo>
                    <a:pt x="7333" y="10522"/>
                  </a:lnTo>
                  <a:lnTo>
                    <a:pt x="6893" y="10522"/>
                  </a:lnTo>
                  <a:lnTo>
                    <a:pt x="6893" y="10999"/>
                  </a:lnTo>
                  <a:lnTo>
                    <a:pt x="6893" y="11439"/>
                  </a:lnTo>
                  <a:lnTo>
                    <a:pt x="7333" y="11915"/>
                  </a:lnTo>
                  <a:lnTo>
                    <a:pt x="7333" y="12355"/>
                  </a:lnTo>
                  <a:lnTo>
                    <a:pt x="7809" y="13748"/>
                  </a:lnTo>
                  <a:lnTo>
                    <a:pt x="7809" y="14665"/>
                  </a:lnTo>
                  <a:lnTo>
                    <a:pt x="8249" y="15105"/>
                  </a:lnTo>
                  <a:lnTo>
                    <a:pt x="9642" y="15105"/>
                  </a:lnTo>
                  <a:lnTo>
                    <a:pt x="10082" y="15581"/>
                  </a:lnTo>
                  <a:lnTo>
                    <a:pt x="10559" y="15105"/>
                  </a:lnTo>
                  <a:lnTo>
                    <a:pt x="10999" y="14665"/>
                  </a:lnTo>
                  <a:lnTo>
                    <a:pt x="12392" y="14665"/>
                  </a:lnTo>
                  <a:lnTo>
                    <a:pt x="12392" y="14188"/>
                  </a:lnTo>
                  <a:lnTo>
                    <a:pt x="11915" y="13748"/>
                  </a:lnTo>
                  <a:lnTo>
                    <a:pt x="11915" y="13272"/>
                  </a:lnTo>
                  <a:lnTo>
                    <a:pt x="12392" y="12355"/>
                  </a:lnTo>
                  <a:lnTo>
                    <a:pt x="12832" y="12355"/>
                  </a:lnTo>
                  <a:lnTo>
                    <a:pt x="12832" y="12832"/>
                  </a:lnTo>
                  <a:lnTo>
                    <a:pt x="13308" y="12355"/>
                  </a:lnTo>
                  <a:lnTo>
                    <a:pt x="14225" y="12355"/>
                  </a:lnTo>
                  <a:lnTo>
                    <a:pt x="14665" y="11915"/>
                  </a:lnTo>
                  <a:lnTo>
                    <a:pt x="15581" y="11915"/>
                  </a:lnTo>
                  <a:lnTo>
                    <a:pt x="15581" y="10999"/>
                  </a:lnTo>
                  <a:lnTo>
                    <a:pt x="15141" y="10522"/>
                  </a:lnTo>
                  <a:lnTo>
                    <a:pt x="14665" y="10522"/>
                  </a:lnTo>
                  <a:lnTo>
                    <a:pt x="13748" y="10082"/>
                  </a:lnTo>
                  <a:lnTo>
                    <a:pt x="13748" y="9606"/>
                  </a:lnTo>
                  <a:lnTo>
                    <a:pt x="14225" y="9606"/>
                  </a:lnTo>
                  <a:lnTo>
                    <a:pt x="14225" y="9166"/>
                  </a:lnTo>
                  <a:lnTo>
                    <a:pt x="13748" y="8689"/>
                  </a:lnTo>
                  <a:lnTo>
                    <a:pt x="12832" y="8249"/>
                  </a:lnTo>
                  <a:lnTo>
                    <a:pt x="12392" y="7772"/>
                  </a:lnTo>
                  <a:lnTo>
                    <a:pt x="12392" y="7333"/>
                  </a:lnTo>
                  <a:lnTo>
                    <a:pt x="12392" y="6856"/>
                  </a:lnTo>
                  <a:lnTo>
                    <a:pt x="11475" y="6856"/>
                  </a:lnTo>
                  <a:lnTo>
                    <a:pt x="11475" y="5939"/>
                  </a:lnTo>
                  <a:lnTo>
                    <a:pt x="10999" y="5023"/>
                  </a:lnTo>
                  <a:lnTo>
                    <a:pt x="10082" y="5023"/>
                  </a:lnTo>
                  <a:lnTo>
                    <a:pt x="9642" y="4583"/>
                  </a:lnTo>
                  <a:lnTo>
                    <a:pt x="9642" y="3190"/>
                  </a:lnTo>
                  <a:lnTo>
                    <a:pt x="9642" y="2273"/>
                  </a:lnTo>
                  <a:lnTo>
                    <a:pt x="9166" y="2273"/>
                  </a:lnTo>
                  <a:lnTo>
                    <a:pt x="9166" y="1834"/>
                  </a:lnTo>
                  <a:lnTo>
                    <a:pt x="9166" y="1357"/>
                  </a:lnTo>
                  <a:lnTo>
                    <a:pt x="8249" y="917"/>
                  </a:lnTo>
                  <a:lnTo>
                    <a:pt x="8249" y="1834"/>
                  </a:lnTo>
                  <a:lnTo>
                    <a:pt x="7333" y="1357"/>
                  </a:lnTo>
                  <a:lnTo>
                    <a:pt x="6416" y="917"/>
                  </a:lnTo>
                  <a:lnTo>
                    <a:pt x="5976" y="917"/>
                  </a:lnTo>
                  <a:lnTo>
                    <a:pt x="5500" y="1357"/>
                  </a:lnTo>
                  <a:lnTo>
                    <a:pt x="5060" y="917"/>
                  </a:lnTo>
                  <a:lnTo>
                    <a:pt x="4583" y="440"/>
                  </a:lnTo>
                  <a:lnTo>
                    <a:pt x="3667" y="440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7" name="Google Shape;1204;p54">
              <a:extLst>
                <a:ext uri="{FF2B5EF4-FFF2-40B4-BE49-F238E27FC236}">
                  <a16:creationId xmlns:a16="http://schemas.microsoft.com/office/drawing/2014/main" id="{5C3E6245-6CA5-FA8B-6E0A-9667DD90B875}"/>
                </a:ext>
              </a:extLst>
            </p:cNvPr>
            <p:cNvSpPr/>
            <p:nvPr/>
          </p:nvSpPr>
          <p:spPr>
            <a:xfrm>
              <a:off x="6564525" y="3904150"/>
              <a:ext cx="25" cy="0"/>
            </a:xfrm>
            <a:custGeom>
              <a:avLst/>
              <a:gdLst/>
              <a:ahLst/>
              <a:cxnLst/>
              <a:rect l="l" t="t" r="r" b="b"/>
              <a:pathLst>
                <a:path w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8" name="Google Shape;1205;p54">
              <a:extLst>
                <a:ext uri="{FF2B5EF4-FFF2-40B4-BE49-F238E27FC236}">
                  <a16:creationId xmlns:a16="http://schemas.microsoft.com/office/drawing/2014/main" id="{38F8E29E-099F-427E-A354-9E21D06A6421}"/>
                </a:ext>
              </a:extLst>
            </p:cNvPr>
            <p:cNvSpPr/>
            <p:nvPr/>
          </p:nvSpPr>
          <p:spPr>
            <a:xfrm>
              <a:off x="6507700" y="4328475"/>
              <a:ext cx="11025" cy="11025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441" y="441"/>
                  </a:moveTo>
                  <a:lnTo>
                    <a:pt x="441" y="4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39" name="Google Shape;1206;p54">
              <a:extLst>
                <a:ext uri="{FF2B5EF4-FFF2-40B4-BE49-F238E27FC236}">
                  <a16:creationId xmlns:a16="http://schemas.microsoft.com/office/drawing/2014/main" id="{0294CACF-BFDF-4726-6D29-EFE59EC03E5A}"/>
                </a:ext>
              </a:extLst>
            </p:cNvPr>
            <p:cNvSpPr/>
            <p:nvPr/>
          </p:nvSpPr>
          <p:spPr>
            <a:xfrm>
              <a:off x="6266675" y="3904150"/>
              <a:ext cx="527000" cy="435350"/>
            </a:xfrm>
            <a:custGeom>
              <a:avLst/>
              <a:gdLst/>
              <a:ahLst/>
              <a:cxnLst/>
              <a:rect l="l" t="t" r="r" b="b"/>
              <a:pathLst>
                <a:path w="21080" h="17414" extrusionOk="0">
                  <a:moveTo>
                    <a:pt x="11915" y="0"/>
                  </a:moveTo>
                  <a:lnTo>
                    <a:pt x="11475" y="917"/>
                  </a:lnTo>
                  <a:lnTo>
                    <a:pt x="11915" y="1833"/>
                  </a:lnTo>
                  <a:lnTo>
                    <a:pt x="10082" y="1833"/>
                  </a:lnTo>
                  <a:lnTo>
                    <a:pt x="10998" y="2310"/>
                  </a:lnTo>
                  <a:lnTo>
                    <a:pt x="10558" y="3666"/>
                  </a:lnTo>
                  <a:lnTo>
                    <a:pt x="9642" y="4143"/>
                  </a:lnTo>
                  <a:lnTo>
                    <a:pt x="7809" y="4143"/>
                  </a:lnTo>
                  <a:lnTo>
                    <a:pt x="6892" y="3666"/>
                  </a:lnTo>
                  <a:lnTo>
                    <a:pt x="5976" y="2750"/>
                  </a:lnTo>
                  <a:lnTo>
                    <a:pt x="3666" y="2750"/>
                  </a:lnTo>
                  <a:lnTo>
                    <a:pt x="3666" y="4143"/>
                  </a:lnTo>
                  <a:lnTo>
                    <a:pt x="3666" y="4583"/>
                  </a:lnTo>
                  <a:lnTo>
                    <a:pt x="5059" y="4583"/>
                  </a:lnTo>
                  <a:lnTo>
                    <a:pt x="5499" y="5059"/>
                  </a:lnTo>
                  <a:lnTo>
                    <a:pt x="5499" y="5499"/>
                  </a:lnTo>
                  <a:lnTo>
                    <a:pt x="5976" y="6892"/>
                  </a:lnTo>
                  <a:lnTo>
                    <a:pt x="3666" y="6892"/>
                  </a:lnTo>
                  <a:lnTo>
                    <a:pt x="3666" y="7332"/>
                  </a:lnTo>
                  <a:lnTo>
                    <a:pt x="2750" y="6892"/>
                  </a:lnTo>
                  <a:lnTo>
                    <a:pt x="1833" y="6892"/>
                  </a:lnTo>
                  <a:lnTo>
                    <a:pt x="917" y="5976"/>
                  </a:lnTo>
                  <a:lnTo>
                    <a:pt x="477" y="6416"/>
                  </a:lnTo>
                  <a:lnTo>
                    <a:pt x="0" y="7332"/>
                  </a:lnTo>
                  <a:lnTo>
                    <a:pt x="917" y="7809"/>
                  </a:lnTo>
                  <a:lnTo>
                    <a:pt x="917" y="8249"/>
                  </a:lnTo>
                  <a:lnTo>
                    <a:pt x="1833" y="8249"/>
                  </a:lnTo>
                  <a:lnTo>
                    <a:pt x="3226" y="9165"/>
                  </a:lnTo>
                  <a:lnTo>
                    <a:pt x="3226" y="9642"/>
                  </a:lnTo>
                  <a:lnTo>
                    <a:pt x="2310" y="10558"/>
                  </a:lnTo>
                  <a:lnTo>
                    <a:pt x="3666" y="10998"/>
                  </a:lnTo>
                  <a:lnTo>
                    <a:pt x="4583" y="10998"/>
                  </a:lnTo>
                  <a:lnTo>
                    <a:pt x="5499" y="11475"/>
                  </a:lnTo>
                  <a:lnTo>
                    <a:pt x="5499" y="11915"/>
                  </a:lnTo>
                  <a:lnTo>
                    <a:pt x="5059" y="12391"/>
                  </a:lnTo>
                  <a:lnTo>
                    <a:pt x="4143" y="12831"/>
                  </a:lnTo>
                  <a:lnTo>
                    <a:pt x="4583" y="13308"/>
                  </a:lnTo>
                  <a:lnTo>
                    <a:pt x="6416" y="13308"/>
                  </a:lnTo>
                  <a:lnTo>
                    <a:pt x="7332" y="14224"/>
                  </a:lnTo>
                  <a:lnTo>
                    <a:pt x="8725" y="14224"/>
                  </a:lnTo>
                  <a:lnTo>
                    <a:pt x="9165" y="14664"/>
                  </a:lnTo>
                  <a:lnTo>
                    <a:pt x="8725" y="15141"/>
                  </a:lnTo>
                  <a:lnTo>
                    <a:pt x="9165" y="15141"/>
                  </a:lnTo>
                  <a:lnTo>
                    <a:pt x="9642" y="15581"/>
                  </a:lnTo>
                  <a:lnTo>
                    <a:pt x="10082" y="17414"/>
                  </a:lnTo>
                  <a:lnTo>
                    <a:pt x="10082" y="16497"/>
                  </a:lnTo>
                  <a:lnTo>
                    <a:pt x="10082" y="16057"/>
                  </a:lnTo>
                  <a:lnTo>
                    <a:pt x="10082" y="15581"/>
                  </a:lnTo>
                  <a:lnTo>
                    <a:pt x="10998" y="15141"/>
                  </a:lnTo>
                  <a:lnTo>
                    <a:pt x="11915" y="14224"/>
                  </a:lnTo>
                  <a:lnTo>
                    <a:pt x="11915" y="13748"/>
                  </a:lnTo>
                  <a:lnTo>
                    <a:pt x="12391" y="12391"/>
                  </a:lnTo>
                  <a:lnTo>
                    <a:pt x="12831" y="11475"/>
                  </a:lnTo>
                  <a:lnTo>
                    <a:pt x="13748" y="11475"/>
                  </a:lnTo>
                  <a:lnTo>
                    <a:pt x="14224" y="10558"/>
                  </a:lnTo>
                  <a:lnTo>
                    <a:pt x="14664" y="10558"/>
                  </a:lnTo>
                  <a:lnTo>
                    <a:pt x="15581" y="11475"/>
                  </a:lnTo>
                  <a:lnTo>
                    <a:pt x="16497" y="11915"/>
                  </a:lnTo>
                  <a:lnTo>
                    <a:pt x="16497" y="12831"/>
                  </a:lnTo>
                  <a:lnTo>
                    <a:pt x="16057" y="12831"/>
                  </a:lnTo>
                  <a:lnTo>
                    <a:pt x="16497" y="13308"/>
                  </a:lnTo>
                  <a:lnTo>
                    <a:pt x="16974" y="14224"/>
                  </a:lnTo>
                  <a:lnTo>
                    <a:pt x="16974" y="14664"/>
                  </a:lnTo>
                  <a:lnTo>
                    <a:pt x="16057" y="15141"/>
                  </a:lnTo>
                  <a:lnTo>
                    <a:pt x="15581" y="15141"/>
                  </a:lnTo>
                  <a:lnTo>
                    <a:pt x="16497" y="15581"/>
                  </a:lnTo>
                  <a:lnTo>
                    <a:pt x="17414" y="16057"/>
                  </a:lnTo>
                  <a:lnTo>
                    <a:pt x="17890" y="15581"/>
                  </a:lnTo>
                  <a:lnTo>
                    <a:pt x="18330" y="15581"/>
                  </a:lnTo>
                  <a:lnTo>
                    <a:pt x="20640" y="16057"/>
                  </a:lnTo>
                  <a:lnTo>
                    <a:pt x="20640" y="16057"/>
                  </a:lnTo>
                  <a:lnTo>
                    <a:pt x="20163" y="15581"/>
                  </a:lnTo>
                  <a:lnTo>
                    <a:pt x="20640" y="15141"/>
                  </a:lnTo>
                  <a:lnTo>
                    <a:pt x="19247" y="14664"/>
                  </a:lnTo>
                  <a:lnTo>
                    <a:pt x="18807" y="13748"/>
                  </a:lnTo>
                  <a:lnTo>
                    <a:pt x="19247" y="12831"/>
                  </a:lnTo>
                  <a:lnTo>
                    <a:pt x="19247" y="12391"/>
                  </a:lnTo>
                  <a:lnTo>
                    <a:pt x="19247" y="11915"/>
                  </a:lnTo>
                  <a:lnTo>
                    <a:pt x="19723" y="11915"/>
                  </a:lnTo>
                  <a:lnTo>
                    <a:pt x="19723" y="12831"/>
                  </a:lnTo>
                  <a:lnTo>
                    <a:pt x="20163" y="11915"/>
                  </a:lnTo>
                  <a:lnTo>
                    <a:pt x="20163" y="10998"/>
                  </a:lnTo>
                  <a:lnTo>
                    <a:pt x="20163" y="10558"/>
                  </a:lnTo>
                  <a:lnTo>
                    <a:pt x="19723" y="10082"/>
                  </a:lnTo>
                  <a:lnTo>
                    <a:pt x="19247" y="9165"/>
                  </a:lnTo>
                  <a:lnTo>
                    <a:pt x="19723" y="9165"/>
                  </a:lnTo>
                  <a:lnTo>
                    <a:pt x="19723" y="8725"/>
                  </a:lnTo>
                  <a:lnTo>
                    <a:pt x="19247" y="7809"/>
                  </a:lnTo>
                  <a:lnTo>
                    <a:pt x="19247" y="7332"/>
                  </a:lnTo>
                  <a:lnTo>
                    <a:pt x="18807" y="6892"/>
                  </a:lnTo>
                  <a:lnTo>
                    <a:pt x="18807" y="6416"/>
                  </a:lnTo>
                  <a:lnTo>
                    <a:pt x="19247" y="5499"/>
                  </a:lnTo>
                  <a:lnTo>
                    <a:pt x="19723" y="4583"/>
                  </a:lnTo>
                  <a:lnTo>
                    <a:pt x="20163" y="4143"/>
                  </a:lnTo>
                  <a:lnTo>
                    <a:pt x="21080" y="4143"/>
                  </a:lnTo>
                  <a:lnTo>
                    <a:pt x="21080" y="3666"/>
                  </a:lnTo>
                  <a:lnTo>
                    <a:pt x="20640" y="3226"/>
                  </a:lnTo>
                  <a:lnTo>
                    <a:pt x="19723" y="3666"/>
                  </a:lnTo>
                  <a:lnTo>
                    <a:pt x="18807" y="3666"/>
                  </a:lnTo>
                  <a:lnTo>
                    <a:pt x="17890" y="4143"/>
                  </a:lnTo>
                  <a:lnTo>
                    <a:pt x="16974" y="3226"/>
                  </a:lnTo>
                  <a:lnTo>
                    <a:pt x="16057" y="3226"/>
                  </a:lnTo>
                  <a:lnTo>
                    <a:pt x="15581" y="2750"/>
                  </a:lnTo>
                  <a:lnTo>
                    <a:pt x="15141" y="1833"/>
                  </a:lnTo>
                  <a:lnTo>
                    <a:pt x="14664" y="1393"/>
                  </a:lnTo>
                  <a:lnTo>
                    <a:pt x="14224" y="917"/>
                  </a:lnTo>
                  <a:lnTo>
                    <a:pt x="13308" y="477"/>
                  </a:lnTo>
                  <a:lnTo>
                    <a:pt x="11915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0" name="Google Shape;1207;p54">
              <a:extLst>
                <a:ext uri="{FF2B5EF4-FFF2-40B4-BE49-F238E27FC236}">
                  <a16:creationId xmlns:a16="http://schemas.microsoft.com/office/drawing/2014/main" id="{E86DDA6E-306D-BEC9-096C-842EB050C02D}"/>
                </a:ext>
              </a:extLst>
            </p:cNvPr>
            <p:cNvSpPr/>
            <p:nvPr/>
          </p:nvSpPr>
          <p:spPr>
            <a:xfrm>
              <a:off x="6095275" y="4087450"/>
              <a:ext cx="423450" cy="274975"/>
            </a:xfrm>
            <a:custGeom>
              <a:avLst/>
              <a:gdLst/>
              <a:ahLst/>
              <a:cxnLst/>
              <a:rect l="l" t="t" r="r" b="b"/>
              <a:pathLst>
                <a:path w="16938" h="10999" extrusionOk="0">
                  <a:moveTo>
                    <a:pt x="6856" y="0"/>
                  </a:moveTo>
                  <a:lnTo>
                    <a:pt x="6416" y="477"/>
                  </a:lnTo>
                  <a:lnTo>
                    <a:pt x="6416" y="917"/>
                  </a:lnTo>
                  <a:lnTo>
                    <a:pt x="6416" y="1393"/>
                  </a:lnTo>
                  <a:lnTo>
                    <a:pt x="5023" y="1393"/>
                  </a:lnTo>
                  <a:lnTo>
                    <a:pt x="5023" y="1833"/>
                  </a:lnTo>
                  <a:lnTo>
                    <a:pt x="3667" y="1833"/>
                  </a:lnTo>
                  <a:lnTo>
                    <a:pt x="2750" y="2310"/>
                  </a:lnTo>
                  <a:lnTo>
                    <a:pt x="1834" y="3226"/>
                  </a:lnTo>
                  <a:lnTo>
                    <a:pt x="441" y="4143"/>
                  </a:lnTo>
                  <a:lnTo>
                    <a:pt x="1" y="4143"/>
                  </a:lnTo>
                  <a:lnTo>
                    <a:pt x="1834" y="4583"/>
                  </a:lnTo>
                  <a:lnTo>
                    <a:pt x="1834" y="5059"/>
                  </a:lnTo>
                  <a:lnTo>
                    <a:pt x="2274" y="5499"/>
                  </a:lnTo>
                  <a:lnTo>
                    <a:pt x="1834" y="6416"/>
                  </a:lnTo>
                  <a:lnTo>
                    <a:pt x="1834" y="6892"/>
                  </a:lnTo>
                  <a:lnTo>
                    <a:pt x="2274" y="7809"/>
                  </a:lnTo>
                  <a:lnTo>
                    <a:pt x="2750" y="8249"/>
                  </a:lnTo>
                  <a:lnTo>
                    <a:pt x="5500" y="8249"/>
                  </a:lnTo>
                  <a:lnTo>
                    <a:pt x="5940" y="7809"/>
                  </a:lnTo>
                  <a:lnTo>
                    <a:pt x="6416" y="8249"/>
                  </a:lnTo>
                  <a:lnTo>
                    <a:pt x="6416" y="8725"/>
                  </a:lnTo>
                  <a:lnTo>
                    <a:pt x="7773" y="8725"/>
                  </a:lnTo>
                  <a:lnTo>
                    <a:pt x="8689" y="9165"/>
                  </a:lnTo>
                  <a:lnTo>
                    <a:pt x="10522" y="10082"/>
                  </a:lnTo>
                  <a:lnTo>
                    <a:pt x="11439" y="10558"/>
                  </a:lnTo>
                  <a:lnTo>
                    <a:pt x="11915" y="10998"/>
                  </a:lnTo>
                  <a:lnTo>
                    <a:pt x="14665" y="10998"/>
                  </a:lnTo>
                  <a:lnTo>
                    <a:pt x="15581" y="10558"/>
                  </a:lnTo>
                  <a:lnTo>
                    <a:pt x="16938" y="10082"/>
                  </a:lnTo>
                  <a:lnTo>
                    <a:pt x="16498" y="8249"/>
                  </a:lnTo>
                  <a:lnTo>
                    <a:pt x="16021" y="7809"/>
                  </a:lnTo>
                  <a:lnTo>
                    <a:pt x="15581" y="7809"/>
                  </a:lnTo>
                  <a:lnTo>
                    <a:pt x="16021" y="7332"/>
                  </a:lnTo>
                  <a:lnTo>
                    <a:pt x="15581" y="6892"/>
                  </a:lnTo>
                  <a:lnTo>
                    <a:pt x="14188" y="6892"/>
                  </a:lnTo>
                  <a:lnTo>
                    <a:pt x="13272" y="5976"/>
                  </a:lnTo>
                  <a:lnTo>
                    <a:pt x="11439" y="5976"/>
                  </a:lnTo>
                  <a:lnTo>
                    <a:pt x="10999" y="5499"/>
                  </a:lnTo>
                  <a:lnTo>
                    <a:pt x="11915" y="5059"/>
                  </a:lnTo>
                  <a:lnTo>
                    <a:pt x="12355" y="4583"/>
                  </a:lnTo>
                  <a:lnTo>
                    <a:pt x="12355" y="4143"/>
                  </a:lnTo>
                  <a:lnTo>
                    <a:pt x="11439" y="3666"/>
                  </a:lnTo>
                  <a:lnTo>
                    <a:pt x="10522" y="3666"/>
                  </a:lnTo>
                  <a:lnTo>
                    <a:pt x="9166" y="3226"/>
                  </a:lnTo>
                  <a:lnTo>
                    <a:pt x="10082" y="2310"/>
                  </a:lnTo>
                  <a:lnTo>
                    <a:pt x="10082" y="1833"/>
                  </a:lnTo>
                  <a:lnTo>
                    <a:pt x="8689" y="917"/>
                  </a:lnTo>
                  <a:lnTo>
                    <a:pt x="7773" y="917"/>
                  </a:lnTo>
                  <a:lnTo>
                    <a:pt x="7773" y="477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1" name="Google Shape;1208;p54">
              <a:extLst>
                <a:ext uri="{FF2B5EF4-FFF2-40B4-BE49-F238E27FC236}">
                  <a16:creationId xmlns:a16="http://schemas.microsoft.com/office/drawing/2014/main" id="{BFDC51E3-433D-44B5-2E38-586FAE781FB3}"/>
                </a:ext>
              </a:extLst>
            </p:cNvPr>
            <p:cNvSpPr/>
            <p:nvPr/>
          </p:nvSpPr>
          <p:spPr>
            <a:xfrm>
              <a:off x="5659950" y="3938975"/>
              <a:ext cx="756125" cy="263050"/>
            </a:xfrm>
            <a:custGeom>
              <a:avLst/>
              <a:gdLst/>
              <a:ahLst/>
              <a:cxnLst/>
              <a:rect l="l" t="t" r="r" b="b"/>
              <a:pathLst>
                <a:path w="30245" h="10522" extrusionOk="0">
                  <a:moveTo>
                    <a:pt x="21080" y="0"/>
                  </a:moveTo>
                  <a:lnTo>
                    <a:pt x="21080" y="440"/>
                  </a:lnTo>
                  <a:lnTo>
                    <a:pt x="20603" y="917"/>
                  </a:lnTo>
                  <a:lnTo>
                    <a:pt x="18770" y="917"/>
                  </a:lnTo>
                  <a:lnTo>
                    <a:pt x="17854" y="1357"/>
                  </a:lnTo>
                  <a:lnTo>
                    <a:pt x="17414" y="1833"/>
                  </a:lnTo>
                  <a:lnTo>
                    <a:pt x="15581" y="1833"/>
                  </a:lnTo>
                  <a:lnTo>
                    <a:pt x="16021" y="1357"/>
                  </a:lnTo>
                  <a:lnTo>
                    <a:pt x="15581" y="917"/>
                  </a:lnTo>
                  <a:lnTo>
                    <a:pt x="14188" y="917"/>
                  </a:lnTo>
                  <a:lnTo>
                    <a:pt x="12831" y="1357"/>
                  </a:lnTo>
                  <a:lnTo>
                    <a:pt x="11915" y="917"/>
                  </a:lnTo>
                  <a:lnTo>
                    <a:pt x="11438" y="917"/>
                  </a:lnTo>
                  <a:lnTo>
                    <a:pt x="10082" y="1357"/>
                  </a:lnTo>
                  <a:lnTo>
                    <a:pt x="7772" y="1357"/>
                  </a:lnTo>
                  <a:lnTo>
                    <a:pt x="7332" y="917"/>
                  </a:lnTo>
                  <a:lnTo>
                    <a:pt x="5023" y="1357"/>
                  </a:lnTo>
                  <a:lnTo>
                    <a:pt x="4583" y="1357"/>
                  </a:lnTo>
                  <a:lnTo>
                    <a:pt x="3666" y="917"/>
                  </a:lnTo>
                  <a:lnTo>
                    <a:pt x="2750" y="440"/>
                  </a:lnTo>
                  <a:lnTo>
                    <a:pt x="2273" y="1357"/>
                  </a:lnTo>
                  <a:lnTo>
                    <a:pt x="1833" y="1833"/>
                  </a:lnTo>
                  <a:lnTo>
                    <a:pt x="440" y="1833"/>
                  </a:lnTo>
                  <a:lnTo>
                    <a:pt x="0" y="3190"/>
                  </a:lnTo>
                  <a:lnTo>
                    <a:pt x="2273" y="3190"/>
                  </a:lnTo>
                  <a:lnTo>
                    <a:pt x="2750" y="3666"/>
                  </a:lnTo>
                  <a:lnTo>
                    <a:pt x="3190" y="3666"/>
                  </a:lnTo>
                  <a:lnTo>
                    <a:pt x="4106" y="3190"/>
                  </a:lnTo>
                  <a:lnTo>
                    <a:pt x="4583" y="3190"/>
                  </a:lnTo>
                  <a:lnTo>
                    <a:pt x="5023" y="3666"/>
                  </a:lnTo>
                  <a:lnTo>
                    <a:pt x="5939" y="3666"/>
                  </a:lnTo>
                  <a:lnTo>
                    <a:pt x="5939" y="4583"/>
                  </a:lnTo>
                  <a:lnTo>
                    <a:pt x="7332" y="4583"/>
                  </a:lnTo>
                  <a:lnTo>
                    <a:pt x="7772" y="5023"/>
                  </a:lnTo>
                  <a:lnTo>
                    <a:pt x="7772" y="5499"/>
                  </a:lnTo>
                  <a:lnTo>
                    <a:pt x="8689" y="6416"/>
                  </a:lnTo>
                  <a:lnTo>
                    <a:pt x="9165" y="6856"/>
                  </a:lnTo>
                  <a:lnTo>
                    <a:pt x="10082" y="7772"/>
                  </a:lnTo>
                  <a:lnTo>
                    <a:pt x="10522" y="8249"/>
                  </a:lnTo>
                  <a:lnTo>
                    <a:pt x="10522" y="8689"/>
                  </a:lnTo>
                  <a:lnTo>
                    <a:pt x="10082" y="8689"/>
                  </a:lnTo>
                  <a:lnTo>
                    <a:pt x="9605" y="9605"/>
                  </a:lnTo>
                  <a:lnTo>
                    <a:pt x="9605" y="10082"/>
                  </a:lnTo>
                  <a:lnTo>
                    <a:pt x="9605" y="10522"/>
                  </a:lnTo>
                  <a:lnTo>
                    <a:pt x="10522" y="10522"/>
                  </a:lnTo>
                  <a:lnTo>
                    <a:pt x="10082" y="10082"/>
                  </a:lnTo>
                  <a:lnTo>
                    <a:pt x="13271" y="10082"/>
                  </a:lnTo>
                  <a:lnTo>
                    <a:pt x="13748" y="9605"/>
                  </a:lnTo>
                  <a:lnTo>
                    <a:pt x="14188" y="9165"/>
                  </a:lnTo>
                  <a:lnTo>
                    <a:pt x="14664" y="8689"/>
                  </a:lnTo>
                  <a:lnTo>
                    <a:pt x="15581" y="9165"/>
                  </a:lnTo>
                  <a:lnTo>
                    <a:pt x="16021" y="9165"/>
                  </a:lnTo>
                  <a:lnTo>
                    <a:pt x="16021" y="9605"/>
                  </a:lnTo>
                  <a:lnTo>
                    <a:pt x="16021" y="10082"/>
                  </a:lnTo>
                  <a:lnTo>
                    <a:pt x="17854" y="10082"/>
                  </a:lnTo>
                  <a:lnTo>
                    <a:pt x="19247" y="9165"/>
                  </a:lnTo>
                  <a:lnTo>
                    <a:pt x="20163" y="8249"/>
                  </a:lnTo>
                  <a:lnTo>
                    <a:pt x="21080" y="7772"/>
                  </a:lnTo>
                  <a:lnTo>
                    <a:pt x="22436" y="7772"/>
                  </a:lnTo>
                  <a:lnTo>
                    <a:pt x="22436" y="7332"/>
                  </a:lnTo>
                  <a:lnTo>
                    <a:pt x="23829" y="7332"/>
                  </a:lnTo>
                  <a:lnTo>
                    <a:pt x="23829" y="6856"/>
                  </a:lnTo>
                  <a:lnTo>
                    <a:pt x="23829" y="6416"/>
                  </a:lnTo>
                  <a:lnTo>
                    <a:pt x="24269" y="5939"/>
                  </a:lnTo>
                  <a:lnTo>
                    <a:pt x="24746" y="5023"/>
                  </a:lnTo>
                  <a:lnTo>
                    <a:pt x="25186" y="4583"/>
                  </a:lnTo>
                  <a:lnTo>
                    <a:pt x="26102" y="5499"/>
                  </a:lnTo>
                  <a:lnTo>
                    <a:pt x="27019" y="5499"/>
                  </a:lnTo>
                  <a:lnTo>
                    <a:pt x="27935" y="5939"/>
                  </a:lnTo>
                  <a:lnTo>
                    <a:pt x="27935" y="5499"/>
                  </a:lnTo>
                  <a:lnTo>
                    <a:pt x="30245" y="5499"/>
                  </a:lnTo>
                  <a:lnTo>
                    <a:pt x="29768" y="4106"/>
                  </a:lnTo>
                  <a:lnTo>
                    <a:pt x="29768" y="3666"/>
                  </a:lnTo>
                  <a:lnTo>
                    <a:pt x="29328" y="3190"/>
                  </a:lnTo>
                  <a:lnTo>
                    <a:pt x="27935" y="3190"/>
                  </a:lnTo>
                  <a:lnTo>
                    <a:pt x="27935" y="2750"/>
                  </a:lnTo>
                  <a:lnTo>
                    <a:pt x="27935" y="1357"/>
                  </a:lnTo>
                  <a:lnTo>
                    <a:pt x="26102" y="1357"/>
                  </a:lnTo>
                  <a:lnTo>
                    <a:pt x="25186" y="1833"/>
                  </a:lnTo>
                  <a:lnTo>
                    <a:pt x="24746" y="1357"/>
                  </a:lnTo>
                  <a:lnTo>
                    <a:pt x="24746" y="917"/>
                  </a:lnTo>
                  <a:lnTo>
                    <a:pt x="24746" y="440"/>
                  </a:lnTo>
                  <a:lnTo>
                    <a:pt x="23829" y="0"/>
                  </a:lnTo>
                  <a:lnTo>
                    <a:pt x="22913" y="0"/>
                  </a:lnTo>
                  <a:lnTo>
                    <a:pt x="22913" y="440"/>
                  </a:lnTo>
                  <a:lnTo>
                    <a:pt x="21996" y="917"/>
                  </a:lnTo>
                  <a:lnTo>
                    <a:pt x="21996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2" name="Google Shape;1209;p54">
              <a:extLst>
                <a:ext uri="{FF2B5EF4-FFF2-40B4-BE49-F238E27FC236}">
                  <a16:creationId xmlns:a16="http://schemas.microsoft.com/office/drawing/2014/main" id="{F7D13A07-3979-E9BF-D9F8-343155ED1E76}"/>
                </a:ext>
              </a:extLst>
            </p:cNvPr>
            <p:cNvSpPr/>
            <p:nvPr/>
          </p:nvSpPr>
          <p:spPr>
            <a:xfrm>
              <a:off x="1718975" y="4660250"/>
              <a:ext cx="11025" cy="11950"/>
            </a:xfrm>
            <a:custGeom>
              <a:avLst/>
              <a:gdLst/>
              <a:ahLst/>
              <a:cxnLst/>
              <a:rect l="l" t="t" r="r" b="b"/>
              <a:pathLst>
                <a:path w="441" h="478" extrusionOk="0">
                  <a:moveTo>
                    <a:pt x="0" y="477"/>
                  </a:move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3" name="Google Shape;1210;p54">
              <a:extLst>
                <a:ext uri="{FF2B5EF4-FFF2-40B4-BE49-F238E27FC236}">
                  <a16:creationId xmlns:a16="http://schemas.microsoft.com/office/drawing/2014/main" id="{2724505E-3829-6523-DB42-BCB8EFE14DD4}"/>
                </a:ext>
              </a:extLst>
            </p:cNvPr>
            <p:cNvSpPr/>
            <p:nvPr/>
          </p:nvSpPr>
          <p:spPr>
            <a:xfrm>
              <a:off x="790550" y="416810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1" y="0"/>
                  </a:moveTo>
                  <a:lnTo>
                    <a:pt x="1" y="440"/>
                  </a:ln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4" name="Google Shape;1211;p54">
              <a:extLst>
                <a:ext uri="{FF2B5EF4-FFF2-40B4-BE49-F238E27FC236}">
                  <a16:creationId xmlns:a16="http://schemas.microsoft.com/office/drawing/2014/main" id="{5C2185D3-E18F-E3D0-9688-E2573F77EF70}"/>
                </a:ext>
              </a:extLst>
            </p:cNvPr>
            <p:cNvSpPr/>
            <p:nvPr/>
          </p:nvSpPr>
          <p:spPr>
            <a:xfrm>
              <a:off x="756650" y="4064525"/>
              <a:ext cx="1248300" cy="1065925"/>
            </a:xfrm>
            <a:custGeom>
              <a:avLst/>
              <a:gdLst/>
              <a:ahLst/>
              <a:cxnLst/>
              <a:rect l="l" t="t" r="r" b="b"/>
              <a:pathLst>
                <a:path w="49932" h="42637" extrusionOk="0">
                  <a:moveTo>
                    <a:pt x="9165" y="1"/>
                  </a:moveTo>
                  <a:lnTo>
                    <a:pt x="8249" y="477"/>
                  </a:lnTo>
                  <a:lnTo>
                    <a:pt x="7332" y="477"/>
                  </a:lnTo>
                  <a:lnTo>
                    <a:pt x="7332" y="917"/>
                  </a:lnTo>
                  <a:lnTo>
                    <a:pt x="5499" y="917"/>
                  </a:lnTo>
                  <a:lnTo>
                    <a:pt x="6416" y="1394"/>
                  </a:lnTo>
                  <a:lnTo>
                    <a:pt x="5939" y="1834"/>
                  </a:lnTo>
                  <a:lnTo>
                    <a:pt x="5499" y="2310"/>
                  </a:lnTo>
                  <a:lnTo>
                    <a:pt x="5499" y="1834"/>
                  </a:lnTo>
                  <a:lnTo>
                    <a:pt x="4583" y="1394"/>
                  </a:lnTo>
                  <a:lnTo>
                    <a:pt x="3666" y="1394"/>
                  </a:lnTo>
                  <a:lnTo>
                    <a:pt x="3190" y="917"/>
                  </a:lnTo>
                  <a:lnTo>
                    <a:pt x="2750" y="1834"/>
                  </a:lnTo>
                  <a:lnTo>
                    <a:pt x="2273" y="1394"/>
                  </a:lnTo>
                  <a:lnTo>
                    <a:pt x="1833" y="2310"/>
                  </a:lnTo>
                  <a:lnTo>
                    <a:pt x="1357" y="2750"/>
                  </a:lnTo>
                  <a:lnTo>
                    <a:pt x="1833" y="3227"/>
                  </a:lnTo>
                  <a:lnTo>
                    <a:pt x="1833" y="3667"/>
                  </a:lnTo>
                  <a:lnTo>
                    <a:pt x="2273" y="3227"/>
                  </a:lnTo>
                  <a:lnTo>
                    <a:pt x="2273" y="3667"/>
                  </a:lnTo>
                  <a:lnTo>
                    <a:pt x="1833" y="4143"/>
                  </a:lnTo>
                  <a:lnTo>
                    <a:pt x="2750" y="4143"/>
                  </a:lnTo>
                  <a:lnTo>
                    <a:pt x="3190" y="4583"/>
                  </a:lnTo>
                  <a:lnTo>
                    <a:pt x="2750" y="5060"/>
                  </a:lnTo>
                  <a:lnTo>
                    <a:pt x="2750" y="5500"/>
                  </a:lnTo>
                  <a:lnTo>
                    <a:pt x="2273" y="5976"/>
                  </a:lnTo>
                  <a:lnTo>
                    <a:pt x="2750" y="5976"/>
                  </a:lnTo>
                  <a:lnTo>
                    <a:pt x="2750" y="6416"/>
                  </a:lnTo>
                  <a:lnTo>
                    <a:pt x="2273" y="6893"/>
                  </a:lnTo>
                  <a:lnTo>
                    <a:pt x="1833" y="6416"/>
                  </a:lnTo>
                  <a:lnTo>
                    <a:pt x="1357" y="6893"/>
                  </a:lnTo>
                  <a:lnTo>
                    <a:pt x="1357" y="7809"/>
                  </a:lnTo>
                  <a:lnTo>
                    <a:pt x="2750" y="7809"/>
                  </a:lnTo>
                  <a:lnTo>
                    <a:pt x="2750" y="7333"/>
                  </a:lnTo>
                  <a:lnTo>
                    <a:pt x="3666" y="7809"/>
                  </a:lnTo>
                  <a:lnTo>
                    <a:pt x="4106" y="7809"/>
                  </a:lnTo>
                  <a:lnTo>
                    <a:pt x="4106" y="8249"/>
                  </a:lnTo>
                  <a:lnTo>
                    <a:pt x="4583" y="8726"/>
                  </a:lnTo>
                  <a:lnTo>
                    <a:pt x="4583" y="9166"/>
                  </a:lnTo>
                  <a:lnTo>
                    <a:pt x="5939" y="9166"/>
                  </a:lnTo>
                  <a:lnTo>
                    <a:pt x="6416" y="9642"/>
                  </a:lnTo>
                  <a:lnTo>
                    <a:pt x="6856" y="9642"/>
                  </a:lnTo>
                  <a:lnTo>
                    <a:pt x="7332" y="10082"/>
                  </a:lnTo>
                  <a:lnTo>
                    <a:pt x="7772" y="10559"/>
                  </a:lnTo>
                  <a:lnTo>
                    <a:pt x="7772" y="10082"/>
                  </a:lnTo>
                  <a:lnTo>
                    <a:pt x="8689" y="10082"/>
                  </a:lnTo>
                  <a:lnTo>
                    <a:pt x="9165" y="10559"/>
                  </a:lnTo>
                  <a:lnTo>
                    <a:pt x="9605" y="10559"/>
                  </a:lnTo>
                  <a:lnTo>
                    <a:pt x="10082" y="10082"/>
                  </a:lnTo>
                  <a:lnTo>
                    <a:pt x="10522" y="10999"/>
                  </a:lnTo>
                  <a:lnTo>
                    <a:pt x="10082" y="11475"/>
                  </a:lnTo>
                  <a:lnTo>
                    <a:pt x="10082" y="11915"/>
                  </a:lnTo>
                  <a:lnTo>
                    <a:pt x="10082" y="12392"/>
                  </a:lnTo>
                  <a:lnTo>
                    <a:pt x="10522" y="12392"/>
                  </a:lnTo>
                  <a:lnTo>
                    <a:pt x="10998" y="12832"/>
                  </a:lnTo>
                  <a:lnTo>
                    <a:pt x="10998" y="13308"/>
                  </a:lnTo>
                  <a:lnTo>
                    <a:pt x="10522" y="13308"/>
                  </a:lnTo>
                  <a:lnTo>
                    <a:pt x="10522" y="13748"/>
                  </a:lnTo>
                  <a:lnTo>
                    <a:pt x="9605" y="13748"/>
                  </a:lnTo>
                  <a:lnTo>
                    <a:pt x="9605" y="14225"/>
                  </a:lnTo>
                  <a:lnTo>
                    <a:pt x="8689" y="14225"/>
                  </a:lnTo>
                  <a:lnTo>
                    <a:pt x="8689" y="14665"/>
                  </a:lnTo>
                  <a:lnTo>
                    <a:pt x="8689" y="15141"/>
                  </a:lnTo>
                  <a:lnTo>
                    <a:pt x="8249" y="15141"/>
                  </a:lnTo>
                  <a:lnTo>
                    <a:pt x="7772" y="15581"/>
                  </a:lnTo>
                  <a:lnTo>
                    <a:pt x="7772" y="16058"/>
                  </a:lnTo>
                  <a:lnTo>
                    <a:pt x="7332" y="16498"/>
                  </a:lnTo>
                  <a:lnTo>
                    <a:pt x="7332" y="16974"/>
                  </a:lnTo>
                  <a:lnTo>
                    <a:pt x="6856" y="17414"/>
                  </a:lnTo>
                  <a:lnTo>
                    <a:pt x="6856" y="17891"/>
                  </a:lnTo>
                  <a:lnTo>
                    <a:pt x="6856" y="18331"/>
                  </a:lnTo>
                  <a:lnTo>
                    <a:pt x="6856" y="18807"/>
                  </a:lnTo>
                  <a:lnTo>
                    <a:pt x="7332" y="19247"/>
                  </a:lnTo>
                  <a:lnTo>
                    <a:pt x="6856" y="19247"/>
                  </a:lnTo>
                  <a:lnTo>
                    <a:pt x="6416" y="19724"/>
                  </a:lnTo>
                  <a:lnTo>
                    <a:pt x="5939" y="19724"/>
                  </a:lnTo>
                  <a:lnTo>
                    <a:pt x="5023" y="21080"/>
                  </a:lnTo>
                  <a:lnTo>
                    <a:pt x="5499" y="21557"/>
                  </a:lnTo>
                  <a:lnTo>
                    <a:pt x="5023" y="21997"/>
                  </a:lnTo>
                  <a:lnTo>
                    <a:pt x="5023" y="22473"/>
                  </a:lnTo>
                  <a:lnTo>
                    <a:pt x="3190" y="22473"/>
                  </a:lnTo>
                  <a:lnTo>
                    <a:pt x="3190" y="22913"/>
                  </a:lnTo>
                  <a:lnTo>
                    <a:pt x="3666" y="23390"/>
                  </a:lnTo>
                  <a:lnTo>
                    <a:pt x="3666" y="24306"/>
                  </a:lnTo>
                  <a:lnTo>
                    <a:pt x="4106" y="24746"/>
                  </a:lnTo>
                  <a:lnTo>
                    <a:pt x="4106" y="25223"/>
                  </a:lnTo>
                  <a:lnTo>
                    <a:pt x="4106" y="25663"/>
                  </a:lnTo>
                  <a:lnTo>
                    <a:pt x="3666" y="26139"/>
                  </a:lnTo>
                  <a:lnTo>
                    <a:pt x="3190" y="26579"/>
                  </a:lnTo>
                  <a:lnTo>
                    <a:pt x="3190" y="27056"/>
                  </a:lnTo>
                  <a:lnTo>
                    <a:pt x="2750" y="27056"/>
                  </a:lnTo>
                  <a:lnTo>
                    <a:pt x="2273" y="27496"/>
                  </a:lnTo>
                  <a:lnTo>
                    <a:pt x="2273" y="27972"/>
                  </a:lnTo>
                  <a:lnTo>
                    <a:pt x="1833" y="28412"/>
                  </a:lnTo>
                  <a:lnTo>
                    <a:pt x="2273" y="28889"/>
                  </a:lnTo>
                  <a:lnTo>
                    <a:pt x="2750" y="28889"/>
                  </a:lnTo>
                  <a:lnTo>
                    <a:pt x="2750" y="29329"/>
                  </a:lnTo>
                  <a:lnTo>
                    <a:pt x="2750" y="29805"/>
                  </a:lnTo>
                  <a:lnTo>
                    <a:pt x="2750" y="30245"/>
                  </a:lnTo>
                  <a:lnTo>
                    <a:pt x="2273" y="30245"/>
                  </a:lnTo>
                  <a:lnTo>
                    <a:pt x="1833" y="30722"/>
                  </a:lnTo>
                  <a:lnTo>
                    <a:pt x="917" y="30722"/>
                  </a:lnTo>
                  <a:lnTo>
                    <a:pt x="917" y="31162"/>
                  </a:lnTo>
                  <a:lnTo>
                    <a:pt x="440" y="31162"/>
                  </a:lnTo>
                  <a:lnTo>
                    <a:pt x="440" y="31638"/>
                  </a:lnTo>
                  <a:lnTo>
                    <a:pt x="0" y="32078"/>
                  </a:lnTo>
                  <a:lnTo>
                    <a:pt x="0" y="32995"/>
                  </a:lnTo>
                  <a:lnTo>
                    <a:pt x="440" y="34388"/>
                  </a:lnTo>
                  <a:lnTo>
                    <a:pt x="1357" y="33911"/>
                  </a:lnTo>
                  <a:lnTo>
                    <a:pt x="1833" y="34828"/>
                  </a:lnTo>
                  <a:lnTo>
                    <a:pt x="2273" y="34828"/>
                  </a:lnTo>
                  <a:lnTo>
                    <a:pt x="2750" y="35304"/>
                  </a:lnTo>
                  <a:lnTo>
                    <a:pt x="2750" y="36221"/>
                  </a:lnTo>
                  <a:lnTo>
                    <a:pt x="3666" y="36221"/>
                  </a:lnTo>
                  <a:lnTo>
                    <a:pt x="4106" y="37137"/>
                  </a:lnTo>
                  <a:lnTo>
                    <a:pt x="4106" y="37577"/>
                  </a:lnTo>
                  <a:lnTo>
                    <a:pt x="3666" y="38054"/>
                  </a:lnTo>
                  <a:lnTo>
                    <a:pt x="5023" y="38054"/>
                  </a:lnTo>
                  <a:lnTo>
                    <a:pt x="4583" y="38970"/>
                  </a:lnTo>
                  <a:lnTo>
                    <a:pt x="4583" y="39410"/>
                  </a:lnTo>
                  <a:lnTo>
                    <a:pt x="3666" y="39410"/>
                  </a:lnTo>
                  <a:lnTo>
                    <a:pt x="4106" y="39887"/>
                  </a:lnTo>
                  <a:lnTo>
                    <a:pt x="4106" y="40803"/>
                  </a:lnTo>
                  <a:lnTo>
                    <a:pt x="4583" y="41243"/>
                  </a:lnTo>
                  <a:lnTo>
                    <a:pt x="5023" y="41243"/>
                  </a:lnTo>
                  <a:lnTo>
                    <a:pt x="5499" y="41720"/>
                  </a:lnTo>
                  <a:lnTo>
                    <a:pt x="6416" y="42636"/>
                  </a:lnTo>
                  <a:lnTo>
                    <a:pt x="6416" y="42160"/>
                  </a:lnTo>
                  <a:lnTo>
                    <a:pt x="6416" y="41720"/>
                  </a:lnTo>
                  <a:lnTo>
                    <a:pt x="7772" y="41243"/>
                  </a:lnTo>
                  <a:lnTo>
                    <a:pt x="8689" y="41243"/>
                  </a:lnTo>
                  <a:lnTo>
                    <a:pt x="9165" y="40327"/>
                  </a:lnTo>
                  <a:lnTo>
                    <a:pt x="9605" y="40327"/>
                  </a:lnTo>
                  <a:lnTo>
                    <a:pt x="10522" y="40803"/>
                  </a:lnTo>
                  <a:lnTo>
                    <a:pt x="10998" y="40803"/>
                  </a:lnTo>
                  <a:lnTo>
                    <a:pt x="11438" y="39887"/>
                  </a:lnTo>
                  <a:lnTo>
                    <a:pt x="12355" y="39887"/>
                  </a:lnTo>
                  <a:lnTo>
                    <a:pt x="13271" y="40327"/>
                  </a:lnTo>
                  <a:lnTo>
                    <a:pt x="13748" y="40803"/>
                  </a:lnTo>
                  <a:lnTo>
                    <a:pt x="15104" y="40803"/>
                  </a:lnTo>
                  <a:lnTo>
                    <a:pt x="15581" y="41720"/>
                  </a:lnTo>
                  <a:lnTo>
                    <a:pt x="16497" y="41243"/>
                  </a:lnTo>
                  <a:lnTo>
                    <a:pt x="18330" y="41243"/>
                  </a:lnTo>
                  <a:lnTo>
                    <a:pt x="19687" y="41720"/>
                  </a:lnTo>
                  <a:lnTo>
                    <a:pt x="19687" y="41243"/>
                  </a:lnTo>
                  <a:lnTo>
                    <a:pt x="21080" y="41243"/>
                  </a:lnTo>
                  <a:lnTo>
                    <a:pt x="21520" y="41720"/>
                  </a:lnTo>
                  <a:lnTo>
                    <a:pt x="21996" y="41720"/>
                  </a:lnTo>
                  <a:lnTo>
                    <a:pt x="21996" y="42160"/>
                  </a:lnTo>
                  <a:lnTo>
                    <a:pt x="22436" y="42160"/>
                  </a:lnTo>
                  <a:lnTo>
                    <a:pt x="22913" y="41720"/>
                  </a:lnTo>
                  <a:lnTo>
                    <a:pt x="22913" y="40803"/>
                  </a:lnTo>
                  <a:lnTo>
                    <a:pt x="22913" y="40327"/>
                  </a:lnTo>
                  <a:lnTo>
                    <a:pt x="23829" y="39887"/>
                  </a:lnTo>
                  <a:lnTo>
                    <a:pt x="23829" y="39410"/>
                  </a:lnTo>
                  <a:lnTo>
                    <a:pt x="24746" y="39410"/>
                  </a:lnTo>
                  <a:lnTo>
                    <a:pt x="25186" y="38970"/>
                  </a:lnTo>
                  <a:lnTo>
                    <a:pt x="27495" y="38970"/>
                  </a:lnTo>
                  <a:lnTo>
                    <a:pt x="28412" y="38494"/>
                  </a:lnTo>
                  <a:lnTo>
                    <a:pt x="29328" y="38054"/>
                  </a:lnTo>
                  <a:lnTo>
                    <a:pt x="28852" y="37137"/>
                  </a:lnTo>
                  <a:lnTo>
                    <a:pt x="29328" y="36661"/>
                  </a:lnTo>
                  <a:lnTo>
                    <a:pt x="30245" y="36661"/>
                  </a:lnTo>
                  <a:lnTo>
                    <a:pt x="30245" y="36221"/>
                  </a:lnTo>
                  <a:lnTo>
                    <a:pt x="30245" y="35744"/>
                  </a:lnTo>
                  <a:lnTo>
                    <a:pt x="31161" y="34828"/>
                  </a:lnTo>
                  <a:lnTo>
                    <a:pt x="32994" y="34828"/>
                  </a:lnTo>
                  <a:lnTo>
                    <a:pt x="33911" y="33911"/>
                  </a:lnTo>
                  <a:lnTo>
                    <a:pt x="33434" y="33471"/>
                  </a:lnTo>
                  <a:lnTo>
                    <a:pt x="33434" y="32995"/>
                  </a:lnTo>
                  <a:lnTo>
                    <a:pt x="32518" y="32555"/>
                  </a:lnTo>
                  <a:lnTo>
                    <a:pt x="32518" y="32078"/>
                  </a:lnTo>
                  <a:lnTo>
                    <a:pt x="32518" y="31638"/>
                  </a:lnTo>
                  <a:lnTo>
                    <a:pt x="32518" y="30722"/>
                  </a:lnTo>
                  <a:lnTo>
                    <a:pt x="32518" y="29329"/>
                  </a:lnTo>
                  <a:lnTo>
                    <a:pt x="32994" y="28889"/>
                  </a:lnTo>
                  <a:lnTo>
                    <a:pt x="33434" y="28412"/>
                  </a:lnTo>
                  <a:lnTo>
                    <a:pt x="34351" y="27972"/>
                  </a:lnTo>
                  <a:lnTo>
                    <a:pt x="35267" y="27056"/>
                  </a:lnTo>
                  <a:lnTo>
                    <a:pt x="35744" y="26579"/>
                  </a:lnTo>
                  <a:lnTo>
                    <a:pt x="36184" y="26139"/>
                  </a:lnTo>
                  <a:lnTo>
                    <a:pt x="37100" y="25223"/>
                  </a:lnTo>
                  <a:lnTo>
                    <a:pt x="37577" y="24746"/>
                  </a:lnTo>
                  <a:lnTo>
                    <a:pt x="38493" y="24306"/>
                  </a:lnTo>
                  <a:lnTo>
                    <a:pt x="38493" y="23830"/>
                  </a:lnTo>
                  <a:lnTo>
                    <a:pt x="38933" y="23390"/>
                  </a:lnTo>
                  <a:lnTo>
                    <a:pt x="38933" y="22913"/>
                  </a:lnTo>
                  <a:lnTo>
                    <a:pt x="39410" y="22473"/>
                  </a:lnTo>
                  <a:lnTo>
                    <a:pt x="43992" y="22473"/>
                  </a:lnTo>
                  <a:lnTo>
                    <a:pt x="44432" y="21997"/>
                  </a:lnTo>
                  <a:lnTo>
                    <a:pt x="45349" y="21557"/>
                  </a:lnTo>
                  <a:lnTo>
                    <a:pt x="45825" y="21557"/>
                  </a:lnTo>
                  <a:lnTo>
                    <a:pt x="46265" y="21080"/>
                  </a:lnTo>
                  <a:lnTo>
                    <a:pt x="47658" y="21080"/>
                  </a:lnTo>
                  <a:lnTo>
                    <a:pt x="48098" y="20640"/>
                  </a:lnTo>
                  <a:lnTo>
                    <a:pt x="48575" y="20640"/>
                  </a:lnTo>
                  <a:lnTo>
                    <a:pt x="49015" y="19724"/>
                  </a:lnTo>
                  <a:lnTo>
                    <a:pt x="49491" y="19247"/>
                  </a:lnTo>
                  <a:lnTo>
                    <a:pt x="49491" y="18807"/>
                  </a:lnTo>
                  <a:lnTo>
                    <a:pt x="49931" y="18331"/>
                  </a:lnTo>
                  <a:lnTo>
                    <a:pt x="49931" y="17891"/>
                  </a:lnTo>
                  <a:lnTo>
                    <a:pt x="49931" y="16974"/>
                  </a:lnTo>
                  <a:lnTo>
                    <a:pt x="49491" y="17414"/>
                  </a:lnTo>
                  <a:lnTo>
                    <a:pt x="49015" y="16974"/>
                  </a:lnTo>
                  <a:lnTo>
                    <a:pt x="47658" y="16974"/>
                  </a:lnTo>
                  <a:lnTo>
                    <a:pt x="46742" y="16498"/>
                  </a:lnTo>
                  <a:lnTo>
                    <a:pt x="45825" y="16974"/>
                  </a:lnTo>
                  <a:lnTo>
                    <a:pt x="43992" y="16974"/>
                  </a:lnTo>
                  <a:lnTo>
                    <a:pt x="43992" y="16058"/>
                  </a:lnTo>
                  <a:lnTo>
                    <a:pt x="43076" y="16058"/>
                  </a:lnTo>
                  <a:lnTo>
                    <a:pt x="42599" y="15581"/>
                  </a:lnTo>
                  <a:lnTo>
                    <a:pt x="42599" y="14665"/>
                  </a:lnTo>
                  <a:lnTo>
                    <a:pt x="42159" y="14225"/>
                  </a:lnTo>
                  <a:lnTo>
                    <a:pt x="41683" y="13748"/>
                  </a:lnTo>
                  <a:lnTo>
                    <a:pt x="40326" y="14225"/>
                  </a:lnTo>
                  <a:lnTo>
                    <a:pt x="39410" y="14225"/>
                  </a:lnTo>
                  <a:lnTo>
                    <a:pt x="39410" y="13748"/>
                  </a:lnTo>
                  <a:lnTo>
                    <a:pt x="38933" y="13748"/>
                  </a:lnTo>
                  <a:lnTo>
                    <a:pt x="38017" y="13308"/>
                  </a:lnTo>
                  <a:lnTo>
                    <a:pt x="37100" y="13308"/>
                  </a:lnTo>
                  <a:lnTo>
                    <a:pt x="36660" y="12832"/>
                  </a:lnTo>
                  <a:lnTo>
                    <a:pt x="36184" y="12392"/>
                  </a:lnTo>
                  <a:lnTo>
                    <a:pt x="35744" y="11915"/>
                  </a:lnTo>
                  <a:lnTo>
                    <a:pt x="34827" y="11915"/>
                  </a:lnTo>
                  <a:lnTo>
                    <a:pt x="34351" y="10999"/>
                  </a:lnTo>
                  <a:lnTo>
                    <a:pt x="33434" y="10999"/>
                  </a:lnTo>
                  <a:lnTo>
                    <a:pt x="32994" y="10559"/>
                  </a:lnTo>
                  <a:lnTo>
                    <a:pt x="32518" y="10559"/>
                  </a:lnTo>
                  <a:lnTo>
                    <a:pt x="32518" y="10082"/>
                  </a:lnTo>
                  <a:lnTo>
                    <a:pt x="32078" y="10559"/>
                  </a:lnTo>
                  <a:lnTo>
                    <a:pt x="31601" y="10559"/>
                  </a:lnTo>
                  <a:lnTo>
                    <a:pt x="31601" y="10082"/>
                  </a:lnTo>
                  <a:lnTo>
                    <a:pt x="31601" y="9642"/>
                  </a:lnTo>
                  <a:lnTo>
                    <a:pt x="31161" y="8726"/>
                  </a:lnTo>
                  <a:lnTo>
                    <a:pt x="30685" y="8726"/>
                  </a:lnTo>
                  <a:lnTo>
                    <a:pt x="30685" y="8249"/>
                  </a:lnTo>
                  <a:lnTo>
                    <a:pt x="29768" y="7809"/>
                  </a:lnTo>
                  <a:lnTo>
                    <a:pt x="28852" y="8249"/>
                  </a:lnTo>
                  <a:lnTo>
                    <a:pt x="27935" y="7809"/>
                  </a:lnTo>
                  <a:lnTo>
                    <a:pt x="27495" y="7333"/>
                  </a:lnTo>
                  <a:lnTo>
                    <a:pt x="25662" y="7333"/>
                  </a:lnTo>
                  <a:lnTo>
                    <a:pt x="24746" y="6893"/>
                  </a:lnTo>
                  <a:lnTo>
                    <a:pt x="24269" y="5976"/>
                  </a:lnTo>
                  <a:lnTo>
                    <a:pt x="23353" y="5976"/>
                  </a:lnTo>
                  <a:lnTo>
                    <a:pt x="22913" y="5500"/>
                  </a:lnTo>
                  <a:lnTo>
                    <a:pt x="21080" y="5500"/>
                  </a:lnTo>
                  <a:lnTo>
                    <a:pt x="20163" y="5060"/>
                  </a:lnTo>
                  <a:lnTo>
                    <a:pt x="19687" y="5060"/>
                  </a:lnTo>
                  <a:lnTo>
                    <a:pt x="19247" y="5500"/>
                  </a:lnTo>
                  <a:lnTo>
                    <a:pt x="18770" y="4583"/>
                  </a:lnTo>
                  <a:lnTo>
                    <a:pt x="18330" y="4143"/>
                  </a:lnTo>
                  <a:lnTo>
                    <a:pt x="17854" y="4583"/>
                  </a:lnTo>
                  <a:lnTo>
                    <a:pt x="16937" y="4143"/>
                  </a:lnTo>
                  <a:lnTo>
                    <a:pt x="16497" y="4143"/>
                  </a:lnTo>
                  <a:lnTo>
                    <a:pt x="15104" y="3667"/>
                  </a:lnTo>
                  <a:lnTo>
                    <a:pt x="15104" y="3227"/>
                  </a:lnTo>
                  <a:lnTo>
                    <a:pt x="14188" y="3227"/>
                  </a:lnTo>
                  <a:lnTo>
                    <a:pt x="13748" y="2750"/>
                  </a:lnTo>
                  <a:lnTo>
                    <a:pt x="12355" y="2750"/>
                  </a:lnTo>
                  <a:lnTo>
                    <a:pt x="11915" y="2310"/>
                  </a:lnTo>
                  <a:lnTo>
                    <a:pt x="10998" y="1834"/>
                  </a:lnTo>
                  <a:lnTo>
                    <a:pt x="10082" y="2310"/>
                  </a:lnTo>
                  <a:lnTo>
                    <a:pt x="9605" y="1394"/>
                  </a:lnTo>
                  <a:lnTo>
                    <a:pt x="9165" y="917"/>
                  </a:lnTo>
                  <a:lnTo>
                    <a:pt x="9165" y="477"/>
                  </a:lnTo>
                  <a:lnTo>
                    <a:pt x="9165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5" name="Google Shape;1212;p54">
              <a:extLst>
                <a:ext uri="{FF2B5EF4-FFF2-40B4-BE49-F238E27FC236}">
                  <a16:creationId xmlns:a16="http://schemas.microsoft.com/office/drawing/2014/main" id="{351FBC1A-118F-F501-C9B7-D555DB5DF551}"/>
                </a:ext>
              </a:extLst>
            </p:cNvPr>
            <p:cNvSpPr/>
            <p:nvPr/>
          </p:nvSpPr>
          <p:spPr>
            <a:xfrm>
              <a:off x="584350" y="4247825"/>
              <a:ext cx="447275" cy="687400"/>
            </a:xfrm>
            <a:custGeom>
              <a:avLst/>
              <a:gdLst/>
              <a:ahLst/>
              <a:cxnLst/>
              <a:rect l="l" t="t" r="r" b="b"/>
              <a:pathLst>
                <a:path w="17891" h="27496" extrusionOk="0">
                  <a:moveTo>
                    <a:pt x="9642" y="1"/>
                  </a:moveTo>
                  <a:lnTo>
                    <a:pt x="9642" y="477"/>
                  </a:lnTo>
                  <a:lnTo>
                    <a:pt x="8249" y="477"/>
                  </a:lnTo>
                  <a:lnTo>
                    <a:pt x="8249" y="917"/>
                  </a:lnTo>
                  <a:lnTo>
                    <a:pt x="8249" y="1834"/>
                  </a:lnTo>
                  <a:lnTo>
                    <a:pt x="8249" y="2310"/>
                  </a:lnTo>
                  <a:lnTo>
                    <a:pt x="7809" y="2750"/>
                  </a:lnTo>
                  <a:lnTo>
                    <a:pt x="7809" y="3227"/>
                  </a:lnTo>
                  <a:lnTo>
                    <a:pt x="7809" y="4143"/>
                  </a:lnTo>
                  <a:lnTo>
                    <a:pt x="7332" y="4583"/>
                  </a:lnTo>
                  <a:lnTo>
                    <a:pt x="6892" y="5060"/>
                  </a:lnTo>
                  <a:lnTo>
                    <a:pt x="7332" y="5976"/>
                  </a:lnTo>
                  <a:lnTo>
                    <a:pt x="6892" y="6893"/>
                  </a:lnTo>
                  <a:lnTo>
                    <a:pt x="6416" y="7333"/>
                  </a:lnTo>
                  <a:lnTo>
                    <a:pt x="6416" y="8249"/>
                  </a:lnTo>
                  <a:lnTo>
                    <a:pt x="5976" y="8726"/>
                  </a:lnTo>
                  <a:lnTo>
                    <a:pt x="5499" y="9642"/>
                  </a:lnTo>
                  <a:lnTo>
                    <a:pt x="5059" y="10082"/>
                  </a:lnTo>
                  <a:lnTo>
                    <a:pt x="4583" y="10559"/>
                  </a:lnTo>
                  <a:lnTo>
                    <a:pt x="4583" y="10999"/>
                  </a:lnTo>
                  <a:lnTo>
                    <a:pt x="4143" y="11915"/>
                  </a:lnTo>
                  <a:lnTo>
                    <a:pt x="3666" y="12832"/>
                  </a:lnTo>
                  <a:lnTo>
                    <a:pt x="2310" y="12832"/>
                  </a:lnTo>
                  <a:lnTo>
                    <a:pt x="1833" y="13308"/>
                  </a:lnTo>
                  <a:lnTo>
                    <a:pt x="1833" y="13748"/>
                  </a:lnTo>
                  <a:lnTo>
                    <a:pt x="1833" y="14225"/>
                  </a:lnTo>
                  <a:lnTo>
                    <a:pt x="1833" y="14665"/>
                  </a:lnTo>
                  <a:lnTo>
                    <a:pt x="1393" y="15581"/>
                  </a:lnTo>
                  <a:lnTo>
                    <a:pt x="917" y="16058"/>
                  </a:lnTo>
                  <a:lnTo>
                    <a:pt x="917" y="16498"/>
                  </a:lnTo>
                  <a:lnTo>
                    <a:pt x="917" y="16974"/>
                  </a:lnTo>
                  <a:lnTo>
                    <a:pt x="1833" y="16974"/>
                  </a:lnTo>
                  <a:lnTo>
                    <a:pt x="2310" y="17414"/>
                  </a:lnTo>
                  <a:lnTo>
                    <a:pt x="2750" y="17414"/>
                  </a:lnTo>
                  <a:lnTo>
                    <a:pt x="3226" y="18331"/>
                  </a:lnTo>
                  <a:lnTo>
                    <a:pt x="3226" y="18807"/>
                  </a:lnTo>
                  <a:lnTo>
                    <a:pt x="2750" y="19247"/>
                  </a:lnTo>
                  <a:lnTo>
                    <a:pt x="2310" y="19724"/>
                  </a:lnTo>
                  <a:lnTo>
                    <a:pt x="2310" y="20164"/>
                  </a:lnTo>
                  <a:lnTo>
                    <a:pt x="1833" y="20640"/>
                  </a:lnTo>
                  <a:lnTo>
                    <a:pt x="2310" y="21080"/>
                  </a:lnTo>
                  <a:lnTo>
                    <a:pt x="1833" y="22473"/>
                  </a:lnTo>
                  <a:lnTo>
                    <a:pt x="1833" y="22913"/>
                  </a:lnTo>
                  <a:lnTo>
                    <a:pt x="1393" y="22913"/>
                  </a:lnTo>
                  <a:lnTo>
                    <a:pt x="917" y="23390"/>
                  </a:lnTo>
                  <a:lnTo>
                    <a:pt x="917" y="23830"/>
                  </a:lnTo>
                  <a:lnTo>
                    <a:pt x="477" y="24746"/>
                  </a:lnTo>
                  <a:lnTo>
                    <a:pt x="0" y="25223"/>
                  </a:lnTo>
                  <a:lnTo>
                    <a:pt x="0" y="25663"/>
                  </a:lnTo>
                  <a:lnTo>
                    <a:pt x="917" y="25663"/>
                  </a:lnTo>
                  <a:lnTo>
                    <a:pt x="1393" y="25223"/>
                  </a:lnTo>
                  <a:lnTo>
                    <a:pt x="2310" y="25663"/>
                  </a:lnTo>
                  <a:lnTo>
                    <a:pt x="2310" y="26139"/>
                  </a:lnTo>
                  <a:lnTo>
                    <a:pt x="3226" y="26139"/>
                  </a:lnTo>
                  <a:lnTo>
                    <a:pt x="3666" y="26579"/>
                  </a:lnTo>
                  <a:lnTo>
                    <a:pt x="4583" y="27056"/>
                  </a:lnTo>
                  <a:lnTo>
                    <a:pt x="5059" y="27496"/>
                  </a:lnTo>
                  <a:lnTo>
                    <a:pt x="5499" y="27056"/>
                  </a:lnTo>
                  <a:lnTo>
                    <a:pt x="5499" y="27496"/>
                  </a:lnTo>
                  <a:lnTo>
                    <a:pt x="5976" y="27496"/>
                  </a:lnTo>
                  <a:lnTo>
                    <a:pt x="7332" y="27056"/>
                  </a:lnTo>
                  <a:lnTo>
                    <a:pt x="6892" y="25663"/>
                  </a:lnTo>
                  <a:lnTo>
                    <a:pt x="6892" y="24746"/>
                  </a:lnTo>
                  <a:lnTo>
                    <a:pt x="7332" y="24306"/>
                  </a:lnTo>
                  <a:lnTo>
                    <a:pt x="7332" y="23830"/>
                  </a:lnTo>
                  <a:lnTo>
                    <a:pt x="7809" y="23830"/>
                  </a:lnTo>
                  <a:lnTo>
                    <a:pt x="7809" y="23390"/>
                  </a:lnTo>
                  <a:lnTo>
                    <a:pt x="8725" y="23390"/>
                  </a:lnTo>
                  <a:lnTo>
                    <a:pt x="9165" y="22913"/>
                  </a:lnTo>
                  <a:lnTo>
                    <a:pt x="9642" y="22473"/>
                  </a:lnTo>
                  <a:lnTo>
                    <a:pt x="9642" y="21997"/>
                  </a:lnTo>
                  <a:lnTo>
                    <a:pt x="9642" y="21557"/>
                  </a:lnTo>
                  <a:lnTo>
                    <a:pt x="9165" y="21557"/>
                  </a:lnTo>
                  <a:lnTo>
                    <a:pt x="8725" y="21080"/>
                  </a:lnTo>
                  <a:lnTo>
                    <a:pt x="9165" y="20640"/>
                  </a:lnTo>
                  <a:lnTo>
                    <a:pt x="9165" y="20164"/>
                  </a:lnTo>
                  <a:lnTo>
                    <a:pt x="9642" y="19724"/>
                  </a:lnTo>
                  <a:lnTo>
                    <a:pt x="10082" y="19724"/>
                  </a:lnTo>
                  <a:lnTo>
                    <a:pt x="10082" y="19247"/>
                  </a:lnTo>
                  <a:lnTo>
                    <a:pt x="10558" y="18807"/>
                  </a:lnTo>
                  <a:lnTo>
                    <a:pt x="10998" y="18331"/>
                  </a:lnTo>
                  <a:lnTo>
                    <a:pt x="10998" y="17891"/>
                  </a:lnTo>
                  <a:lnTo>
                    <a:pt x="10998" y="17414"/>
                  </a:lnTo>
                  <a:lnTo>
                    <a:pt x="10558" y="16974"/>
                  </a:lnTo>
                  <a:lnTo>
                    <a:pt x="10558" y="16058"/>
                  </a:lnTo>
                  <a:lnTo>
                    <a:pt x="10082" y="15581"/>
                  </a:lnTo>
                  <a:lnTo>
                    <a:pt x="10082" y="15141"/>
                  </a:lnTo>
                  <a:lnTo>
                    <a:pt x="10082" y="14665"/>
                  </a:lnTo>
                  <a:lnTo>
                    <a:pt x="11475" y="15141"/>
                  </a:lnTo>
                  <a:lnTo>
                    <a:pt x="11915" y="15141"/>
                  </a:lnTo>
                  <a:lnTo>
                    <a:pt x="11915" y="14665"/>
                  </a:lnTo>
                  <a:lnTo>
                    <a:pt x="12391" y="14225"/>
                  </a:lnTo>
                  <a:lnTo>
                    <a:pt x="11915" y="13748"/>
                  </a:lnTo>
                  <a:lnTo>
                    <a:pt x="12831" y="12392"/>
                  </a:lnTo>
                  <a:lnTo>
                    <a:pt x="12831" y="11915"/>
                  </a:lnTo>
                  <a:lnTo>
                    <a:pt x="14224" y="11915"/>
                  </a:lnTo>
                  <a:lnTo>
                    <a:pt x="13748" y="11475"/>
                  </a:lnTo>
                  <a:lnTo>
                    <a:pt x="13748" y="10999"/>
                  </a:lnTo>
                  <a:lnTo>
                    <a:pt x="13748" y="10559"/>
                  </a:lnTo>
                  <a:lnTo>
                    <a:pt x="13748" y="10082"/>
                  </a:lnTo>
                  <a:lnTo>
                    <a:pt x="14224" y="9642"/>
                  </a:lnTo>
                  <a:lnTo>
                    <a:pt x="14224" y="9166"/>
                  </a:lnTo>
                  <a:lnTo>
                    <a:pt x="14664" y="8726"/>
                  </a:lnTo>
                  <a:lnTo>
                    <a:pt x="14664" y="8249"/>
                  </a:lnTo>
                  <a:lnTo>
                    <a:pt x="15141" y="7809"/>
                  </a:lnTo>
                  <a:lnTo>
                    <a:pt x="15141" y="7333"/>
                  </a:lnTo>
                  <a:lnTo>
                    <a:pt x="15581" y="7333"/>
                  </a:lnTo>
                  <a:lnTo>
                    <a:pt x="15581" y="6893"/>
                  </a:lnTo>
                  <a:lnTo>
                    <a:pt x="16497" y="6893"/>
                  </a:lnTo>
                  <a:lnTo>
                    <a:pt x="16497" y="6416"/>
                  </a:lnTo>
                  <a:lnTo>
                    <a:pt x="17414" y="6416"/>
                  </a:lnTo>
                  <a:lnTo>
                    <a:pt x="17414" y="5976"/>
                  </a:lnTo>
                  <a:lnTo>
                    <a:pt x="17890" y="5976"/>
                  </a:lnTo>
                  <a:lnTo>
                    <a:pt x="17890" y="5500"/>
                  </a:lnTo>
                  <a:lnTo>
                    <a:pt x="17414" y="5060"/>
                  </a:lnTo>
                  <a:lnTo>
                    <a:pt x="16974" y="5060"/>
                  </a:lnTo>
                  <a:lnTo>
                    <a:pt x="16974" y="4583"/>
                  </a:lnTo>
                  <a:lnTo>
                    <a:pt x="16974" y="4143"/>
                  </a:lnTo>
                  <a:lnTo>
                    <a:pt x="17414" y="3667"/>
                  </a:lnTo>
                  <a:lnTo>
                    <a:pt x="16974" y="2750"/>
                  </a:lnTo>
                  <a:lnTo>
                    <a:pt x="16497" y="3227"/>
                  </a:lnTo>
                  <a:lnTo>
                    <a:pt x="16057" y="3227"/>
                  </a:lnTo>
                  <a:lnTo>
                    <a:pt x="15581" y="2750"/>
                  </a:lnTo>
                  <a:lnTo>
                    <a:pt x="14664" y="2750"/>
                  </a:lnTo>
                  <a:lnTo>
                    <a:pt x="14664" y="3227"/>
                  </a:lnTo>
                  <a:lnTo>
                    <a:pt x="14224" y="2750"/>
                  </a:lnTo>
                  <a:lnTo>
                    <a:pt x="13748" y="2310"/>
                  </a:lnTo>
                  <a:lnTo>
                    <a:pt x="13308" y="2310"/>
                  </a:lnTo>
                  <a:lnTo>
                    <a:pt x="12831" y="1834"/>
                  </a:lnTo>
                  <a:lnTo>
                    <a:pt x="11475" y="1834"/>
                  </a:lnTo>
                  <a:lnTo>
                    <a:pt x="11475" y="1394"/>
                  </a:lnTo>
                  <a:lnTo>
                    <a:pt x="10998" y="917"/>
                  </a:lnTo>
                  <a:lnTo>
                    <a:pt x="10998" y="477"/>
                  </a:lnTo>
                  <a:lnTo>
                    <a:pt x="10558" y="477"/>
                  </a:lnTo>
                  <a:lnTo>
                    <a:pt x="9642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6" name="Google Shape;1213;p54">
              <a:extLst>
                <a:ext uri="{FF2B5EF4-FFF2-40B4-BE49-F238E27FC236}">
                  <a16:creationId xmlns:a16="http://schemas.microsoft.com/office/drawing/2014/main" id="{67E2277E-5A44-B133-3B02-745521C94132}"/>
                </a:ext>
              </a:extLst>
            </p:cNvPr>
            <p:cNvSpPr/>
            <p:nvPr/>
          </p:nvSpPr>
          <p:spPr>
            <a:xfrm>
              <a:off x="1867450" y="4820650"/>
              <a:ext cx="114575" cy="68750"/>
            </a:xfrm>
            <a:custGeom>
              <a:avLst/>
              <a:gdLst/>
              <a:ahLst/>
              <a:cxnLst/>
              <a:rect l="l" t="t" r="r" b="b"/>
              <a:pathLst>
                <a:path w="4583" h="2750" extrusionOk="0">
                  <a:moveTo>
                    <a:pt x="2310" y="0"/>
                  </a:moveTo>
                  <a:lnTo>
                    <a:pt x="1833" y="477"/>
                  </a:lnTo>
                  <a:lnTo>
                    <a:pt x="2310" y="917"/>
                  </a:lnTo>
                  <a:lnTo>
                    <a:pt x="0" y="917"/>
                  </a:lnTo>
                  <a:lnTo>
                    <a:pt x="0" y="1393"/>
                  </a:lnTo>
                  <a:lnTo>
                    <a:pt x="1833" y="1393"/>
                  </a:lnTo>
                  <a:lnTo>
                    <a:pt x="2310" y="2310"/>
                  </a:lnTo>
                  <a:lnTo>
                    <a:pt x="2750" y="2310"/>
                  </a:lnTo>
                  <a:lnTo>
                    <a:pt x="2750" y="2750"/>
                  </a:lnTo>
                  <a:lnTo>
                    <a:pt x="3226" y="2750"/>
                  </a:lnTo>
                  <a:lnTo>
                    <a:pt x="3666" y="2310"/>
                  </a:lnTo>
                  <a:lnTo>
                    <a:pt x="3666" y="1833"/>
                  </a:lnTo>
                  <a:lnTo>
                    <a:pt x="4143" y="1833"/>
                  </a:lnTo>
                  <a:lnTo>
                    <a:pt x="4583" y="917"/>
                  </a:lnTo>
                  <a:lnTo>
                    <a:pt x="4143" y="1393"/>
                  </a:lnTo>
                  <a:lnTo>
                    <a:pt x="3666" y="1393"/>
                  </a:lnTo>
                  <a:lnTo>
                    <a:pt x="3226" y="917"/>
                  </a:lnTo>
                  <a:lnTo>
                    <a:pt x="3226" y="477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7" name="Google Shape;1214;p54">
              <a:extLst>
                <a:ext uri="{FF2B5EF4-FFF2-40B4-BE49-F238E27FC236}">
                  <a16:creationId xmlns:a16="http://schemas.microsoft.com/office/drawing/2014/main" id="{9F35A1EC-F8D4-459B-0A90-7DCB31B49FDC}"/>
                </a:ext>
              </a:extLst>
            </p:cNvPr>
            <p:cNvSpPr/>
            <p:nvPr/>
          </p:nvSpPr>
          <p:spPr>
            <a:xfrm>
              <a:off x="2027825" y="4809650"/>
              <a:ext cx="57775" cy="33925"/>
            </a:xfrm>
            <a:custGeom>
              <a:avLst/>
              <a:gdLst/>
              <a:ahLst/>
              <a:cxnLst/>
              <a:rect l="l" t="t" r="r" b="b"/>
              <a:pathLst>
                <a:path w="2311" h="1357" extrusionOk="0">
                  <a:moveTo>
                    <a:pt x="1" y="0"/>
                  </a:moveTo>
                  <a:lnTo>
                    <a:pt x="1" y="440"/>
                  </a:lnTo>
                  <a:lnTo>
                    <a:pt x="477" y="917"/>
                  </a:lnTo>
                  <a:lnTo>
                    <a:pt x="917" y="917"/>
                  </a:lnTo>
                  <a:lnTo>
                    <a:pt x="1834" y="1357"/>
                  </a:lnTo>
                  <a:lnTo>
                    <a:pt x="2310" y="1357"/>
                  </a:lnTo>
                  <a:lnTo>
                    <a:pt x="2310" y="917"/>
                  </a:lnTo>
                  <a:lnTo>
                    <a:pt x="1834" y="440"/>
                  </a:lnTo>
                  <a:lnTo>
                    <a:pt x="91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8" name="Google Shape;1215;p54">
              <a:extLst>
                <a:ext uri="{FF2B5EF4-FFF2-40B4-BE49-F238E27FC236}">
                  <a16:creationId xmlns:a16="http://schemas.microsoft.com/office/drawing/2014/main" id="{78A55738-F199-B14F-387F-1484C976B497}"/>
                </a:ext>
              </a:extLst>
            </p:cNvPr>
            <p:cNvSpPr/>
            <p:nvPr/>
          </p:nvSpPr>
          <p:spPr>
            <a:xfrm>
              <a:off x="1718975" y="490130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17" y="0"/>
                  </a:moveTo>
                  <a:lnTo>
                    <a:pt x="917" y="44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1833"/>
                  </a:lnTo>
                  <a:lnTo>
                    <a:pt x="917" y="917"/>
                  </a:lnTo>
                  <a:lnTo>
                    <a:pt x="1357" y="917"/>
                  </a:lnTo>
                  <a:lnTo>
                    <a:pt x="1357" y="440"/>
                  </a:lnTo>
                  <a:lnTo>
                    <a:pt x="183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49" name="Google Shape;1216;p54">
              <a:extLst>
                <a:ext uri="{FF2B5EF4-FFF2-40B4-BE49-F238E27FC236}">
                  <a16:creationId xmlns:a16="http://schemas.microsoft.com/office/drawing/2014/main" id="{F793EED7-CEEF-E4CE-CFF5-41F658BBA2E0}"/>
                </a:ext>
              </a:extLst>
            </p:cNvPr>
            <p:cNvSpPr/>
            <p:nvPr/>
          </p:nvSpPr>
          <p:spPr>
            <a:xfrm>
              <a:off x="1569575" y="3526525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77" y="1"/>
                  </a:moveTo>
                  <a:lnTo>
                    <a:pt x="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0" name="Google Shape;1217;p54">
              <a:extLst>
                <a:ext uri="{FF2B5EF4-FFF2-40B4-BE49-F238E27FC236}">
                  <a16:creationId xmlns:a16="http://schemas.microsoft.com/office/drawing/2014/main" id="{B22BF025-AE77-F7E8-735B-6E4DBA04F142}"/>
                </a:ext>
              </a:extLst>
            </p:cNvPr>
            <p:cNvSpPr/>
            <p:nvPr/>
          </p:nvSpPr>
          <p:spPr>
            <a:xfrm>
              <a:off x="2440250" y="4374300"/>
              <a:ext cx="11950" cy="11025"/>
            </a:xfrm>
            <a:custGeom>
              <a:avLst/>
              <a:gdLst/>
              <a:ahLst/>
              <a:cxnLst/>
              <a:rect l="l" t="t" r="r" b="b"/>
              <a:pathLst>
                <a:path w="478" h="441" extrusionOk="0">
                  <a:moveTo>
                    <a:pt x="477" y="1"/>
                  </a:moveTo>
                  <a:lnTo>
                    <a:pt x="1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1" name="Google Shape;1218;p54">
              <a:extLst>
                <a:ext uri="{FF2B5EF4-FFF2-40B4-BE49-F238E27FC236}">
                  <a16:creationId xmlns:a16="http://schemas.microsoft.com/office/drawing/2014/main" id="{147F00B8-7C3C-FAD6-E0A5-B4A3CCE05B53}"/>
                </a:ext>
              </a:extLst>
            </p:cNvPr>
            <p:cNvSpPr/>
            <p:nvPr/>
          </p:nvSpPr>
          <p:spPr>
            <a:xfrm>
              <a:off x="1398200" y="3343225"/>
              <a:ext cx="1179550" cy="1156675"/>
            </a:xfrm>
            <a:custGeom>
              <a:avLst/>
              <a:gdLst/>
              <a:ahLst/>
              <a:cxnLst/>
              <a:rect l="l" t="t" r="r" b="b"/>
              <a:pathLst>
                <a:path w="47182" h="46267" extrusionOk="0">
                  <a:moveTo>
                    <a:pt x="28412" y="1"/>
                  </a:moveTo>
                  <a:lnTo>
                    <a:pt x="27935" y="441"/>
                  </a:lnTo>
                  <a:lnTo>
                    <a:pt x="26579" y="441"/>
                  </a:lnTo>
                  <a:lnTo>
                    <a:pt x="26102" y="917"/>
                  </a:lnTo>
                  <a:lnTo>
                    <a:pt x="26102" y="1357"/>
                  </a:lnTo>
                  <a:lnTo>
                    <a:pt x="26102" y="1834"/>
                  </a:lnTo>
                  <a:lnTo>
                    <a:pt x="25662" y="2274"/>
                  </a:lnTo>
                  <a:lnTo>
                    <a:pt x="25662" y="2750"/>
                  </a:lnTo>
                  <a:lnTo>
                    <a:pt x="25662" y="3667"/>
                  </a:lnTo>
                  <a:lnTo>
                    <a:pt x="25662" y="4583"/>
                  </a:lnTo>
                  <a:lnTo>
                    <a:pt x="24746" y="4583"/>
                  </a:lnTo>
                  <a:lnTo>
                    <a:pt x="24269" y="5023"/>
                  </a:lnTo>
                  <a:lnTo>
                    <a:pt x="23829" y="5023"/>
                  </a:lnTo>
                  <a:lnTo>
                    <a:pt x="22913" y="5500"/>
                  </a:lnTo>
                  <a:lnTo>
                    <a:pt x="21996" y="5940"/>
                  </a:lnTo>
                  <a:lnTo>
                    <a:pt x="21080" y="5940"/>
                  </a:lnTo>
                  <a:lnTo>
                    <a:pt x="20163" y="6416"/>
                  </a:lnTo>
                  <a:lnTo>
                    <a:pt x="20163" y="6856"/>
                  </a:lnTo>
                  <a:lnTo>
                    <a:pt x="21520" y="6856"/>
                  </a:lnTo>
                  <a:lnTo>
                    <a:pt x="21996" y="7333"/>
                  </a:lnTo>
                  <a:lnTo>
                    <a:pt x="21520" y="7773"/>
                  </a:lnTo>
                  <a:lnTo>
                    <a:pt x="21520" y="8249"/>
                  </a:lnTo>
                  <a:lnTo>
                    <a:pt x="20603" y="7773"/>
                  </a:lnTo>
                  <a:lnTo>
                    <a:pt x="18770" y="7773"/>
                  </a:lnTo>
                  <a:lnTo>
                    <a:pt x="18770" y="7333"/>
                  </a:lnTo>
                  <a:lnTo>
                    <a:pt x="17414" y="7333"/>
                  </a:lnTo>
                  <a:lnTo>
                    <a:pt x="16497" y="6856"/>
                  </a:lnTo>
                  <a:lnTo>
                    <a:pt x="15581" y="6416"/>
                  </a:lnTo>
                  <a:lnTo>
                    <a:pt x="15581" y="6856"/>
                  </a:lnTo>
                  <a:lnTo>
                    <a:pt x="14664" y="6416"/>
                  </a:lnTo>
                  <a:lnTo>
                    <a:pt x="15104" y="5940"/>
                  </a:lnTo>
                  <a:lnTo>
                    <a:pt x="14664" y="5500"/>
                  </a:lnTo>
                  <a:lnTo>
                    <a:pt x="14664" y="5023"/>
                  </a:lnTo>
                  <a:lnTo>
                    <a:pt x="15104" y="4583"/>
                  </a:lnTo>
                  <a:lnTo>
                    <a:pt x="14188" y="4583"/>
                  </a:lnTo>
                  <a:lnTo>
                    <a:pt x="13271" y="4107"/>
                  </a:lnTo>
                  <a:lnTo>
                    <a:pt x="12831" y="4107"/>
                  </a:lnTo>
                  <a:lnTo>
                    <a:pt x="12831" y="4583"/>
                  </a:lnTo>
                  <a:lnTo>
                    <a:pt x="12355" y="5500"/>
                  </a:lnTo>
                  <a:lnTo>
                    <a:pt x="12355" y="6416"/>
                  </a:lnTo>
                  <a:lnTo>
                    <a:pt x="12355" y="6856"/>
                  </a:lnTo>
                  <a:lnTo>
                    <a:pt x="13271" y="7773"/>
                  </a:lnTo>
                  <a:lnTo>
                    <a:pt x="12831" y="8249"/>
                  </a:lnTo>
                  <a:lnTo>
                    <a:pt x="12831" y="8689"/>
                  </a:lnTo>
                  <a:lnTo>
                    <a:pt x="12831" y="9166"/>
                  </a:lnTo>
                  <a:lnTo>
                    <a:pt x="13271" y="9606"/>
                  </a:lnTo>
                  <a:lnTo>
                    <a:pt x="13271" y="10083"/>
                  </a:lnTo>
                  <a:lnTo>
                    <a:pt x="12355" y="10083"/>
                  </a:lnTo>
                  <a:lnTo>
                    <a:pt x="11915" y="9606"/>
                  </a:lnTo>
                  <a:lnTo>
                    <a:pt x="10998" y="9606"/>
                  </a:lnTo>
                  <a:lnTo>
                    <a:pt x="11438" y="9166"/>
                  </a:lnTo>
                  <a:lnTo>
                    <a:pt x="10522" y="9166"/>
                  </a:lnTo>
                  <a:lnTo>
                    <a:pt x="9165" y="9606"/>
                  </a:lnTo>
                  <a:lnTo>
                    <a:pt x="8689" y="9166"/>
                  </a:lnTo>
                  <a:lnTo>
                    <a:pt x="8689" y="9606"/>
                  </a:lnTo>
                  <a:lnTo>
                    <a:pt x="7772" y="9606"/>
                  </a:lnTo>
                  <a:lnTo>
                    <a:pt x="7772" y="9166"/>
                  </a:lnTo>
                  <a:lnTo>
                    <a:pt x="7772" y="8249"/>
                  </a:lnTo>
                  <a:lnTo>
                    <a:pt x="6856" y="8249"/>
                  </a:lnTo>
                  <a:lnTo>
                    <a:pt x="6856" y="7773"/>
                  </a:lnTo>
                  <a:lnTo>
                    <a:pt x="5939" y="7333"/>
                  </a:lnTo>
                  <a:lnTo>
                    <a:pt x="5499" y="7773"/>
                  </a:lnTo>
                  <a:lnTo>
                    <a:pt x="5499" y="8249"/>
                  </a:lnTo>
                  <a:lnTo>
                    <a:pt x="4583" y="8249"/>
                  </a:lnTo>
                  <a:lnTo>
                    <a:pt x="4106" y="7773"/>
                  </a:lnTo>
                  <a:lnTo>
                    <a:pt x="2750" y="7773"/>
                  </a:lnTo>
                  <a:lnTo>
                    <a:pt x="2273" y="7333"/>
                  </a:lnTo>
                  <a:lnTo>
                    <a:pt x="1833" y="8249"/>
                  </a:lnTo>
                  <a:lnTo>
                    <a:pt x="440" y="8249"/>
                  </a:lnTo>
                  <a:lnTo>
                    <a:pt x="440" y="8689"/>
                  </a:lnTo>
                  <a:lnTo>
                    <a:pt x="1833" y="8689"/>
                  </a:lnTo>
                  <a:lnTo>
                    <a:pt x="1833" y="9166"/>
                  </a:lnTo>
                  <a:lnTo>
                    <a:pt x="1833" y="9606"/>
                  </a:lnTo>
                  <a:lnTo>
                    <a:pt x="1357" y="9606"/>
                  </a:lnTo>
                  <a:lnTo>
                    <a:pt x="1357" y="10083"/>
                  </a:lnTo>
                  <a:lnTo>
                    <a:pt x="440" y="10083"/>
                  </a:lnTo>
                  <a:lnTo>
                    <a:pt x="0" y="10522"/>
                  </a:lnTo>
                  <a:lnTo>
                    <a:pt x="440" y="10522"/>
                  </a:lnTo>
                  <a:lnTo>
                    <a:pt x="917" y="10999"/>
                  </a:lnTo>
                  <a:lnTo>
                    <a:pt x="1833" y="11916"/>
                  </a:lnTo>
                  <a:lnTo>
                    <a:pt x="1833" y="11439"/>
                  </a:lnTo>
                  <a:lnTo>
                    <a:pt x="2750" y="11916"/>
                  </a:lnTo>
                  <a:lnTo>
                    <a:pt x="2750" y="11439"/>
                  </a:lnTo>
                  <a:lnTo>
                    <a:pt x="3190" y="11439"/>
                  </a:lnTo>
                  <a:lnTo>
                    <a:pt x="3190" y="11916"/>
                  </a:lnTo>
                  <a:lnTo>
                    <a:pt x="4106" y="12832"/>
                  </a:lnTo>
                  <a:lnTo>
                    <a:pt x="4583" y="12832"/>
                  </a:lnTo>
                  <a:lnTo>
                    <a:pt x="4583" y="13272"/>
                  </a:lnTo>
                  <a:lnTo>
                    <a:pt x="5023" y="13272"/>
                  </a:lnTo>
                  <a:lnTo>
                    <a:pt x="5023" y="13749"/>
                  </a:lnTo>
                  <a:lnTo>
                    <a:pt x="5023" y="14188"/>
                  </a:lnTo>
                  <a:lnTo>
                    <a:pt x="7332" y="14188"/>
                  </a:lnTo>
                  <a:lnTo>
                    <a:pt x="6856" y="14665"/>
                  </a:lnTo>
                  <a:lnTo>
                    <a:pt x="7332" y="14665"/>
                  </a:lnTo>
                  <a:lnTo>
                    <a:pt x="7772" y="15105"/>
                  </a:lnTo>
                  <a:lnTo>
                    <a:pt x="7332" y="16021"/>
                  </a:lnTo>
                  <a:lnTo>
                    <a:pt x="7772" y="16021"/>
                  </a:lnTo>
                  <a:lnTo>
                    <a:pt x="8249" y="16498"/>
                  </a:lnTo>
                  <a:lnTo>
                    <a:pt x="8249" y="16938"/>
                  </a:lnTo>
                  <a:lnTo>
                    <a:pt x="8689" y="16938"/>
                  </a:lnTo>
                  <a:lnTo>
                    <a:pt x="8689" y="17415"/>
                  </a:lnTo>
                  <a:lnTo>
                    <a:pt x="7772" y="18331"/>
                  </a:lnTo>
                  <a:lnTo>
                    <a:pt x="8249" y="18771"/>
                  </a:lnTo>
                  <a:lnTo>
                    <a:pt x="8689" y="19687"/>
                  </a:lnTo>
                  <a:lnTo>
                    <a:pt x="9165" y="19687"/>
                  </a:lnTo>
                  <a:lnTo>
                    <a:pt x="9165" y="20604"/>
                  </a:lnTo>
                  <a:lnTo>
                    <a:pt x="9605" y="21081"/>
                  </a:lnTo>
                  <a:lnTo>
                    <a:pt x="9605" y="21521"/>
                  </a:lnTo>
                  <a:lnTo>
                    <a:pt x="10522" y="21997"/>
                  </a:lnTo>
                  <a:lnTo>
                    <a:pt x="10998" y="21521"/>
                  </a:lnTo>
                  <a:lnTo>
                    <a:pt x="11438" y="21997"/>
                  </a:lnTo>
                  <a:lnTo>
                    <a:pt x="11438" y="22437"/>
                  </a:lnTo>
                  <a:lnTo>
                    <a:pt x="10998" y="22914"/>
                  </a:lnTo>
                  <a:lnTo>
                    <a:pt x="11438" y="22914"/>
                  </a:lnTo>
                  <a:lnTo>
                    <a:pt x="10998" y="23830"/>
                  </a:lnTo>
                  <a:lnTo>
                    <a:pt x="10998" y="24747"/>
                  </a:lnTo>
                  <a:lnTo>
                    <a:pt x="10998" y="25187"/>
                  </a:lnTo>
                  <a:lnTo>
                    <a:pt x="10522" y="25663"/>
                  </a:lnTo>
                  <a:lnTo>
                    <a:pt x="10522" y="26103"/>
                  </a:lnTo>
                  <a:lnTo>
                    <a:pt x="10998" y="26103"/>
                  </a:lnTo>
                  <a:lnTo>
                    <a:pt x="10998" y="26580"/>
                  </a:lnTo>
                  <a:lnTo>
                    <a:pt x="10998" y="27020"/>
                  </a:lnTo>
                  <a:lnTo>
                    <a:pt x="11438" y="27496"/>
                  </a:lnTo>
                  <a:lnTo>
                    <a:pt x="11438" y="27936"/>
                  </a:lnTo>
                  <a:lnTo>
                    <a:pt x="11915" y="28853"/>
                  </a:lnTo>
                  <a:lnTo>
                    <a:pt x="11915" y="29329"/>
                  </a:lnTo>
                  <a:lnTo>
                    <a:pt x="11438" y="28853"/>
                  </a:lnTo>
                  <a:lnTo>
                    <a:pt x="10998" y="28413"/>
                  </a:lnTo>
                  <a:lnTo>
                    <a:pt x="10998" y="27936"/>
                  </a:lnTo>
                  <a:lnTo>
                    <a:pt x="10522" y="27496"/>
                  </a:lnTo>
                  <a:lnTo>
                    <a:pt x="10522" y="27020"/>
                  </a:lnTo>
                  <a:lnTo>
                    <a:pt x="10082" y="26580"/>
                  </a:lnTo>
                  <a:lnTo>
                    <a:pt x="10082" y="26103"/>
                  </a:lnTo>
                  <a:lnTo>
                    <a:pt x="9605" y="26580"/>
                  </a:lnTo>
                  <a:lnTo>
                    <a:pt x="9605" y="27936"/>
                  </a:lnTo>
                  <a:lnTo>
                    <a:pt x="9605" y="28413"/>
                  </a:lnTo>
                  <a:lnTo>
                    <a:pt x="9165" y="29329"/>
                  </a:lnTo>
                  <a:lnTo>
                    <a:pt x="9165" y="30246"/>
                  </a:lnTo>
                  <a:lnTo>
                    <a:pt x="8689" y="30246"/>
                  </a:lnTo>
                  <a:lnTo>
                    <a:pt x="9605" y="30686"/>
                  </a:lnTo>
                  <a:lnTo>
                    <a:pt x="9605" y="31162"/>
                  </a:lnTo>
                  <a:lnTo>
                    <a:pt x="8249" y="31162"/>
                  </a:lnTo>
                  <a:lnTo>
                    <a:pt x="8249" y="31602"/>
                  </a:lnTo>
                  <a:lnTo>
                    <a:pt x="8689" y="32079"/>
                  </a:lnTo>
                  <a:lnTo>
                    <a:pt x="7772" y="32519"/>
                  </a:lnTo>
                  <a:lnTo>
                    <a:pt x="8249" y="32995"/>
                  </a:lnTo>
                  <a:lnTo>
                    <a:pt x="7772" y="32995"/>
                  </a:lnTo>
                  <a:lnTo>
                    <a:pt x="7772" y="34352"/>
                  </a:lnTo>
                  <a:lnTo>
                    <a:pt x="7332" y="34352"/>
                  </a:lnTo>
                  <a:lnTo>
                    <a:pt x="6856" y="34828"/>
                  </a:lnTo>
                  <a:lnTo>
                    <a:pt x="6856" y="35268"/>
                  </a:lnTo>
                  <a:lnTo>
                    <a:pt x="5939" y="36185"/>
                  </a:lnTo>
                  <a:lnTo>
                    <a:pt x="5023" y="37101"/>
                  </a:lnTo>
                  <a:lnTo>
                    <a:pt x="5023" y="37578"/>
                  </a:lnTo>
                  <a:lnTo>
                    <a:pt x="5499" y="37578"/>
                  </a:lnTo>
                  <a:lnTo>
                    <a:pt x="5939" y="38494"/>
                  </a:lnTo>
                  <a:lnTo>
                    <a:pt x="5939" y="38934"/>
                  </a:lnTo>
                  <a:lnTo>
                    <a:pt x="5939" y="39411"/>
                  </a:lnTo>
                  <a:lnTo>
                    <a:pt x="6416" y="39411"/>
                  </a:lnTo>
                  <a:lnTo>
                    <a:pt x="6856" y="38934"/>
                  </a:lnTo>
                  <a:lnTo>
                    <a:pt x="6856" y="39411"/>
                  </a:lnTo>
                  <a:lnTo>
                    <a:pt x="7772" y="39851"/>
                  </a:lnTo>
                  <a:lnTo>
                    <a:pt x="8689" y="39851"/>
                  </a:lnTo>
                  <a:lnTo>
                    <a:pt x="9165" y="40767"/>
                  </a:lnTo>
                  <a:lnTo>
                    <a:pt x="10082" y="40767"/>
                  </a:lnTo>
                  <a:lnTo>
                    <a:pt x="10522" y="41244"/>
                  </a:lnTo>
                  <a:lnTo>
                    <a:pt x="10998" y="41684"/>
                  </a:lnTo>
                  <a:lnTo>
                    <a:pt x="11438" y="42160"/>
                  </a:lnTo>
                  <a:lnTo>
                    <a:pt x="12355" y="42160"/>
                  </a:lnTo>
                  <a:lnTo>
                    <a:pt x="13271" y="42600"/>
                  </a:lnTo>
                  <a:lnTo>
                    <a:pt x="13748" y="42600"/>
                  </a:lnTo>
                  <a:lnTo>
                    <a:pt x="13748" y="43077"/>
                  </a:lnTo>
                  <a:lnTo>
                    <a:pt x="14664" y="43077"/>
                  </a:lnTo>
                  <a:lnTo>
                    <a:pt x="16021" y="42600"/>
                  </a:lnTo>
                  <a:lnTo>
                    <a:pt x="16497" y="43077"/>
                  </a:lnTo>
                  <a:lnTo>
                    <a:pt x="16937" y="43517"/>
                  </a:lnTo>
                  <a:lnTo>
                    <a:pt x="16937" y="44433"/>
                  </a:lnTo>
                  <a:lnTo>
                    <a:pt x="17414" y="44910"/>
                  </a:lnTo>
                  <a:lnTo>
                    <a:pt x="18330" y="44910"/>
                  </a:lnTo>
                  <a:lnTo>
                    <a:pt x="18330" y="44433"/>
                  </a:lnTo>
                  <a:lnTo>
                    <a:pt x="18770" y="44433"/>
                  </a:lnTo>
                  <a:lnTo>
                    <a:pt x="19247" y="43993"/>
                  </a:lnTo>
                  <a:lnTo>
                    <a:pt x="19687" y="43993"/>
                  </a:lnTo>
                  <a:lnTo>
                    <a:pt x="20163" y="44433"/>
                  </a:lnTo>
                  <a:lnTo>
                    <a:pt x="20163" y="45350"/>
                  </a:lnTo>
                  <a:lnTo>
                    <a:pt x="20163" y="45826"/>
                  </a:lnTo>
                  <a:lnTo>
                    <a:pt x="21080" y="45350"/>
                  </a:lnTo>
                  <a:lnTo>
                    <a:pt x="21996" y="45826"/>
                  </a:lnTo>
                  <a:lnTo>
                    <a:pt x="23353" y="45826"/>
                  </a:lnTo>
                  <a:lnTo>
                    <a:pt x="23829" y="46266"/>
                  </a:lnTo>
                  <a:lnTo>
                    <a:pt x="24269" y="45826"/>
                  </a:lnTo>
                  <a:lnTo>
                    <a:pt x="24269" y="45350"/>
                  </a:lnTo>
                  <a:lnTo>
                    <a:pt x="23829" y="45350"/>
                  </a:lnTo>
                  <a:lnTo>
                    <a:pt x="23829" y="44910"/>
                  </a:lnTo>
                  <a:lnTo>
                    <a:pt x="24269" y="44433"/>
                  </a:lnTo>
                  <a:lnTo>
                    <a:pt x="23829" y="43993"/>
                  </a:lnTo>
                  <a:lnTo>
                    <a:pt x="24269" y="43077"/>
                  </a:lnTo>
                  <a:lnTo>
                    <a:pt x="23829" y="42600"/>
                  </a:lnTo>
                  <a:lnTo>
                    <a:pt x="24269" y="41684"/>
                  </a:lnTo>
                  <a:lnTo>
                    <a:pt x="25186" y="41684"/>
                  </a:lnTo>
                  <a:lnTo>
                    <a:pt x="25662" y="41244"/>
                  </a:lnTo>
                  <a:lnTo>
                    <a:pt x="27019" y="41244"/>
                  </a:lnTo>
                  <a:lnTo>
                    <a:pt x="27495" y="40767"/>
                  </a:lnTo>
                  <a:lnTo>
                    <a:pt x="27935" y="40327"/>
                  </a:lnTo>
                  <a:lnTo>
                    <a:pt x="28412" y="40327"/>
                  </a:lnTo>
                  <a:lnTo>
                    <a:pt x="28852" y="40767"/>
                  </a:lnTo>
                  <a:lnTo>
                    <a:pt x="29328" y="41244"/>
                  </a:lnTo>
                  <a:lnTo>
                    <a:pt x="29768" y="40767"/>
                  </a:lnTo>
                  <a:lnTo>
                    <a:pt x="30685" y="40767"/>
                  </a:lnTo>
                  <a:lnTo>
                    <a:pt x="31161" y="41684"/>
                  </a:lnTo>
                  <a:lnTo>
                    <a:pt x="31601" y="41244"/>
                  </a:lnTo>
                  <a:lnTo>
                    <a:pt x="32078" y="41244"/>
                  </a:lnTo>
                  <a:lnTo>
                    <a:pt x="32518" y="40767"/>
                  </a:lnTo>
                  <a:lnTo>
                    <a:pt x="32994" y="40767"/>
                  </a:lnTo>
                  <a:lnTo>
                    <a:pt x="32994" y="41244"/>
                  </a:lnTo>
                  <a:lnTo>
                    <a:pt x="32994" y="41684"/>
                  </a:lnTo>
                  <a:lnTo>
                    <a:pt x="33911" y="41684"/>
                  </a:lnTo>
                  <a:lnTo>
                    <a:pt x="33911" y="42160"/>
                  </a:lnTo>
                  <a:lnTo>
                    <a:pt x="33911" y="42600"/>
                  </a:lnTo>
                  <a:lnTo>
                    <a:pt x="34351" y="42160"/>
                  </a:lnTo>
                  <a:lnTo>
                    <a:pt x="34827" y="42600"/>
                  </a:lnTo>
                  <a:lnTo>
                    <a:pt x="35267" y="43077"/>
                  </a:lnTo>
                  <a:lnTo>
                    <a:pt x="35744" y="43517"/>
                  </a:lnTo>
                  <a:lnTo>
                    <a:pt x="36184" y="43993"/>
                  </a:lnTo>
                  <a:lnTo>
                    <a:pt x="38493" y="43993"/>
                  </a:lnTo>
                  <a:lnTo>
                    <a:pt x="38933" y="43517"/>
                  </a:lnTo>
                  <a:lnTo>
                    <a:pt x="38933" y="42600"/>
                  </a:lnTo>
                  <a:lnTo>
                    <a:pt x="38933" y="42160"/>
                  </a:lnTo>
                  <a:lnTo>
                    <a:pt x="40326" y="42160"/>
                  </a:lnTo>
                  <a:lnTo>
                    <a:pt x="40326" y="41684"/>
                  </a:lnTo>
                  <a:lnTo>
                    <a:pt x="41243" y="41684"/>
                  </a:lnTo>
                  <a:lnTo>
                    <a:pt x="41243" y="42160"/>
                  </a:lnTo>
                  <a:lnTo>
                    <a:pt x="42159" y="41244"/>
                  </a:lnTo>
                  <a:lnTo>
                    <a:pt x="42599" y="40327"/>
                  </a:lnTo>
                  <a:lnTo>
                    <a:pt x="42599" y="39851"/>
                  </a:lnTo>
                  <a:lnTo>
                    <a:pt x="43076" y="39411"/>
                  </a:lnTo>
                  <a:lnTo>
                    <a:pt x="42599" y="38934"/>
                  </a:lnTo>
                  <a:lnTo>
                    <a:pt x="41683" y="38934"/>
                  </a:lnTo>
                  <a:lnTo>
                    <a:pt x="41243" y="39411"/>
                  </a:lnTo>
                  <a:lnTo>
                    <a:pt x="41243" y="38934"/>
                  </a:lnTo>
                  <a:lnTo>
                    <a:pt x="40766" y="38934"/>
                  </a:lnTo>
                  <a:lnTo>
                    <a:pt x="40326" y="38018"/>
                  </a:lnTo>
                  <a:lnTo>
                    <a:pt x="40326" y="37578"/>
                  </a:lnTo>
                  <a:lnTo>
                    <a:pt x="40326" y="36661"/>
                  </a:lnTo>
                  <a:lnTo>
                    <a:pt x="40326" y="36185"/>
                  </a:lnTo>
                  <a:lnTo>
                    <a:pt x="40766" y="35745"/>
                  </a:lnTo>
                  <a:lnTo>
                    <a:pt x="40766" y="35268"/>
                  </a:lnTo>
                  <a:lnTo>
                    <a:pt x="40766" y="34828"/>
                  </a:lnTo>
                  <a:lnTo>
                    <a:pt x="40326" y="34352"/>
                  </a:lnTo>
                  <a:lnTo>
                    <a:pt x="39850" y="34352"/>
                  </a:lnTo>
                  <a:lnTo>
                    <a:pt x="39410" y="33912"/>
                  </a:lnTo>
                  <a:lnTo>
                    <a:pt x="38933" y="33912"/>
                  </a:lnTo>
                  <a:lnTo>
                    <a:pt x="38933" y="33435"/>
                  </a:lnTo>
                  <a:lnTo>
                    <a:pt x="40766" y="33435"/>
                  </a:lnTo>
                  <a:lnTo>
                    <a:pt x="41243" y="32519"/>
                  </a:lnTo>
                  <a:lnTo>
                    <a:pt x="41683" y="32079"/>
                  </a:lnTo>
                  <a:lnTo>
                    <a:pt x="42159" y="31602"/>
                  </a:lnTo>
                  <a:lnTo>
                    <a:pt x="41243" y="31162"/>
                  </a:lnTo>
                  <a:lnTo>
                    <a:pt x="41243" y="30686"/>
                  </a:lnTo>
                  <a:lnTo>
                    <a:pt x="40766" y="30246"/>
                  </a:lnTo>
                  <a:lnTo>
                    <a:pt x="40766" y="29769"/>
                  </a:lnTo>
                  <a:lnTo>
                    <a:pt x="41243" y="29769"/>
                  </a:lnTo>
                  <a:lnTo>
                    <a:pt x="41243" y="29329"/>
                  </a:lnTo>
                  <a:lnTo>
                    <a:pt x="41243" y="28853"/>
                  </a:lnTo>
                  <a:lnTo>
                    <a:pt x="40766" y="28413"/>
                  </a:lnTo>
                  <a:lnTo>
                    <a:pt x="40766" y="27936"/>
                  </a:lnTo>
                  <a:lnTo>
                    <a:pt x="41243" y="27936"/>
                  </a:lnTo>
                  <a:lnTo>
                    <a:pt x="40766" y="27496"/>
                  </a:lnTo>
                  <a:lnTo>
                    <a:pt x="40766" y="27020"/>
                  </a:lnTo>
                  <a:lnTo>
                    <a:pt x="41683" y="27020"/>
                  </a:lnTo>
                  <a:lnTo>
                    <a:pt x="41683" y="26103"/>
                  </a:lnTo>
                  <a:lnTo>
                    <a:pt x="41243" y="25187"/>
                  </a:lnTo>
                  <a:lnTo>
                    <a:pt x="40766" y="25663"/>
                  </a:lnTo>
                  <a:lnTo>
                    <a:pt x="40766" y="26103"/>
                  </a:lnTo>
                  <a:lnTo>
                    <a:pt x="40326" y="26103"/>
                  </a:lnTo>
                  <a:lnTo>
                    <a:pt x="39850" y="27020"/>
                  </a:lnTo>
                  <a:lnTo>
                    <a:pt x="38933" y="27496"/>
                  </a:lnTo>
                  <a:lnTo>
                    <a:pt x="38017" y="26580"/>
                  </a:lnTo>
                  <a:lnTo>
                    <a:pt x="38493" y="25663"/>
                  </a:lnTo>
                  <a:lnTo>
                    <a:pt x="39410" y="24747"/>
                  </a:lnTo>
                  <a:lnTo>
                    <a:pt x="39410" y="24270"/>
                  </a:lnTo>
                  <a:lnTo>
                    <a:pt x="39850" y="23354"/>
                  </a:lnTo>
                  <a:lnTo>
                    <a:pt x="40766" y="23354"/>
                  </a:lnTo>
                  <a:lnTo>
                    <a:pt x="41683" y="22914"/>
                  </a:lnTo>
                  <a:lnTo>
                    <a:pt x="42159" y="21997"/>
                  </a:lnTo>
                  <a:lnTo>
                    <a:pt x="42159" y="21521"/>
                  </a:lnTo>
                  <a:lnTo>
                    <a:pt x="42599" y="21081"/>
                  </a:lnTo>
                  <a:lnTo>
                    <a:pt x="43516" y="21521"/>
                  </a:lnTo>
                  <a:lnTo>
                    <a:pt x="43992" y="21521"/>
                  </a:lnTo>
                  <a:lnTo>
                    <a:pt x="44432" y="20604"/>
                  </a:lnTo>
                  <a:lnTo>
                    <a:pt x="44909" y="21081"/>
                  </a:lnTo>
                  <a:lnTo>
                    <a:pt x="44909" y="20604"/>
                  </a:lnTo>
                  <a:lnTo>
                    <a:pt x="44909" y="20164"/>
                  </a:lnTo>
                  <a:lnTo>
                    <a:pt x="44909" y="19687"/>
                  </a:lnTo>
                  <a:lnTo>
                    <a:pt x="45349" y="19248"/>
                  </a:lnTo>
                  <a:lnTo>
                    <a:pt x="44909" y="18771"/>
                  </a:lnTo>
                  <a:lnTo>
                    <a:pt x="44909" y="17854"/>
                  </a:lnTo>
                  <a:lnTo>
                    <a:pt x="44909" y="17415"/>
                  </a:lnTo>
                  <a:lnTo>
                    <a:pt x="45349" y="16498"/>
                  </a:lnTo>
                  <a:lnTo>
                    <a:pt x="45349" y="16021"/>
                  </a:lnTo>
                  <a:lnTo>
                    <a:pt x="45825" y="15105"/>
                  </a:lnTo>
                  <a:lnTo>
                    <a:pt x="46265" y="14665"/>
                  </a:lnTo>
                  <a:lnTo>
                    <a:pt x="47182" y="13749"/>
                  </a:lnTo>
                  <a:lnTo>
                    <a:pt x="46742" y="13272"/>
                  </a:lnTo>
                  <a:lnTo>
                    <a:pt x="45825" y="13272"/>
                  </a:lnTo>
                  <a:lnTo>
                    <a:pt x="45349" y="12832"/>
                  </a:lnTo>
                  <a:lnTo>
                    <a:pt x="44432" y="12832"/>
                  </a:lnTo>
                  <a:lnTo>
                    <a:pt x="43076" y="12355"/>
                  </a:lnTo>
                  <a:lnTo>
                    <a:pt x="42599" y="11916"/>
                  </a:lnTo>
                  <a:lnTo>
                    <a:pt x="42159" y="10999"/>
                  </a:lnTo>
                  <a:lnTo>
                    <a:pt x="41683" y="10522"/>
                  </a:lnTo>
                  <a:lnTo>
                    <a:pt x="41683" y="10083"/>
                  </a:lnTo>
                  <a:lnTo>
                    <a:pt x="40326" y="10083"/>
                  </a:lnTo>
                  <a:lnTo>
                    <a:pt x="39850" y="9606"/>
                  </a:lnTo>
                  <a:lnTo>
                    <a:pt x="39410" y="10083"/>
                  </a:lnTo>
                  <a:lnTo>
                    <a:pt x="38933" y="10083"/>
                  </a:lnTo>
                  <a:lnTo>
                    <a:pt x="38493" y="10522"/>
                  </a:lnTo>
                  <a:lnTo>
                    <a:pt x="38493" y="10083"/>
                  </a:lnTo>
                  <a:lnTo>
                    <a:pt x="38017" y="9606"/>
                  </a:lnTo>
                  <a:lnTo>
                    <a:pt x="37577" y="9166"/>
                  </a:lnTo>
                  <a:lnTo>
                    <a:pt x="37100" y="9166"/>
                  </a:lnTo>
                  <a:lnTo>
                    <a:pt x="37100" y="8689"/>
                  </a:lnTo>
                  <a:lnTo>
                    <a:pt x="36660" y="8249"/>
                  </a:lnTo>
                  <a:lnTo>
                    <a:pt x="36660" y="7773"/>
                  </a:lnTo>
                  <a:lnTo>
                    <a:pt x="35744" y="7333"/>
                  </a:lnTo>
                  <a:lnTo>
                    <a:pt x="35744" y="6856"/>
                  </a:lnTo>
                  <a:lnTo>
                    <a:pt x="35267" y="6856"/>
                  </a:lnTo>
                  <a:lnTo>
                    <a:pt x="35267" y="7333"/>
                  </a:lnTo>
                  <a:lnTo>
                    <a:pt x="34351" y="7333"/>
                  </a:lnTo>
                  <a:lnTo>
                    <a:pt x="33911" y="6856"/>
                  </a:lnTo>
                  <a:lnTo>
                    <a:pt x="34351" y="6416"/>
                  </a:lnTo>
                  <a:lnTo>
                    <a:pt x="34351" y="5500"/>
                  </a:lnTo>
                  <a:lnTo>
                    <a:pt x="34351" y="5023"/>
                  </a:lnTo>
                  <a:lnTo>
                    <a:pt x="32994" y="5023"/>
                  </a:lnTo>
                  <a:lnTo>
                    <a:pt x="32078" y="4107"/>
                  </a:lnTo>
                  <a:lnTo>
                    <a:pt x="32078" y="3667"/>
                  </a:lnTo>
                  <a:lnTo>
                    <a:pt x="31161" y="3667"/>
                  </a:lnTo>
                  <a:lnTo>
                    <a:pt x="31161" y="3190"/>
                  </a:lnTo>
                  <a:lnTo>
                    <a:pt x="31161" y="2750"/>
                  </a:lnTo>
                  <a:lnTo>
                    <a:pt x="30245" y="2750"/>
                  </a:lnTo>
                  <a:lnTo>
                    <a:pt x="30245" y="2274"/>
                  </a:lnTo>
                  <a:lnTo>
                    <a:pt x="29768" y="1834"/>
                  </a:lnTo>
                  <a:lnTo>
                    <a:pt x="29768" y="1357"/>
                  </a:lnTo>
                  <a:lnTo>
                    <a:pt x="29328" y="917"/>
                  </a:lnTo>
                  <a:lnTo>
                    <a:pt x="29328" y="441"/>
                  </a:lnTo>
                  <a:lnTo>
                    <a:pt x="29328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2" name="Google Shape;1219;p54">
              <a:extLst>
                <a:ext uri="{FF2B5EF4-FFF2-40B4-BE49-F238E27FC236}">
                  <a16:creationId xmlns:a16="http://schemas.microsoft.com/office/drawing/2014/main" id="{996987B8-7472-7EE7-3DAA-B2D5A816E62F}"/>
                </a:ext>
              </a:extLst>
            </p:cNvPr>
            <p:cNvSpPr/>
            <p:nvPr/>
          </p:nvSpPr>
          <p:spPr>
            <a:xfrm>
              <a:off x="1581500" y="1029050"/>
              <a:ext cx="25" cy="11025"/>
            </a:xfrm>
            <a:custGeom>
              <a:avLst/>
              <a:gdLst/>
              <a:ahLst/>
              <a:cxnLst/>
              <a:rect l="l" t="t" r="r" b="b"/>
              <a:pathLst>
                <a:path w="1" h="441" extrusionOk="0">
                  <a:moveTo>
                    <a:pt x="0" y="1"/>
                  </a:moveTo>
                  <a:lnTo>
                    <a:pt x="0" y="44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3" name="Google Shape;1220;p54">
              <a:extLst>
                <a:ext uri="{FF2B5EF4-FFF2-40B4-BE49-F238E27FC236}">
                  <a16:creationId xmlns:a16="http://schemas.microsoft.com/office/drawing/2014/main" id="{0D54E550-5A64-4E44-16C7-4B0B3D94027C}"/>
                </a:ext>
              </a:extLst>
            </p:cNvPr>
            <p:cNvSpPr/>
            <p:nvPr/>
          </p:nvSpPr>
          <p:spPr>
            <a:xfrm>
              <a:off x="1042600" y="868675"/>
              <a:ext cx="572825" cy="481175"/>
            </a:xfrm>
            <a:custGeom>
              <a:avLst/>
              <a:gdLst/>
              <a:ahLst/>
              <a:cxnLst/>
              <a:rect l="l" t="t" r="r" b="b"/>
              <a:pathLst>
                <a:path w="22913" h="19247" extrusionOk="0">
                  <a:moveTo>
                    <a:pt x="6892" y="0"/>
                  </a:moveTo>
                  <a:lnTo>
                    <a:pt x="7332" y="440"/>
                  </a:lnTo>
                  <a:lnTo>
                    <a:pt x="8249" y="1357"/>
                  </a:lnTo>
                  <a:lnTo>
                    <a:pt x="7809" y="1357"/>
                  </a:lnTo>
                  <a:lnTo>
                    <a:pt x="7809" y="1833"/>
                  </a:lnTo>
                  <a:lnTo>
                    <a:pt x="7809" y="2273"/>
                  </a:lnTo>
                  <a:lnTo>
                    <a:pt x="7809" y="2750"/>
                  </a:lnTo>
                  <a:lnTo>
                    <a:pt x="7332" y="3666"/>
                  </a:lnTo>
                  <a:lnTo>
                    <a:pt x="6892" y="3190"/>
                  </a:lnTo>
                  <a:lnTo>
                    <a:pt x="6892" y="2273"/>
                  </a:lnTo>
                  <a:lnTo>
                    <a:pt x="5976" y="2750"/>
                  </a:lnTo>
                  <a:lnTo>
                    <a:pt x="5976" y="1833"/>
                  </a:lnTo>
                  <a:lnTo>
                    <a:pt x="5976" y="917"/>
                  </a:lnTo>
                  <a:lnTo>
                    <a:pt x="5499" y="917"/>
                  </a:lnTo>
                  <a:lnTo>
                    <a:pt x="5059" y="440"/>
                  </a:lnTo>
                  <a:lnTo>
                    <a:pt x="5059" y="2273"/>
                  </a:lnTo>
                  <a:lnTo>
                    <a:pt x="4143" y="1833"/>
                  </a:lnTo>
                  <a:lnTo>
                    <a:pt x="4583" y="2273"/>
                  </a:lnTo>
                  <a:lnTo>
                    <a:pt x="5059" y="2750"/>
                  </a:lnTo>
                  <a:lnTo>
                    <a:pt x="4143" y="3190"/>
                  </a:lnTo>
                  <a:lnTo>
                    <a:pt x="3666" y="3190"/>
                  </a:lnTo>
                  <a:lnTo>
                    <a:pt x="3666" y="2750"/>
                  </a:lnTo>
                  <a:lnTo>
                    <a:pt x="3666" y="2273"/>
                  </a:lnTo>
                  <a:lnTo>
                    <a:pt x="3226" y="1833"/>
                  </a:lnTo>
                  <a:lnTo>
                    <a:pt x="3226" y="2273"/>
                  </a:lnTo>
                  <a:lnTo>
                    <a:pt x="3226" y="2750"/>
                  </a:lnTo>
                  <a:lnTo>
                    <a:pt x="2750" y="2750"/>
                  </a:lnTo>
                  <a:lnTo>
                    <a:pt x="2750" y="2273"/>
                  </a:lnTo>
                  <a:lnTo>
                    <a:pt x="2310" y="2750"/>
                  </a:lnTo>
                  <a:lnTo>
                    <a:pt x="2310" y="3190"/>
                  </a:lnTo>
                  <a:lnTo>
                    <a:pt x="3226" y="3190"/>
                  </a:lnTo>
                  <a:lnTo>
                    <a:pt x="3666" y="3666"/>
                  </a:lnTo>
                  <a:lnTo>
                    <a:pt x="4583" y="3666"/>
                  </a:lnTo>
                  <a:lnTo>
                    <a:pt x="5499" y="4106"/>
                  </a:lnTo>
                  <a:lnTo>
                    <a:pt x="5976" y="4583"/>
                  </a:lnTo>
                  <a:lnTo>
                    <a:pt x="5976" y="5023"/>
                  </a:lnTo>
                  <a:lnTo>
                    <a:pt x="6892" y="5023"/>
                  </a:lnTo>
                  <a:lnTo>
                    <a:pt x="6892" y="5939"/>
                  </a:lnTo>
                  <a:lnTo>
                    <a:pt x="6416" y="5939"/>
                  </a:lnTo>
                  <a:lnTo>
                    <a:pt x="5499" y="5499"/>
                  </a:lnTo>
                  <a:lnTo>
                    <a:pt x="4583" y="5499"/>
                  </a:lnTo>
                  <a:lnTo>
                    <a:pt x="5059" y="5939"/>
                  </a:lnTo>
                  <a:lnTo>
                    <a:pt x="5499" y="6416"/>
                  </a:lnTo>
                  <a:lnTo>
                    <a:pt x="5976" y="6856"/>
                  </a:lnTo>
                  <a:lnTo>
                    <a:pt x="5499" y="7332"/>
                  </a:lnTo>
                  <a:lnTo>
                    <a:pt x="5059" y="7772"/>
                  </a:lnTo>
                  <a:lnTo>
                    <a:pt x="4583" y="7332"/>
                  </a:lnTo>
                  <a:lnTo>
                    <a:pt x="4143" y="6856"/>
                  </a:lnTo>
                  <a:lnTo>
                    <a:pt x="3666" y="6856"/>
                  </a:lnTo>
                  <a:lnTo>
                    <a:pt x="2310" y="6416"/>
                  </a:lnTo>
                  <a:lnTo>
                    <a:pt x="1393" y="5939"/>
                  </a:lnTo>
                  <a:lnTo>
                    <a:pt x="477" y="6416"/>
                  </a:lnTo>
                  <a:lnTo>
                    <a:pt x="477" y="6856"/>
                  </a:lnTo>
                  <a:lnTo>
                    <a:pt x="2750" y="6856"/>
                  </a:lnTo>
                  <a:lnTo>
                    <a:pt x="3226" y="7332"/>
                  </a:lnTo>
                  <a:lnTo>
                    <a:pt x="3226" y="7772"/>
                  </a:lnTo>
                  <a:lnTo>
                    <a:pt x="3666" y="7772"/>
                  </a:lnTo>
                  <a:lnTo>
                    <a:pt x="3666" y="8249"/>
                  </a:lnTo>
                  <a:lnTo>
                    <a:pt x="3666" y="8689"/>
                  </a:lnTo>
                  <a:lnTo>
                    <a:pt x="3226" y="9165"/>
                  </a:lnTo>
                  <a:lnTo>
                    <a:pt x="3226" y="10082"/>
                  </a:lnTo>
                  <a:lnTo>
                    <a:pt x="3666" y="9605"/>
                  </a:lnTo>
                  <a:lnTo>
                    <a:pt x="3666" y="10082"/>
                  </a:lnTo>
                  <a:lnTo>
                    <a:pt x="3226" y="10522"/>
                  </a:lnTo>
                  <a:lnTo>
                    <a:pt x="2750" y="10998"/>
                  </a:lnTo>
                  <a:lnTo>
                    <a:pt x="2310" y="11438"/>
                  </a:lnTo>
                  <a:lnTo>
                    <a:pt x="1393" y="11438"/>
                  </a:lnTo>
                  <a:lnTo>
                    <a:pt x="917" y="11915"/>
                  </a:lnTo>
                  <a:lnTo>
                    <a:pt x="477" y="11438"/>
                  </a:lnTo>
                  <a:lnTo>
                    <a:pt x="0" y="12355"/>
                  </a:lnTo>
                  <a:lnTo>
                    <a:pt x="477" y="12831"/>
                  </a:lnTo>
                  <a:lnTo>
                    <a:pt x="917" y="12831"/>
                  </a:lnTo>
                  <a:lnTo>
                    <a:pt x="1393" y="13271"/>
                  </a:lnTo>
                  <a:lnTo>
                    <a:pt x="1833" y="13748"/>
                  </a:lnTo>
                  <a:lnTo>
                    <a:pt x="2750" y="14188"/>
                  </a:lnTo>
                  <a:lnTo>
                    <a:pt x="3666" y="14188"/>
                  </a:lnTo>
                  <a:lnTo>
                    <a:pt x="3666" y="14664"/>
                  </a:lnTo>
                  <a:lnTo>
                    <a:pt x="3666" y="15104"/>
                  </a:lnTo>
                  <a:lnTo>
                    <a:pt x="3666" y="15581"/>
                  </a:lnTo>
                  <a:lnTo>
                    <a:pt x="3666" y="16021"/>
                  </a:lnTo>
                  <a:lnTo>
                    <a:pt x="4143" y="16497"/>
                  </a:lnTo>
                  <a:lnTo>
                    <a:pt x="5059" y="17414"/>
                  </a:lnTo>
                  <a:lnTo>
                    <a:pt x="6416" y="17414"/>
                  </a:lnTo>
                  <a:lnTo>
                    <a:pt x="6416" y="17854"/>
                  </a:lnTo>
                  <a:lnTo>
                    <a:pt x="6416" y="18330"/>
                  </a:lnTo>
                  <a:lnTo>
                    <a:pt x="7332" y="18770"/>
                  </a:lnTo>
                  <a:lnTo>
                    <a:pt x="7809" y="19247"/>
                  </a:lnTo>
                  <a:lnTo>
                    <a:pt x="7809" y="18770"/>
                  </a:lnTo>
                  <a:lnTo>
                    <a:pt x="8249" y="18330"/>
                  </a:lnTo>
                  <a:lnTo>
                    <a:pt x="8249" y="18770"/>
                  </a:lnTo>
                  <a:lnTo>
                    <a:pt x="8725" y="18770"/>
                  </a:lnTo>
                  <a:lnTo>
                    <a:pt x="9642" y="17854"/>
                  </a:lnTo>
                  <a:lnTo>
                    <a:pt x="10082" y="17854"/>
                  </a:lnTo>
                  <a:lnTo>
                    <a:pt x="11475" y="18330"/>
                  </a:lnTo>
                  <a:lnTo>
                    <a:pt x="11915" y="17854"/>
                  </a:lnTo>
                  <a:lnTo>
                    <a:pt x="12391" y="18330"/>
                  </a:lnTo>
                  <a:lnTo>
                    <a:pt x="13308" y="18330"/>
                  </a:lnTo>
                  <a:lnTo>
                    <a:pt x="13308" y="18770"/>
                  </a:lnTo>
                  <a:lnTo>
                    <a:pt x="14224" y="18330"/>
                  </a:lnTo>
                  <a:lnTo>
                    <a:pt x="14664" y="17854"/>
                  </a:lnTo>
                  <a:lnTo>
                    <a:pt x="15581" y="18330"/>
                  </a:lnTo>
                  <a:lnTo>
                    <a:pt x="16057" y="18330"/>
                  </a:lnTo>
                  <a:lnTo>
                    <a:pt x="16497" y="17414"/>
                  </a:lnTo>
                  <a:lnTo>
                    <a:pt x="16974" y="17854"/>
                  </a:lnTo>
                  <a:lnTo>
                    <a:pt x="17414" y="18330"/>
                  </a:lnTo>
                  <a:lnTo>
                    <a:pt x="17890" y="17854"/>
                  </a:lnTo>
                  <a:lnTo>
                    <a:pt x="18330" y="17854"/>
                  </a:lnTo>
                  <a:lnTo>
                    <a:pt x="19247" y="17414"/>
                  </a:lnTo>
                  <a:lnTo>
                    <a:pt x="19723" y="16497"/>
                  </a:lnTo>
                  <a:lnTo>
                    <a:pt x="20163" y="16937"/>
                  </a:lnTo>
                  <a:lnTo>
                    <a:pt x="21556" y="16937"/>
                  </a:lnTo>
                  <a:lnTo>
                    <a:pt x="21556" y="15581"/>
                  </a:lnTo>
                  <a:lnTo>
                    <a:pt x="21996" y="15104"/>
                  </a:lnTo>
                  <a:lnTo>
                    <a:pt x="22473" y="15104"/>
                  </a:lnTo>
                  <a:lnTo>
                    <a:pt x="22473" y="14664"/>
                  </a:lnTo>
                  <a:lnTo>
                    <a:pt x="22473" y="14188"/>
                  </a:lnTo>
                  <a:lnTo>
                    <a:pt x="22913" y="13748"/>
                  </a:lnTo>
                  <a:lnTo>
                    <a:pt x="22913" y="13271"/>
                  </a:lnTo>
                  <a:lnTo>
                    <a:pt x="22473" y="12831"/>
                  </a:lnTo>
                  <a:lnTo>
                    <a:pt x="21996" y="12355"/>
                  </a:lnTo>
                  <a:lnTo>
                    <a:pt x="21996" y="11915"/>
                  </a:lnTo>
                  <a:lnTo>
                    <a:pt x="21080" y="11915"/>
                  </a:lnTo>
                  <a:lnTo>
                    <a:pt x="21080" y="11438"/>
                  </a:lnTo>
                  <a:lnTo>
                    <a:pt x="21556" y="10998"/>
                  </a:lnTo>
                  <a:lnTo>
                    <a:pt x="21996" y="11438"/>
                  </a:lnTo>
                  <a:lnTo>
                    <a:pt x="21996" y="10998"/>
                  </a:lnTo>
                  <a:lnTo>
                    <a:pt x="21556" y="10522"/>
                  </a:lnTo>
                  <a:lnTo>
                    <a:pt x="21556" y="10082"/>
                  </a:lnTo>
                  <a:lnTo>
                    <a:pt x="21556" y="9165"/>
                  </a:lnTo>
                  <a:lnTo>
                    <a:pt x="22473" y="8689"/>
                  </a:lnTo>
                  <a:lnTo>
                    <a:pt x="22473" y="8249"/>
                  </a:lnTo>
                  <a:lnTo>
                    <a:pt x="21996" y="8689"/>
                  </a:lnTo>
                  <a:lnTo>
                    <a:pt x="21080" y="8689"/>
                  </a:lnTo>
                  <a:lnTo>
                    <a:pt x="21080" y="8249"/>
                  </a:lnTo>
                  <a:lnTo>
                    <a:pt x="21080" y="7772"/>
                  </a:lnTo>
                  <a:lnTo>
                    <a:pt x="21556" y="7332"/>
                  </a:lnTo>
                  <a:lnTo>
                    <a:pt x="21556" y="6856"/>
                  </a:lnTo>
                  <a:lnTo>
                    <a:pt x="20163" y="6416"/>
                  </a:lnTo>
                  <a:lnTo>
                    <a:pt x="20163" y="6856"/>
                  </a:lnTo>
                  <a:lnTo>
                    <a:pt x="19723" y="7332"/>
                  </a:lnTo>
                  <a:lnTo>
                    <a:pt x="19247" y="8249"/>
                  </a:lnTo>
                  <a:lnTo>
                    <a:pt x="18807" y="8249"/>
                  </a:lnTo>
                  <a:lnTo>
                    <a:pt x="18330" y="7772"/>
                  </a:lnTo>
                  <a:lnTo>
                    <a:pt x="18330" y="7332"/>
                  </a:lnTo>
                  <a:lnTo>
                    <a:pt x="17414" y="7772"/>
                  </a:lnTo>
                  <a:lnTo>
                    <a:pt x="16497" y="8249"/>
                  </a:lnTo>
                  <a:lnTo>
                    <a:pt x="16057" y="8249"/>
                  </a:lnTo>
                  <a:lnTo>
                    <a:pt x="16497" y="6856"/>
                  </a:lnTo>
                  <a:lnTo>
                    <a:pt x="16057" y="6416"/>
                  </a:lnTo>
                  <a:lnTo>
                    <a:pt x="16057" y="6856"/>
                  </a:lnTo>
                  <a:lnTo>
                    <a:pt x="15581" y="7772"/>
                  </a:lnTo>
                  <a:lnTo>
                    <a:pt x="15581" y="8249"/>
                  </a:lnTo>
                  <a:lnTo>
                    <a:pt x="15141" y="8689"/>
                  </a:lnTo>
                  <a:lnTo>
                    <a:pt x="14664" y="8249"/>
                  </a:lnTo>
                  <a:lnTo>
                    <a:pt x="14224" y="7332"/>
                  </a:lnTo>
                  <a:lnTo>
                    <a:pt x="15141" y="6856"/>
                  </a:lnTo>
                  <a:lnTo>
                    <a:pt x="14664" y="5939"/>
                  </a:lnTo>
                  <a:lnTo>
                    <a:pt x="14224" y="5499"/>
                  </a:lnTo>
                  <a:lnTo>
                    <a:pt x="13748" y="5939"/>
                  </a:lnTo>
                  <a:lnTo>
                    <a:pt x="13308" y="5499"/>
                  </a:lnTo>
                  <a:lnTo>
                    <a:pt x="13308" y="5939"/>
                  </a:lnTo>
                  <a:lnTo>
                    <a:pt x="12831" y="6416"/>
                  </a:lnTo>
                  <a:lnTo>
                    <a:pt x="12391" y="6856"/>
                  </a:lnTo>
                  <a:lnTo>
                    <a:pt x="11915" y="6856"/>
                  </a:lnTo>
                  <a:lnTo>
                    <a:pt x="11915" y="6416"/>
                  </a:lnTo>
                  <a:lnTo>
                    <a:pt x="11915" y="5939"/>
                  </a:lnTo>
                  <a:lnTo>
                    <a:pt x="11915" y="5023"/>
                  </a:lnTo>
                  <a:lnTo>
                    <a:pt x="11475" y="4583"/>
                  </a:lnTo>
                  <a:lnTo>
                    <a:pt x="10998" y="5499"/>
                  </a:lnTo>
                  <a:lnTo>
                    <a:pt x="10558" y="6856"/>
                  </a:lnTo>
                  <a:lnTo>
                    <a:pt x="10082" y="6856"/>
                  </a:lnTo>
                  <a:lnTo>
                    <a:pt x="10082" y="6416"/>
                  </a:lnTo>
                  <a:lnTo>
                    <a:pt x="8725" y="6416"/>
                  </a:lnTo>
                  <a:lnTo>
                    <a:pt x="8249" y="7772"/>
                  </a:lnTo>
                  <a:lnTo>
                    <a:pt x="8249" y="7332"/>
                  </a:lnTo>
                  <a:lnTo>
                    <a:pt x="7332" y="7332"/>
                  </a:lnTo>
                  <a:lnTo>
                    <a:pt x="7332" y="6856"/>
                  </a:lnTo>
                  <a:lnTo>
                    <a:pt x="7809" y="6416"/>
                  </a:lnTo>
                  <a:lnTo>
                    <a:pt x="7809" y="5939"/>
                  </a:lnTo>
                  <a:lnTo>
                    <a:pt x="7809" y="5499"/>
                  </a:lnTo>
                  <a:lnTo>
                    <a:pt x="7809" y="4583"/>
                  </a:lnTo>
                  <a:lnTo>
                    <a:pt x="8249" y="4583"/>
                  </a:lnTo>
                  <a:lnTo>
                    <a:pt x="8725" y="4106"/>
                  </a:lnTo>
                  <a:lnTo>
                    <a:pt x="9165" y="3190"/>
                  </a:lnTo>
                  <a:lnTo>
                    <a:pt x="8725" y="3190"/>
                  </a:lnTo>
                  <a:lnTo>
                    <a:pt x="8725" y="2750"/>
                  </a:lnTo>
                  <a:lnTo>
                    <a:pt x="9165" y="2273"/>
                  </a:lnTo>
                  <a:lnTo>
                    <a:pt x="9165" y="1833"/>
                  </a:lnTo>
                  <a:lnTo>
                    <a:pt x="9165" y="917"/>
                  </a:lnTo>
                  <a:lnTo>
                    <a:pt x="7809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4" name="Google Shape;1221;p54">
              <a:extLst>
                <a:ext uri="{FF2B5EF4-FFF2-40B4-BE49-F238E27FC236}">
                  <a16:creationId xmlns:a16="http://schemas.microsoft.com/office/drawing/2014/main" id="{085E4BE2-B3F6-C47D-0265-C6A870F4C414}"/>
                </a:ext>
              </a:extLst>
            </p:cNvPr>
            <p:cNvSpPr/>
            <p:nvPr/>
          </p:nvSpPr>
          <p:spPr>
            <a:xfrm>
              <a:off x="1088425" y="2610025"/>
              <a:ext cx="435350" cy="458275"/>
            </a:xfrm>
            <a:custGeom>
              <a:avLst/>
              <a:gdLst/>
              <a:ahLst/>
              <a:cxnLst/>
              <a:rect l="l" t="t" r="r" b="b"/>
              <a:pathLst>
                <a:path w="17414" h="18331" extrusionOk="0">
                  <a:moveTo>
                    <a:pt x="4143" y="11439"/>
                  </a:moveTo>
                  <a:lnTo>
                    <a:pt x="4583" y="11915"/>
                  </a:lnTo>
                  <a:lnTo>
                    <a:pt x="5499" y="11915"/>
                  </a:lnTo>
                  <a:lnTo>
                    <a:pt x="5976" y="12355"/>
                  </a:lnTo>
                  <a:lnTo>
                    <a:pt x="4583" y="12355"/>
                  </a:lnTo>
                  <a:lnTo>
                    <a:pt x="4143" y="11915"/>
                  </a:lnTo>
                  <a:lnTo>
                    <a:pt x="3666" y="11915"/>
                  </a:lnTo>
                  <a:lnTo>
                    <a:pt x="4143" y="11439"/>
                  </a:lnTo>
                  <a:close/>
                  <a:moveTo>
                    <a:pt x="13748" y="1"/>
                  </a:moveTo>
                  <a:lnTo>
                    <a:pt x="13308" y="441"/>
                  </a:lnTo>
                  <a:lnTo>
                    <a:pt x="11915" y="917"/>
                  </a:lnTo>
                  <a:lnTo>
                    <a:pt x="11475" y="1357"/>
                  </a:lnTo>
                  <a:lnTo>
                    <a:pt x="10998" y="1834"/>
                  </a:lnTo>
                  <a:lnTo>
                    <a:pt x="9642" y="2274"/>
                  </a:lnTo>
                  <a:lnTo>
                    <a:pt x="10082" y="2750"/>
                  </a:lnTo>
                  <a:lnTo>
                    <a:pt x="11475" y="3190"/>
                  </a:lnTo>
                  <a:lnTo>
                    <a:pt x="11915" y="3190"/>
                  </a:lnTo>
                  <a:lnTo>
                    <a:pt x="11475" y="3667"/>
                  </a:lnTo>
                  <a:lnTo>
                    <a:pt x="10558" y="3667"/>
                  </a:lnTo>
                  <a:lnTo>
                    <a:pt x="10558" y="4107"/>
                  </a:lnTo>
                  <a:lnTo>
                    <a:pt x="10558" y="4583"/>
                  </a:lnTo>
                  <a:lnTo>
                    <a:pt x="9642" y="5500"/>
                  </a:lnTo>
                  <a:lnTo>
                    <a:pt x="9165" y="5023"/>
                  </a:lnTo>
                  <a:lnTo>
                    <a:pt x="7809" y="4583"/>
                  </a:lnTo>
                  <a:lnTo>
                    <a:pt x="7809" y="4107"/>
                  </a:lnTo>
                  <a:lnTo>
                    <a:pt x="7332" y="3667"/>
                  </a:lnTo>
                  <a:lnTo>
                    <a:pt x="6892" y="3190"/>
                  </a:lnTo>
                  <a:lnTo>
                    <a:pt x="5976" y="3190"/>
                  </a:lnTo>
                  <a:lnTo>
                    <a:pt x="5499" y="4107"/>
                  </a:lnTo>
                  <a:lnTo>
                    <a:pt x="5059" y="4107"/>
                  </a:lnTo>
                  <a:lnTo>
                    <a:pt x="5499" y="4583"/>
                  </a:lnTo>
                  <a:lnTo>
                    <a:pt x="5499" y="5023"/>
                  </a:lnTo>
                  <a:lnTo>
                    <a:pt x="5499" y="5500"/>
                  </a:lnTo>
                  <a:lnTo>
                    <a:pt x="5059" y="5940"/>
                  </a:lnTo>
                  <a:lnTo>
                    <a:pt x="4583" y="6856"/>
                  </a:lnTo>
                  <a:lnTo>
                    <a:pt x="4143" y="6856"/>
                  </a:lnTo>
                  <a:lnTo>
                    <a:pt x="3666" y="7333"/>
                  </a:lnTo>
                  <a:lnTo>
                    <a:pt x="4143" y="8249"/>
                  </a:lnTo>
                  <a:lnTo>
                    <a:pt x="4143" y="8689"/>
                  </a:lnTo>
                  <a:lnTo>
                    <a:pt x="4583" y="8689"/>
                  </a:lnTo>
                  <a:lnTo>
                    <a:pt x="5059" y="9606"/>
                  </a:lnTo>
                  <a:lnTo>
                    <a:pt x="5499" y="9166"/>
                  </a:lnTo>
                  <a:lnTo>
                    <a:pt x="6892" y="9166"/>
                  </a:lnTo>
                  <a:lnTo>
                    <a:pt x="6892" y="9606"/>
                  </a:lnTo>
                  <a:lnTo>
                    <a:pt x="6416" y="10082"/>
                  </a:lnTo>
                  <a:lnTo>
                    <a:pt x="5976" y="10082"/>
                  </a:lnTo>
                  <a:lnTo>
                    <a:pt x="4583" y="10522"/>
                  </a:lnTo>
                  <a:lnTo>
                    <a:pt x="3666" y="11439"/>
                  </a:lnTo>
                  <a:lnTo>
                    <a:pt x="2310" y="11915"/>
                  </a:lnTo>
                  <a:lnTo>
                    <a:pt x="3226" y="12355"/>
                  </a:lnTo>
                  <a:lnTo>
                    <a:pt x="2310" y="12355"/>
                  </a:lnTo>
                  <a:lnTo>
                    <a:pt x="2750" y="12832"/>
                  </a:lnTo>
                  <a:lnTo>
                    <a:pt x="477" y="12832"/>
                  </a:lnTo>
                  <a:lnTo>
                    <a:pt x="0" y="13272"/>
                  </a:lnTo>
                  <a:lnTo>
                    <a:pt x="0" y="13748"/>
                  </a:lnTo>
                  <a:lnTo>
                    <a:pt x="1833" y="13748"/>
                  </a:lnTo>
                  <a:lnTo>
                    <a:pt x="2310" y="14188"/>
                  </a:lnTo>
                  <a:lnTo>
                    <a:pt x="917" y="14188"/>
                  </a:lnTo>
                  <a:lnTo>
                    <a:pt x="477" y="14665"/>
                  </a:lnTo>
                  <a:lnTo>
                    <a:pt x="0" y="15581"/>
                  </a:lnTo>
                  <a:lnTo>
                    <a:pt x="477" y="16021"/>
                  </a:lnTo>
                  <a:lnTo>
                    <a:pt x="917" y="15105"/>
                  </a:lnTo>
                  <a:lnTo>
                    <a:pt x="1393" y="15581"/>
                  </a:lnTo>
                  <a:lnTo>
                    <a:pt x="917" y="16498"/>
                  </a:lnTo>
                  <a:lnTo>
                    <a:pt x="917" y="16938"/>
                  </a:lnTo>
                  <a:lnTo>
                    <a:pt x="1393" y="16938"/>
                  </a:lnTo>
                  <a:lnTo>
                    <a:pt x="917" y="17414"/>
                  </a:lnTo>
                  <a:lnTo>
                    <a:pt x="917" y="17414"/>
                  </a:lnTo>
                  <a:lnTo>
                    <a:pt x="2310" y="16938"/>
                  </a:lnTo>
                  <a:lnTo>
                    <a:pt x="2310" y="17414"/>
                  </a:lnTo>
                  <a:lnTo>
                    <a:pt x="2310" y="18331"/>
                  </a:lnTo>
                  <a:lnTo>
                    <a:pt x="3226" y="17414"/>
                  </a:lnTo>
                  <a:lnTo>
                    <a:pt x="3666" y="17414"/>
                  </a:lnTo>
                  <a:lnTo>
                    <a:pt x="4583" y="17854"/>
                  </a:lnTo>
                  <a:lnTo>
                    <a:pt x="5499" y="17854"/>
                  </a:lnTo>
                  <a:lnTo>
                    <a:pt x="5976" y="17414"/>
                  </a:lnTo>
                  <a:lnTo>
                    <a:pt x="6416" y="17854"/>
                  </a:lnTo>
                  <a:lnTo>
                    <a:pt x="7332" y="17854"/>
                  </a:lnTo>
                  <a:lnTo>
                    <a:pt x="7332" y="17414"/>
                  </a:lnTo>
                  <a:lnTo>
                    <a:pt x="7809" y="17414"/>
                  </a:lnTo>
                  <a:lnTo>
                    <a:pt x="8249" y="16938"/>
                  </a:lnTo>
                  <a:lnTo>
                    <a:pt x="8249" y="17414"/>
                  </a:lnTo>
                  <a:lnTo>
                    <a:pt x="8725" y="16938"/>
                  </a:lnTo>
                  <a:lnTo>
                    <a:pt x="9165" y="16498"/>
                  </a:lnTo>
                  <a:lnTo>
                    <a:pt x="12831" y="16498"/>
                  </a:lnTo>
                  <a:lnTo>
                    <a:pt x="13308" y="16938"/>
                  </a:lnTo>
                  <a:lnTo>
                    <a:pt x="14224" y="16498"/>
                  </a:lnTo>
                  <a:lnTo>
                    <a:pt x="14664" y="15581"/>
                  </a:lnTo>
                  <a:lnTo>
                    <a:pt x="14664" y="15105"/>
                  </a:lnTo>
                  <a:lnTo>
                    <a:pt x="15141" y="15105"/>
                  </a:lnTo>
                  <a:lnTo>
                    <a:pt x="15581" y="14665"/>
                  </a:lnTo>
                  <a:lnTo>
                    <a:pt x="15581" y="14188"/>
                  </a:lnTo>
                  <a:lnTo>
                    <a:pt x="16057" y="14188"/>
                  </a:lnTo>
                  <a:lnTo>
                    <a:pt x="16057" y="13748"/>
                  </a:lnTo>
                  <a:lnTo>
                    <a:pt x="16057" y="13272"/>
                  </a:lnTo>
                  <a:lnTo>
                    <a:pt x="16057" y="12832"/>
                  </a:lnTo>
                  <a:lnTo>
                    <a:pt x="16497" y="12355"/>
                  </a:lnTo>
                  <a:lnTo>
                    <a:pt x="16497" y="11915"/>
                  </a:lnTo>
                  <a:lnTo>
                    <a:pt x="16497" y="10999"/>
                  </a:lnTo>
                  <a:lnTo>
                    <a:pt x="16974" y="10522"/>
                  </a:lnTo>
                  <a:lnTo>
                    <a:pt x="16497" y="9606"/>
                  </a:lnTo>
                  <a:lnTo>
                    <a:pt x="16497" y="9166"/>
                  </a:lnTo>
                  <a:lnTo>
                    <a:pt x="16974" y="8689"/>
                  </a:lnTo>
                  <a:lnTo>
                    <a:pt x="16497" y="8249"/>
                  </a:lnTo>
                  <a:lnTo>
                    <a:pt x="16974" y="8249"/>
                  </a:lnTo>
                  <a:lnTo>
                    <a:pt x="16974" y="8689"/>
                  </a:lnTo>
                  <a:lnTo>
                    <a:pt x="17414" y="8249"/>
                  </a:lnTo>
                  <a:lnTo>
                    <a:pt x="16974" y="7333"/>
                  </a:lnTo>
                  <a:lnTo>
                    <a:pt x="16497" y="6856"/>
                  </a:lnTo>
                  <a:lnTo>
                    <a:pt x="16497" y="6416"/>
                  </a:lnTo>
                  <a:lnTo>
                    <a:pt x="15581" y="5940"/>
                  </a:lnTo>
                  <a:lnTo>
                    <a:pt x="14664" y="5940"/>
                  </a:lnTo>
                  <a:lnTo>
                    <a:pt x="14224" y="6416"/>
                  </a:lnTo>
                  <a:lnTo>
                    <a:pt x="13748" y="6416"/>
                  </a:lnTo>
                  <a:lnTo>
                    <a:pt x="13308" y="5940"/>
                  </a:lnTo>
                  <a:lnTo>
                    <a:pt x="12831" y="5500"/>
                  </a:lnTo>
                  <a:lnTo>
                    <a:pt x="12391" y="5023"/>
                  </a:lnTo>
                  <a:lnTo>
                    <a:pt x="11915" y="4583"/>
                  </a:lnTo>
                  <a:lnTo>
                    <a:pt x="12391" y="4107"/>
                  </a:lnTo>
                  <a:lnTo>
                    <a:pt x="12391" y="3667"/>
                  </a:lnTo>
                  <a:lnTo>
                    <a:pt x="12831" y="3667"/>
                  </a:lnTo>
                  <a:lnTo>
                    <a:pt x="13308" y="4107"/>
                  </a:lnTo>
                  <a:lnTo>
                    <a:pt x="13748" y="3667"/>
                  </a:lnTo>
                  <a:lnTo>
                    <a:pt x="13748" y="3190"/>
                  </a:lnTo>
                  <a:lnTo>
                    <a:pt x="14224" y="2750"/>
                  </a:lnTo>
                  <a:lnTo>
                    <a:pt x="14664" y="1834"/>
                  </a:lnTo>
                  <a:lnTo>
                    <a:pt x="16057" y="1834"/>
                  </a:lnTo>
                  <a:lnTo>
                    <a:pt x="15581" y="1357"/>
                  </a:lnTo>
                  <a:lnTo>
                    <a:pt x="16497" y="1357"/>
                  </a:lnTo>
                  <a:lnTo>
                    <a:pt x="16974" y="917"/>
                  </a:lnTo>
                  <a:lnTo>
                    <a:pt x="16497" y="441"/>
                  </a:lnTo>
                  <a:lnTo>
                    <a:pt x="16057" y="1"/>
                  </a:lnTo>
                  <a:lnTo>
                    <a:pt x="16057" y="441"/>
                  </a:lnTo>
                  <a:lnTo>
                    <a:pt x="14664" y="441"/>
                  </a:lnTo>
                  <a:lnTo>
                    <a:pt x="13748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5" name="Google Shape;1222;p54">
              <a:extLst>
                <a:ext uri="{FF2B5EF4-FFF2-40B4-BE49-F238E27FC236}">
                  <a16:creationId xmlns:a16="http://schemas.microsoft.com/office/drawing/2014/main" id="{B0409362-399E-D57A-965B-E328DC340580}"/>
                </a:ext>
              </a:extLst>
            </p:cNvPr>
            <p:cNvSpPr/>
            <p:nvPr/>
          </p:nvSpPr>
          <p:spPr>
            <a:xfrm>
              <a:off x="1111325" y="3033450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1394" y="1"/>
                  </a:moveTo>
                  <a:lnTo>
                    <a:pt x="1" y="917"/>
                  </a:lnTo>
                  <a:lnTo>
                    <a:pt x="477" y="91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6" name="Google Shape;1223;p54">
              <a:extLst>
                <a:ext uri="{FF2B5EF4-FFF2-40B4-BE49-F238E27FC236}">
                  <a16:creationId xmlns:a16="http://schemas.microsoft.com/office/drawing/2014/main" id="{532955AF-E618-52DD-DF79-495D5A22782B}"/>
                </a:ext>
              </a:extLst>
            </p:cNvPr>
            <p:cNvSpPr/>
            <p:nvPr/>
          </p:nvSpPr>
          <p:spPr>
            <a:xfrm>
              <a:off x="1386275" y="2643950"/>
              <a:ext cx="206250" cy="172325"/>
            </a:xfrm>
            <a:custGeom>
              <a:avLst/>
              <a:gdLst/>
              <a:ahLst/>
              <a:cxnLst/>
              <a:rect l="l" t="t" r="r" b="b"/>
              <a:pathLst>
                <a:path w="8250" h="6893" extrusionOk="0">
                  <a:moveTo>
                    <a:pt x="5060" y="0"/>
                  </a:moveTo>
                  <a:lnTo>
                    <a:pt x="4583" y="477"/>
                  </a:lnTo>
                  <a:lnTo>
                    <a:pt x="2750" y="477"/>
                  </a:lnTo>
                  <a:lnTo>
                    <a:pt x="2310" y="1393"/>
                  </a:lnTo>
                  <a:lnTo>
                    <a:pt x="1834" y="1833"/>
                  </a:lnTo>
                  <a:lnTo>
                    <a:pt x="1834" y="2310"/>
                  </a:lnTo>
                  <a:lnTo>
                    <a:pt x="1394" y="2750"/>
                  </a:lnTo>
                  <a:lnTo>
                    <a:pt x="917" y="2310"/>
                  </a:lnTo>
                  <a:lnTo>
                    <a:pt x="477" y="2310"/>
                  </a:lnTo>
                  <a:lnTo>
                    <a:pt x="477" y="2750"/>
                  </a:lnTo>
                  <a:lnTo>
                    <a:pt x="1" y="3226"/>
                  </a:lnTo>
                  <a:lnTo>
                    <a:pt x="477" y="3666"/>
                  </a:lnTo>
                  <a:lnTo>
                    <a:pt x="917" y="4143"/>
                  </a:lnTo>
                  <a:lnTo>
                    <a:pt x="1394" y="4583"/>
                  </a:lnTo>
                  <a:lnTo>
                    <a:pt x="1834" y="5059"/>
                  </a:lnTo>
                  <a:lnTo>
                    <a:pt x="2310" y="4583"/>
                  </a:lnTo>
                  <a:lnTo>
                    <a:pt x="3667" y="4583"/>
                  </a:lnTo>
                  <a:lnTo>
                    <a:pt x="4583" y="5059"/>
                  </a:lnTo>
                  <a:lnTo>
                    <a:pt x="4583" y="5499"/>
                  </a:lnTo>
                  <a:lnTo>
                    <a:pt x="5060" y="5976"/>
                  </a:lnTo>
                  <a:lnTo>
                    <a:pt x="5500" y="6892"/>
                  </a:lnTo>
                  <a:lnTo>
                    <a:pt x="5976" y="6416"/>
                  </a:lnTo>
                  <a:lnTo>
                    <a:pt x="6416" y="5976"/>
                  </a:lnTo>
                  <a:lnTo>
                    <a:pt x="7333" y="5976"/>
                  </a:lnTo>
                  <a:lnTo>
                    <a:pt x="7333" y="4583"/>
                  </a:lnTo>
                  <a:lnTo>
                    <a:pt x="7809" y="4143"/>
                  </a:lnTo>
                  <a:lnTo>
                    <a:pt x="7809" y="4583"/>
                  </a:lnTo>
                  <a:lnTo>
                    <a:pt x="7809" y="5059"/>
                  </a:lnTo>
                  <a:lnTo>
                    <a:pt x="8249" y="5059"/>
                  </a:lnTo>
                  <a:lnTo>
                    <a:pt x="8249" y="4583"/>
                  </a:lnTo>
                  <a:lnTo>
                    <a:pt x="8249" y="4143"/>
                  </a:lnTo>
                  <a:lnTo>
                    <a:pt x="7809" y="3666"/>
                  </a:lnTo>
                  <a:lnTo>
                    <a:pt x="7333" y="4143"/>
                  </a:lnTo>
                  <a:lnTo>
                    <a:pt x="6893" y="3666"/>
                  </a:lnTo>
                  <a:lnTo>
                    <a:pt x="7333" y="3226"/>
                  </a:lnTo>
                  <a:lnTo>
                    <a:pt x="7809" y="3226"/>
                  </a:lnTo>
                  <a:lnTo>
                    <a:pt x="7809" y="2750"/>
                  </a:lnTo>
                  <a:lnTo>
                    <a:pt x="7809" y="2310"/>
                  </a:lnTo>
                  <a:lnTo>
                    <a:pt x="7333" y="1393"/>
                  </a:lnTo>
                  <a:lnTo>
                    <a:pt x="6893" y="917"/>
                  </a:lnTo>
                  <a:lnTo>
                    <a:pt x="6893" y="477"/>
                  </a:lnTo>
                  <a:lnTo>
                    <a:pt x="5500" y="477"/>
                  </a:lnTo>
                  <a:lnTo>
                    <a:pt x="550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7" name="Google Shape;1224;p54">
              <a:extLst>
                <a:ext uri="{FF2B5EF4-FFF2-40B4-BE49-F238E27FC236}">
                  <a16:creationId xmlns:a16="http://schemas.microsoft.com/office/drawing/2014/main" id="{29622B68-6049-A6AD-5E05-940F33FAE17D}"/>
                </a:ext>
              </a:extLst>
            </p:cNvPr>
            <p:cNvSpPr/>
            <p:nvPr/>
          </p:nvSpPr>
          <p:spPr>
            <a:xfrm>
              <a:off x="2554825" y="4511775"/>
              <a:ext cx="103575" cy="171425"/>
            </a:xfrm>
            <a:custGeom>
              <a:avLst/>
              <a:gdLst/>
              <a:ahLst/>
              <a:cxnLst/>
              <a:rect l="l" t="t" r="r" b="b"/>
              <a:pathLst>
                <a:path w="4143" h="6857" extrusionOk="0">
                  <a:moveTo>
                    <a:pt x="1833" y="1"/>
                  </a:moveTo>
                  <a:lnTo>
                    <a:pt x="1393" y="441"/>
                  </a:lnTo>
                  <a:lnTo>
                    <a:pt x="917" y="917"/>
                  </a:lnTo>
                  <a:lnTo>
                    <a:pt x="477" y="1357"/>
                  </a:lnTo>
                  <a:lnTo>
                    <a:pt x="0" y="1834"/>
                  </a:lnTo>
                  <a:lnTo>
                    <a:pt x="477" y="2274"/>
                  </a:lnTo>
                  <a:lnTo>
                    <a:pt x="477" y="2750"/>
                  </a:lnTo>
                  <a:lnTo>
                    <a:pt x="477" y="3190"/>
                  </a:lnTo>
                  <a:lnTo>
                    <a:pt x="477" y="3667"/>
                  </a:lnTo>
                  <a:lnTo>
                    <a:pt x="477" y="4107"/>
                  </a:lnTo>
                  <a:lnTo>
                    <a:pt x="917" y="4107"/>
                  </a:lnTo>
                  <a:lnTo>
                    <a:pt x="477" y="4583"/>
                  </a:lnTo>
                  <a:lnTo>
                    <a:pt x="917" y="5023"/>
                  </a:lnTo>
                  <a:lnTo>
                    <a:pt x="917" y="5500"/>
                  </a:lnTo>
                  <a:lnTo>
                    <a:pt x="917" y="5940"/>
                  </a:lnTo>
                  <a:lnTo>
                    <a:pt x="1393" y="6416"/>
                  </a:lnTo>
                  <a:lnTo>
                    <a:pt x="1833" y="6416"/>
                  </a:lnTo>
                  <a:lnTo>
                    <a:pt x="2310" y="6856"/>
                  </a:lnTo>
                  <a:lnTo>
                    <a:pt x="2310" y="6416"/>
                  </a:lnTo>
                  <a:lnTo>
                    <a:pt x="2750" y="5940"/>
                  </a:lnTo>
                  <a:lnTo>
                    <a:pt x="2750" y="5500"/>
                  </a:lnTo>
                  <a:lnTo>
                    <a:pt x="3226" y="4583"/>
                  </a:lnTo>
                  <a:lnTo>
                    <a:pt x="3226" y="4107"/>
                  </a:lnTo>
                  <a:lnTo>
                    <a:pt x="3226" y="3667"/>
                  </a:lnTo>
                  <a:lnTo>
                    <a:pt x="3666" y="3190"/>
                  </a:lnTo>
                  <a:lnTo>
                    <a:pt x="4143" y="2274"/>
                  </a:lnTo>
                  <a:lnTo>
                    <a:pt x="4143" y="1357"/>
                  </a:lnTo>
                  <a:lnTo>
                    <a:pt x="3666" y="917"/>
                  </a:lnTo>
                  <a:lnTo>
                    <a:pt x="3666" y="441"/>
                  </a:lnTo>
                  <a:lnTo>
                    <a:pt x="3666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8" name="Google Shape;1225;p54">
              <a:extLst>
                <a:ext uri="{FF2B5EF4-FFF2-40B4-BE49-F238E27FC236}">
                  <a16:creationId xmlns:a16="http://schemas.microsoft.com/office/drawing/2014/main" id="{77208C2F-5A1E-BA07-AD28-9907E8991C6E}"/>
                </a:ext>
              </a:extLst>
            </p:cNvPr>
            <p:cNvSpPr/>
            <p:nvPr/>
          </p:nvSpPr>
          <p:spPr>
            <a:xfrm>
              <a:off x="2486075" y="4695075"/>
              <a:ext cx="172325" cy="308900"/>
            </a:xfrm>
            <a:custGeom>
              <a:avLst/>
              <a:gdLst/>
              <a:ahLst/>
              <a:cxnLst/>
              <a:rect l="l" t="t" r="r" b="b"/>
              <a:pathLst>
                <a:path w="6893" h="12356" extrusionOk="0">
                  <a:moveTo>
                    <a:pt x="5060" y="1"/>
                  </a:moveTo>
                  <a:lnTo>
                    <a:pt x="4583" y="917"/>
                  </a:lnTo>
                  <a:lnTo>
                    <a:pt x="4143" y="917"/>
                  </a:lnTo>
                  <a:lnTo>
                    <a:pt x="4143" y="1357"/>
                  </a:lnTo>
                  <a:lnTo>
                    <a:pt x="3227" y="1357"/>
                  </a:lnTo>
                  <a:lnTo>
                    <a:pt x="2750" y="1834"/>
                  </a:lnTo>
                  <a:lnTo>
                    <a:pt x="1394" y="1834"/>
                  </a:lnTo>
                  <a:lnTo>
                    <a:pt x="917" y="2274"/>
                  </a:lnTo>
                  <a:lnTo>
                    <a:pt x="477" y="1834"/>
                  </a:lnTo>
                  <a:lnTo>
                    <a:pt x="477" y="2274"/>
                  </a:lnTo>
                  <a:lnTo>
                    <a:pt x="1" y="3190"/>
                  </a:lnTo>
                  <a:lnTo>
                    <a:pt x="1" y="3667"/>
                  </a:lnTo>
                  <a:lnTo>
                    <a:pt x="1" y="4107"/>
                  </a:lnTo>
                  <a:lnTo>
                    <a:pt x="477" y="5023"/>
                  </a:lnTo>
                  <a:lnTo>
                    <a:pt x="477" y="5500"/>
                  </a:lnTo>
                  <a:lnTo>
                    <a:pt x="477" y="6416"/>
                  </a:lnTo>
                  <a:lnTo>
                    <a:pt x="2310" y="6416"/>
                  </a:lnTo>
                  <a:lnTo>
                    <a:pt x="1394" y="6856"/>
                  </a:lnTo>
                  <a:lnTo>
                    <a:pt x="917" y="7333"/>
                  </a:lnTo>
                  <a:lnTo>
                    <a:pt x="1394" y="7773"/>
                  </a:lnTo>
                  <a:lnTo>
                    <a:pt x="1394" y="8249"/>
                  </a:lnTo>
                  <a:lnTo>
                    <a:pt x="917" y="8689"/>
                  </a:lnTo>
                  <a:lnTo>
                    <a:pt x="477" y="8689"/>
                  </a:lnTo>
                  <a:lnTo>
                    <a:pt x="917" y="9166"/>
                  </a:lnTo>
                  <a:lnTo>
                    <a:pt x="477" y="10522"/>
                  </a:lnTo>
                  <a:lnTo>
                    <a:pt x="917" y="10999"/>
                  </a:lnTo>
                  <a:lnTo>
                    <a:pt x="917" y="11439"/>
                  </a:lnTo>
                  <a:lnTo>
                    <a:pt x="917" y="11915"/>
                  </a:lnTo>
                  <a:lnTo>
                    <a:pt x="1834" y="12355"/>
                  </a:lnTo>
                  <a:lnTo>
                    <a:pt x="2750" y="12355"/>
                  </a:lnTo>
                  <a:lnTo>
                    <a:pt x="2750" y="11439"/>
                  </a:lnTo>
                  <a:lnTo>
                    <a:pt x="2750" y="10999"/>
                  </a:lnTo>
                  <a:lnTo>
                    <a:pt x="3227" y="10522"/>
                  </a:lnTo>
                  <a:lnTo>
                    <a:pt x="4583" y="10999"/>
                  </a:lnTo>
                  <a:lnTo>
                    <a:pt x="5060" y="10999"/>
                  </a:lnTo>
                  <a:lnTo>
                    <a:pt x="5500" y="11439"/>
                  </a:lnTo>
                  <a:lnTo>
                    <a:pt x="5976" y="10999"/>
                  </a:lnTo>
                  <a:lnTo>
                    <a:pt x="5976" y="10522"/>
                  </a:lnTo>
                  <a:lnTo>
                    <a:pt x="5976" y="9606"/>
                  </a:lnTo>
                  <a:lnTo>
                    <a:pt x="5500" y="8689"/>
                  </a:lnTo>
                  <a:lnTo>
                    <a:pt x="5976" y="7333"/>
                  </a:lnTo>
                  <a:lnTo>
                    <a:pt x="5976" y="6856"/>
                  </a:lnTo>
                  <a:lnTo>
                    <a:pt x="5976" y="6416"/>
                  </a:lnTo>
                  <a:lnTo>
                    <a:pt x="5976" y="5940"/>
                  </a:lnTo>
                  <a:lnTo>
                    <a:pt x="5976" y="5500"/>
                  </a:lnTo>
                  <a:lnTo>
                    <a:pt x="5976" y="5023"/>
                  </a:lnTo>
                  <a:lnTo>
                    <a:pt x="6416" y="5023"/>
                  </a:lnTo>
                  <a:lnTo>
                    <a:pt x="6893" y="4583"/>
                  </a:lnTo>
                  <a:lnTo>
                    <a:pt x="6893" y="4107"/>
                  </a:lnTo>
                  <a:lnTo>
                    <a:pt x="6416" y="4107"/>
                  </a:lnTo>
                  <a:lnTo>
                    <a:pt x="6893" y="3190"/>
                  </a:lnTo>
                  <a:lnTo>
                    <a:pt x="6893" y="2274"/>
                  </a:lnTo>
                  <a:lnTo>
                    <a:pt x="6416" y="2750"/>
                  </a:lnTo>
                  <a:lnTo>
                    <a:pt x="6416" y="2274"/>
                  </a:lnTo>
                  <a:lnTo>
                    <a:pt x="5976" y="1834"/>
                  </a:lnTo>
                  <a:lnTo>
                    <a:pt x="6416" y="1834"/>
                  </a:lnTo>
                  <a:lnTo>
                    <a:pt x="5500" y="917"/>
                  </a:lnTo>
                  <a:lnTo>
                    <a:pt x="5060" y="917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59" name="Google Shape;1226;p54">
              <a:extLst>
                <a:ext uri="{FF2B5EF4-FFF2-40B4-BE49-F238E27FC236}">
                  <a16:creationId xmlns:a16="http://schemas.microsoft.com/office/drawing/2014/main" id="{C54EC372-F9DB-6BD6-E085-DE27705481D1}"/>
                </a:ext>
              </a:extLst>
            </p:cNvPr>
            <p:cNvSpPr/>
            <p:nvPr/>
          </p:nvSpPr>
          <p:spPr>
            <a:xfrm>
              <a:off x="2933350" y="5095600"/>
              <a:ext cx="343700" cy="218150"/>
            </a:xfrm>
            <a:custGeom>
              <a:avLst/>
              <a:gdLst/>
              <a:ahLst/>
              <a:cxnLst/>
              <a:rect l="l" t="t" r="r" b="b"/>
              <a:pathLst>
                <a:path w="13748" h="8726" extrusionOk="0">
                  <a:moveTo>
                    <a:pt x="13748" y="0"/>
                  </a:moveTo>
                  <a:lnTo>
                    <a:pt x="12831" y="477"/>
                  </a:lnTo>
                  <a:lnTo>
                    <a:pt x="11438" y="477"/>
                  </a:lnTo>
                  <a:lnTo>
                    <a:pt x="10998" y="1393"/>
                  </a:lnTo>
                  <a:lnTo>
                    <a:pt x="10522" y="917"/>
                  </a:lnTo>
                  <a:lnTo>
                    <a:pt x="10082" y="917"/>
                  </a:lnTo>
                  <a:lnTo>
                    <a:pt x="9605" y="1393"/>
                  </a:lnTo>
                  <a:lnTo>
                    <a:pt x="8249" y="1393"/>
                  </a:lnTo>
                  <a:lnTo>
                    <a:pt x="7332" y="1833"/>
                  </a:lnTo>
                  <a:lnTo>
                    <a:pt x="6416" y="1833"/>
                  </a:lnTo>
                  <a:lnTo>
                    <a:pt x="5499" y="1393"/>
                  </a:lnTo>
                  <a:lnTo>
                    <a:pt x="4106" y="1393"/>
                  </a:lnTo>
                  <a:lnTo>
                    <a:pt x="3666" y="917"/>
                  </a:lnTo>
                  <a:lnTo>
                    <a:pt x="2750" y="917"/>
                  </a:lnTo>
                  <a:lnTo>
                    <a:pt x="1833" y="1393"/>
                  </a:lnTo>
                  <a:lnTo>
                    <a:pt x="1833" y="917"/>
                  </a:lnTo>
                  <a:lnTo>
                    <a:pt x="1356" y="477"/>
                  </a:lnTo>
                  <a:lnTo>
                    <a:pt x="917" y="917"/>
                  </a:lnTo>
                  <a:lnTo>
                    <a:pt x="440" y="917"/>
                  </a:lnTo>
                  <a:lnTo>
                    <a:pt x="440" y="1833"/>
                  </a:lnTo>
                  <a:lnTo>
                    <a:pt x="0" y="2310"/>
                  </a:lnTo>
                  <a:lnTo>
                    <a:pt x="0" y="2750"/>
                  </a:lnTo>
                  <a:lnTo>
                    <a:pt x="440" y="3226"/>
                  </a:lnTo>
                  <a:lnTo>
                    <a:pt x="1356" y="3666"/>
                  </a:lnTo>
                  <a:lnTo>
                    <a:pt x="1833" y="3666"/>
                  </a:lnTo>
                  <a:lnTo>
                    <a:pt x="2750" y="4143"/>
                  </a:lnTo>
                  <a:lnTo>
                    <a:pt x="4106" y="4583"/>
                  </a:lnTo>
                  <a:lnTo>
                    <a:pt x="4583" y="5059"/>
                  </a:lnTo>
                  <a:lnTo>
                    <a:pt x="5022" y="5976"/>
                  </a:lnTo>
                  <a:lnTo>
                    <a:pt x="5939" y="5976"/>
                  </a:lnTo>
                  <a:lnTo>
                    <a:pt x="6416" y="6416"/>
                  </a:lnTo>
                  <a:lnTo>
                    <a:pt x="7772" y="6416"/>
                  </a:lnTo>
                  <a:lnTo>
                    <a:pt x="8689" y="6892"/>
                  </a:lnTo>
                  <a:lnTo>
                    <a:pt x="8689" y="7332"/>
                  </a:lnTo>
                  <a:lnTo>
                    <a:pt x="9165" y="8249"/>
                  </a:lnTo>
                  <a:lnTo>
                    <a:pt x="10082" y="8725"/>
                  </a:lnTo>
                  <a:lnTo>
                    <a:pt x="10522" y="8249"/>
                  </a:lnTo>
                  <a:lnTo>
                    <a:pt x="11915" y="8725"/>
                  </a:lnTo>
                  <a:lnTo>
                    <a:pt x="11438" y="7332"/>
                  </a:lnTo>
                  <a:lnTo>
                    <a:pt x="12831" y="6892"/>
                  </a:lnTo>
                  <a:lnTo>
                    <a:pt x="12355" y="5976"/>
                  </a:lnTo>
                  <a:lnTo>
                    <a:pt x="11915" y="5976"/>
                  </a:lnTo>
                  <a:lnTo>
                    <a:pt x="12355" y="5499"/>
                  </a:lnTo>
                  <a:lnTo>
                    <a:pt x="11915" y="5499"/>
                  </a:lnTo>
                  <a:lnTo>
                    <a:pt x="11915" y="5059"/>
                  </a:lnTo>
                  <a:lnTo>
                    <a:pt x="11915" y="4583"/>
                  </a:lnTo>
                  <a:lnTo>
                    <a:pt x="12355" y="4143"/>
                  </a:lnTo>
                  <a:lnTo>
                    <a:pt x="12355" y="3666"/>
                  </a:lnTo>
                  <a:lnTo>
                    <a:pt x="12355" y="3226"/>
                  </a:lnTo>
                  <a:lnTo>
                    <a:pt x="12355" y="2750"/>
                  </a:lnTo>
                  <a:lnTo>
                    <a:pt x="12831" y="1833"/>
                  </a:lnTo>
                  <a:lnTo>
                    <a:pt x="13271" y="1833"/>
                  </a:lnTo>
                  <a:lnTo>
                    <a:pt x="13748" y="917"/>
                  </a:lnTo>
                  <a:lnTo>
                    <a:pt x="13748" y="477"/>
                  </a:lnTo>
                  <a:lnTo>
                    <a:pt x="13748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0" name="Google Shape;1227;p54">
              <a:extLst>
                <a:ext uri="{FF2B5EF4-FFF2-40B4-BE49-F238E27FC236}">
                  <a16:creationId xmlns:a16="http://schemas.microsoft.com/office/drawing/2014/main" id="{B45D0019-44B1-3C66-CD00-C1A0252CB2F6}"/>
                </a:ext>
              </a:extLst>
            </p:cNvPr>
            <p:cNvSpPr/>
            <p:nvPr/>
          </p:nvSpPr>
          <p:spPr>
            <a:xfrm>
              <a:off x="1627325" y="2918900"/>
              <a:ext cx="33925" cy="22925"/>
            </a:xfrm>
            <a:custGeom>
              <a:avLst/>
              <a:gdLst/>
              <a:ahLst/>
              <a:cxnLst/>
              <a:rect l="l" t="t" r="r" b="b"/>
              <a:pathLst>
                <a:path w="1357" h="917" extrusionOk="0">
                  <a:moveTo>
                    <a:pt x="0" y="0"/>
                  </a:moveTo>
                  <a:lnTo>
                    <a:pt x="0" y="917"/>
                  </a:lnTo>
                  <a:lnTo>
                    <a:pt x="917" y="917"/>
                  </a:lnTo>
                  <a:lnTo>
                    <a:pt x="135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1" name="Google Shape;1228;p54">
              <a:extLst>
                <a:ext uri="{FF2B5EF4-FFF2-40B4-BE49-F238E27FC236}">
                  <a16:creationId xmlns:a16="http://schemas.microsoft.com/office/drawing/2014/main" id="{47AC3294-973F-CC8A-F4ED-9359745D6E75}"/>
                </a:ext>
              </a:extLst>
            </p:cNvPr>
            <p:cNvSpPr/>
            <p:nvPr/>
          </p:nvSpPr>
          <p:spPr>
            <a:xfrm>
              <a:off x="1787700" y="3331325"/>
              <a:ext cx="33950" cy="11925"/>
            </a:xfrm>
            <a:custGeom>
              <a:avLst/>
              <a:gdLst/>
              <a:ahLst/>
              <a:cxnLst/>
              <a:rect l="l" t="t" r="r" b="b"/>
              <a:pathLst>
                <a:path w="1358" h="477" extrusionOk="0">
                  <a:moveTo>
                    <a:pt x="1" y="0"/>
                  </a:moveTo>
                  <a:lnTo>
                    <a:pt x="441" y="477"/>
                  </a:lnTo>
                  <a:lnTo>
                    <a:pt x="1357" y="477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2" name="Google Shape;1229;p54">
              <a:extLst>
                <a:ext uri="{FF2B5EF4-FFF2-40B4-BE49-F238E27FC236}">
                  <a16:creationId xmlns:a16="http://schemas.microsoft.com/office/drawing/2014/main" id="{EF9C57EC-5ED3-4923-0008-620518C67DF3}"/>
                </a:ext>
              </a:extLst>
            </p:cNvPr>
            <p:cNvSpPr/>
            <p:nvPr/>
          </p:nvSpPr>
          <p:spPr>
            <a:xfrm>
              <a:off x="1936175" y="2197600"/>
              <a:ext cx="22950" cy="33950"/>
            </a:xfrm>
            <a:custGeom>
              <a:avLst/>
              <a:gdLst/>
              <a:ahLst/>
              <a:cxnLst/>
              <a:rect l="l" t="t" r="r" b="b"/>
              <a:pathLst>
                <a:path w="918" h="1358" extrusionOk="0">
                  <a:moveTo>
                    <a:pt x="917" y="1"/>
                  </a:moveTo>
                  <a:lnTo>
                    <a:pt x="477" y="441"/>
                  </a:lnTo>
                  <a:lnTo>
                    <a:pt x="1" y="441"/>
                  </a:lnTo>
                  <a:lnTo>
                    <a:pt x="477" y="917"/>
                  </a:lnTo>
                  <a:lnTo>
                    <a:pt x="917" y="1357"/>
                  </a:lnTo>
                  <a:lnTo>
                    <a:pt x="917" y="917"/>
                  </a:lnTo>
                  <a:lnTo>
                    <a:pt x="917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3" name="Google Shape;1230;p54">
              <a:extLst>
                <a:ext uri="{FF2B5EF4-FFF2-40B4-BE49-F238E27FC236}">
                  <a16:creationId xmlns:a16="http://schemas.microsoft.com/office/drawing/2014/main" id="{996EFA00-693E-4E13-F392-F9DD92800226}"/>
                </a:ext>
              </a:extLst>
            </p:cNvPr>
            <p:cNvSpPr/>
            <p:nvPr/>
          </p:nvSpPr>
          <p:spPr>
            <a:xfrm>
              <a:off x="2096575" y="2037225"/>
              <a:ext cx="34850" cy="102675"/>
            </a:xfrm>
            <a:custGeom>
              <a:avLst/>
              <a:gdLst/>
              <a:ahLst/>
              <a:cxnLst/>
              <a:rect l="l" t="t" r="r" b="b"/>
              <a:pathLst>
                <a:path w="1394" h="4107" extrusionOk="0">
                  <a:moveTo>
                    <a:pt x="1393" y="0"/>
                  </a:moveTo>
                  <a:lnTo>
                    <a:pt x="917" y="1357"/>
                  </a:lnTo>
                  <a:lnTo>
                    <a:pt x="917" y="1833"/>
                  </a:lnTo>
                  <a:lnTo>
                    <a:pt x="0" y="1833"/>
                  </a:lnTo>
                  <a:lnTo>
                    <a:pt x="0" y="2750"/>
                  </a:lnTo>
                  <a:lnTo>
                    <a:pt x="477" y="3190"/>
                  </a:lnTo>
                  <a:lnTo>
                    <a:pt x="477" y="3629"/>
                  </a:lnTo>
                  <a:lnTo>
                    <a:pt x="917" y="3190"/>
                  </a:lnTo>
                  <a:lnTo>
                    <a:pt x="917" y="2750"/>
                  </a:lnTo>
                  <a:lnTo>
                    <a:pt x="1393" y="2273"/>
                  </a:lnTo>
                  <a:lnTo>
                    <a:pt x="1393" y="1833"/>
                  </a:lnTo>
                  <a:lnTo>
                    <a:pt x="1393" y="1357"/>
                  </a:lnTo>
                  <a:lnTo>
                    <a:pt x="1393" y="917"/>
                  </a:lnTo>
                  <a:lnTo>
                    <a:pt x="1393" y="0"/>
                  </a:lnTo>
                  <a:close/>
                  <a:moveTo>
                    <a:pt x="477" y="3629"/>
                  </a:moveTo>
                  <a:lnTo>
                    <a:pt x="0" y="4106"/>
                  </a:lnTo>
                  <a:lnTo>
                    <a:pt x="0" y="4106"/>
                  </a:lnTo>
                  <a:lnTo>
                    <a:pt x="477" y="3666"/>
                  </a:lnTo>
                  <a:lnTo>
                    <a:pt x="477" y="3629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4" name="Google Shape;1231;p54">
              <a:extLst>
                <a:ext uri="{FF2B5EF4-FFF2-40B4-BE49-F238E27FC236}">
                  <a16:creationId xmlns:a16="http://schemas.microsoft.com/office/drawing/2014/main" id="{0C095C90-F1D6-8E4B-BBFC-82818ECF8098}"/>
                </a:ext>
              </a:extLst>
            </p:cNvPr>
            <p:cNvSpPr/>
            <p:nvPr/>
          </p:nvSpPr>
          <p:spPr>
            <a:xfrm>
              <a:off x="1627325" y="2231525"/>
              <a:ext cx="79750" cy="80675"/>
            </a:xfrm>
            <a:custGeom>
              <a:avLst/>
              <a:gdLst/>
              <a:ahLst/>
              <a:cxnLst/>
              <a:rect l="l" t="t" r="r" b="b"/>
              <a:pathLst>
                <a:path w="3190" h="3227" extrusionOk="0">
                  <a:moveTo>
                    <a:pt x="3190" y="0"/>
                  </a:moveTo>
                  <a:lnTo>
                    <a:pt x="2750" y="477"/>
                  </a:lnTo>
                  <a:lnTo>
                    <a:pt x="1357" y="477"/>
                  </a:lnTo>
                  <a:lnTo>
                    <a:pt x="1357" y="1393"/>
                  </a:lnTo>
                  <a:lnTo>
                    <a:pt x="917" y="917"/>
                  </a:lnTo>
                  <a:lnTo>
                    <a:pt x="917" y="477"/>
                  </a:lnTo>
                  <a:lnTo>
                    <a:pt x="440" y="917"/>
                  </a:lnTo>
                  <a:lnTo>
                    <a:pt x="440" y="1393"/>
                  </a:lnTo>
                  <a:lnTo>
                    <a:pt x="0" y="2310"/>
                  </a:lnTo>
                  <a:lnTo>
                    <a:pt x="0" y="3226"/>
                  </a:lnTo>
                  <a:lnTo>
                    <a:pt x="440" y="2310"/>
                  </a:lnTo>
                  <a:lnTo>
                    <a:pt x="917" y="1833"/>
                  </a:lnTo>
                  <a:lnTo>
                    <a:pt x="1357" y="2310"/>
                  </a:lnTo>
                  <a:lnTo>
                    <a:pt x="1357" y="2750"/>
                  </a:lnTo>
                  <a:lnTo>
                    <a:pt x="1833" y="2310"/>
                  </a:lnTo>
                  <a:lnTo>
                    <a:pt x="1833" y="1833"/>
                  </a:lnTo>
                  <a:lnTo>
                    <a:pt x="2273" y="1393"/>
                  </a:lnTo>
                  <a:lnTo>
                    <a:pt x="2750" y="1393"/>
                  </a:lnTo>
                  <a:lnTo>
                    <a:pt x="2750" y="917"/>
                  </a:lnTo>
                  <a:lnTo>
                    <a:pt x="3190" y="477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5" name="Google Shape;1232;p54">
              <a:extLst>
                <a:ext uri="{FF2B5EF4-FFF2-40B4-BE49-F238E27FC236}">
                  <a16:creationId xmlns:a16="http://schemas.microsoft.com/office/drawing/2014/main" id="{595B63F7-64B0-79D4-54C7-4E96819987C1}"/>
                </a:ext>
              </a:extLst>
            </p:cNvPr>
            <p:cNvSpPr/>
            <p:nvPr/>
          </p:nvSpPr>
          <p:spPr>
            <a:xfrm>
              <a:off x="1650225" y="2793325"/>
              <a:ext cx="33950" cy="33950"/>
            </a:xfrm>
            <a:custGeom>
              <a:avLst/>
              <a:gdLst/>
              <a:ahLst/>
              <a:cxnLst/>
              <a:rect l="l" t="t" r="r" b="b"/>
              <a:pathLst>
                <a:path w="1358" h="1358" extrusionOk="0">
                  <a:moveTo>
                    <a:pt x="917" y="1"/>
                  </a:moveTo>
                  <a:lnTo>
                    <a:pt x="441" y="441"/>
                  </a:lnTo>
                  <a:lnTo>
                    <a:pt x="1" y="1357"/>
                  </a:lnTo>
                  <a:lnTo>
                    <a:pt x="441" y="1357"/>
                  </a:lnTo>
                  <a:lnTo>
                    <a:pt x="1357" y="917"/>
                  </a:lnTo>
                  <a:lnTo>
                    <a:pt x="1357" y="441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6" name="Google Shape;1233;p54">
              <a:extLst>
                <a:ext uri="{FF2B5EF4-FFF2-40B4-BE49-F238E27FC236}">
                  <a16:creationId xmlns:a16="http://schemas.microsoft.com/office/drawing/2014/main" id="{4AFC5B49-75B6-F215-E080-87C14E82B464}"/>
                </a:ext>
              </a:extLst>
            </p:cNvPr>
            <p:cNvSpPr/>
            <p:nvPr/>
          </p:nvSpPr>
          <p:spPr>
            <a:xfrm>
              <a:off x="1638325" y="2346075"/>
              <a:ext cx="34850" cy="34850"/>
            </a:xfrm>
            <a:custGeom>
              <a:avLst/>
              <a:gdLst/>
              <a:ahLst/>
              <a:cxnLst/>
              <a:rect l="l" t="t" r="r" b="b"/>
              <a:pathLst>
                <a:path w="1394" h="1394" extrusionOk="0">
                  <a:moveTo>
                    <a:pt x="1393" y="1"/>
                  </a:moveTo>
                  <a:lnTo>
                    <a:pt x="0" y="477"/>
                  </a:lnTo>
                  <a:lnTo>
                    <a:pt x="477" y="917"/>
                  </a:lnTo>
                  <a:lnTo>
                    <a:pt x="477" y="1394"/>
                  </a:lnTo>
                  <a:lnTo>
                    <a:pt x="1393" y="917"/>
                  </a:lnTo>
                  <a:lnTo>
                    <a:pt x="1393" y="477"/>
                  </a:lnTo>
                  <a:lnTo>
                    <a:pt x="1393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7" name="Google Shape;1234;p54">
              <a:extLst>
                <a:ext uri="{FF2B5EF4-FFF2-40B4-BE49-F238E27FC236}">
                  <a16:creationId xmlns:a16="http://schemas.microsoft.com/office/drawing/2014/main" id="{469E9825-9C88-1AE7-222C-68813AF77279}"/>
                </a:ext>
              </a:extLst>
            </p:cNvPr>
            <p:cNvSpPr/>
            <p:nvPr/>
          </p:nvSpPr>
          <p:spPr>
            <a:xfrm>
              <a:off x="1661225" y="2335075"/>
              <a:ext cx="34850" cy="79775"/>
            </a:xfrm>
            <a:custGeom>
              <a:avLst/>
              <a:gdLst/>
              <a:ahLst/>
              <a:cxnLst/>
              <a:rect l="l" t="t" r="r" b="b"/>
              <a:pathLst>
                <a:path w="1394" h="3191" extrusionOk="0">
                  <a:moveTo>
                    <a:pt x="1394" y="1"/>
                  </a:moveTo>
                  <a:lnTo>
                    <a:pt x="917" y="917"/>
                  </a:lnTo>
                  <a:lnTo>
                    <a:pt x="477" y="1357"/>
                  </a:lnTo>
                  <a:lnTo>
                    <a:pt x="1" y="2274"/>
                  </a:lnTo>
                  <a:lnTo>
                    <a:pt x="477" y="2750"/>
                  </a:lnTo>
                  <a:lnTo>
                    <a:pt x="477" y="3190"/>
                  </a:lnTo>
                  <a:lnTo>
                    <a:pt x="917" y="2274"/>
                  </a:lnTo>
                  <a:lnTo>
                    <a:pt x="917" y="1834"/>
                  </a:lnTo>
                  <a:lnTo>
                    <a:pt x="917" y="1357"/>
                  </a:lnTo>
                  <a:lnTo>
                    <a:pt x="1394" y="91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8" name="Google Shape;1235;p54">
              <a:extLst>
                <a:ext uri="{FF2B5EF4-FFF2-40B4-BE49-F238E27FC236}">
                  <a16:creationId xmlns:a16="http://schemas.microsoft.com/office/drawing/2014/main" id="{B8114048-E676-E167-20E3-36D3D3CB315B}"/>
                </a:ext>
              </a:extLst>
            </p:cNvPr>
            <p:cNvSpPr/>
            <p:nvPr/>
          </p:nvSpPr>
          <p:spPr>
            <a:xfrm>
              <a:off x="1650225" y="2506475"/>
              <a:ext cx="25" cy="11925"/>
            </a:xfrm>
            <a:custGeom>
              <a:avLst/>
              <a:gdLst/>
              <a:ahLst/>
              <a:cxnLst/>
              <a:rect l="l" t="t" r="r" b="b"/>
              <a:pathLst>
                <a:path w="1" h="477" extrusionOk="0">
                  <a:moveTo>
                    <a:pt x="1" y="477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69" name="Google Shape;1236;p54">
              <a:extLst>
                <a:ext uri="{FF2B5EF4-FFF2-40B4-BE49-F238E27FC236}">
                  <a16:creationId xmlns:a16="http://schemas.microsoft.com/office/drawing/2014/main" id="{4F60FCB1-3D8C-52F0-C2BC-3DD19493E564}"/>
                </a:ext>
              </a:extLst>
            </p:cNvPr>
            <p:cNvSpPr/>
            <p:nvPr/>
          </p:nvSpPr>
          <p:spPr>
            <a:xfrm>
              <a:off x="1638325" y="2472550"/>
              <a:ext cx="11925" cy="11025"/>
            </a:xfrm>
            <a:custGeom>
              <a:avLst/>
              <a:gdLst/>
              <a:ahLst/>
              <a:cxnLst/>
              <a:rect l="l" t="t" r="r" b="b"/>
              <a:pathLst>
                <a:path w="477" h="441" extrusionOk="0">
                  <a:moveTo>
                    <a:pt x="477" y="1"/>
                  </a:moveTo>
                  <a:lnTo>
                    <a:pt x="0" y="441"/>
                  </a:lnTo>
                  <a:lnTo>
                    <a:pt x="477" y="4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0" name="Google Shape;1237;p54">
              <a:extLst>
                <a:ext uri="{FF2B5EF4-FFF2-40B4-BE49-F238E27FC236}">
                  <a16:creationId xmlns:a16="http://schemas.microsoft.com/office/drawing/2014/main" id="{1D08004D-4880-7D3C-BD72-DE5D2E6E3510}"/>
                </a:ext>
              </a:extLst>
            </p:cNvPr>
            <p:cNvSpPr/>
            <p:nvPr/>
          </p:nvSpPr>
          <p:spPr>
            <a:xfrm>
              <a:off x="1638325" y="2483550"/>
              <a:ext cx="34850" cy="22950"/>
            </a:xfrm>
            <a:custGeom>
              <a:avLst/>
              <a:gdLst/>
              <a:ahLst/>
              <a:cxnLst/>
              <a:rect l="l" t="t" r="r" b="b"/>
              <a:pathLst>
                <a:path w="1394" h="918" extrusionOk="0">
                  <a:moveTo>
                    <a:pt x="477" y="1"/>
                  </a:moveTo>
                  <a:lnTo>
                    <a:pt x="477" y="477"/>
                  </a:lnTo>
                  <a:lnTo>
                    <a:pt x="0" y="917"/>
                  </a:lnTo>
                  <a:lnTo>
                    <a:pt x="1393" y="917"/>
                  </a:lnTo>
                  <a:lnTo>
                    <a:pt x="917" y="47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1" name="Google Shape;1238;p54">
              <a:extLst>
                <a:ext uri="{FF2B5EF4-FFF2-40B4-BE49-F238E27FC236}">
                  <a16:creationId xmlns:a16="http://schemas.microsoft.com/office/drawing/2014/main" id="{CB7C2656-3F93-0B66-FD74-C89902CBF5A4}"/>
                </a:ext>
              </a:extLst>
            </p:cNvPr>
            <p:cNvSpPr/>
            <p:nvPr/>
          </p:nvSpPr>
          <p:spPr>
            <a:xfrm>
              <a:off x="1409200" y="3308400"/>
              <a:ext cx="22925" cy="25"/>
            </a:xfrm>
            <a:custGeom>
              <a:avLst/>
              <a:gdLst/>
              <a:ahLst/>
              <a:cxnLst/>
              <a:rect l="l" t="t" r="r" b="b"/>
              <a:pathLst>
                <a:path w="917" h="1" extrusionOk="0">
                  <a:moveTo>
                    <a:pt x="0" y="1"/>
                  </a:moveTo>
                  <a:lnTo>
                    <a:pt x="917" y="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2" name="Google Shape;1239;p54">
              <a:extLst>
                <a:ext uri="{FF2B5EF4-FFF2-40B4-BE49-F238E27FC236}">
                  <a16:creationId xmlns:a16="http://schemas.microsoft.com/office/drawing/2014/main" id="{6E9BCC8C-4EB6-3827-60F9-364DE7F2ED3D}"/>
                </a:ext>
              </a:extLst>
            </p:cNvPr>
            <p:cNvSpPr/>
            <p:nvPr/>
          </p:nvSpPr>
          <p:spPr>
            <a:xfrm>
              <a:off x="1764800" y="2850150"/>
              <a:ext cx="11025" cy="22950"/>
            </a:xfrm>
            <a:custGeom>
              <a:avLst/>
              <a:gdLst/>
              <a:ahLst/>
              <a:cxnLst/>
              <a:rect l="l" t="t" r="r" b="b"/>
              <a:pathLst>
                <a:path w="441" h="918" extrusionOk="0">
                  <a:moveTo>
                    <a:pt x="0" y="917"/>
                  </a:moveTo>
                  <a:lnTo>
                    <a:pt x="440" y="1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3" name="Google Shape;1240;p54">
              <a:extLst>
                <a:ext uri="{FF2B5EF4-FFF2-40B4-BE49-F238E27FC236}">
                  <a16:creationId xmlns:a16="http://schemas.microsoft.com/office/drawing/2014/main" id="{A1FF9927-7E9A-BF5A-2278-6B8D90160A07}"/>
                </a:ext>
              </a:extLst>
            </p:cNvPr>
            <p:cNvSpPr/>
            <p:nvPr/>
          </p:nvSpPr>
          <p:spPr>
            <a:xfrm>
              <a:off x="1432100" y="2655850"/>
              <a:ext cx="687400" cy="687400"/>
            </a:xfrm>
            <a:custGeom>
              <a:avLst/>
              <a:gdLst/>
              <a:ahLst/>
              <a:cxnLst/>
              <a:rect l="l" t="t" r="r" b="b"/>
              <a:pathLst>
                <a:path w="27496" h="27496" extrusionOk="0">
                  <a:moveTo>
                    <a:pt x="19724" y="1"/>
                  </a:moveTo>
                  <a:lnTo>
                    <a:pt x="19724" y="441"/>
                  </a:lnTo>
                  <a:lnTo>
                    <a:pt x="19247" y="1357"/>
                  </a:lnTo>
                  <a:lnTo>
                    <a:pt x="18807" y="1357"/>
                  </a:lnTo>
                  <a:lnTo>
                    <a:pt x="19247" y="1834"/>
                  </a:lnTo>
                  <a:lnTo>
                    <a:pt x="18807" y="2274"/>
                  </a:lnTo>
                  <a:lnTo>
                    <a:pt x="18331" y="1834"/>
                  </a:lnTo>
                  <a:lnTo>
                    <a:pt x="17891" y="1834"/>
                  </a:lnTo>
                  <a:lnTo>
                    <a:pt x="17891" y="2274"/>
                  </a:lnTo>
                  <a:lnTo>
                    <a:pt x="17414" y="2274"/>
                  </a:lnTo>
                  <a:lnTo>
                    <a:pt x="17414" y="2750"/>
                  </a:lnTo>
                  <a:lnTo>
                    <a:pt x="17414" y="3190"/>
                  </a:lnTo>
                  <a:lnTo>
                    <a:pt x="16974" y="3190"/>
                  </a:lnTo>
                  <a:lnTo>
                    <a:pt x="16498" y="3667"/>
                  </a:lnTo>
                  <a:lnTo>
                    <a:pt x="16058" y="4107"/>
                  </a:lnTo>
                  <a:lnTo>
                    <a:pt x="15581" y="4107"/>
                  </a:lnTo>
                  <a:lnTo>
                    <a:pt x="15581" y="3667"/>
                  </a:lnTo>
                  <a:lnTo>
                    <a:pt x="15141" y="3667"/>
                  </a:lnTo>
                  <a:lnTo>
                    <a:pt x="15141" y="4107"/>
                  </a:lnTo>
                  <a:lnTo>
                    <a:pt x="14225" y="4107"/>
                  </a:lnTo>
                  <a:lnTo>
                    <a:pt x="14665" y="4583"/>
                  </a:lnTo>
                  <a:lnTo>
                    <a:pt x="13748" y="4107"/>
                  </a:lnTo>
                  <a:lnTo>
                    <a:pt x="13308" y="4583"/>
                  </a:lnTo>
                  <a:lnTo>
                    <a:pt x="12832" y="5023"/>
                  </a:lnTo>
                  <a:lnTo>
                    <a:pt x="12832" y="5500"/>
                  </a:lnTo>
                  <a:lnTo>
                    <a:pt x="13308" y="6416"/>
                  </a:lnTo>
                  <a:lnTo>
                    <a:pt x="13308" y="6856"/>
                  </a:lnTo>
                  <a:lnTo>
                    <a:pt x="13748" y="7333"/>
                  </a:lnTo>
                  <a:lnTo>
                    <a:pt x="14225" y="7333"/>
                  </a:lnTo>
                  <a:lnTo>
                    <a:pt x="13748" y="7773"/>
                  </a:lnTo>
                  <a:lnTo>
                    <a:pt x="14225" y="7773"/>
                  </a:lnTo>
                  <a:lnTo>
                    <a:pt x="15141" y="8249"/>
                  </a:lnTo>
                  <a:lnTo>
                    <a:pt x="15141" y="8689"/>
                  </a:lnTo>
                  <a:lnTo>
                    <a:pt x="14225" y="8689"/>
                  </a:lnTo>
                  <a:lnTo>
                    <a:pt x="14225" y="9606"/>
                  </a:lnTo>
                  <a:lnTo>
                    <a:pt x="13748" y="9606"/>
                  </a:lnTo>
                  <a:lnTo>
                    <a:pt x="13748" y="10082"/>
                  </a:lnTo>
                  <a:lnTo>
                    <a:pt x="13748" y="10522"/>
                  </a:lnTo>
                  <a:lnTo>
                    <a:pt x="13308" y="10522"/>
                  </a:lnTo>
                  <a:lnTo>
                    <a:pt x="12832" y="10999"/>
                  </a:lnTo>
                  <a:lnTo>
                    <a:pt x="12832" y="11439"/>
                  </a:lnTo>
                  <a:lnTo>
                    <a:pt x="13308" y="11439"/>
                  </a:lnTo>
                  <a:lnTo>
                    <a:pt x="13308" y="11915"/>
                  </a:lnTo>
                  <a:lnTo>
                    <a:pt x="13748" y="12355"/>
                  </a:lnTo>
                  <a:lnTo>
                    <a:pt x="14225" y="12355"/>
                  </a:lnTo>
                  <a:lnTo>
                    <a:pt x="13748" y="12832"/>
                  </a:lnTo>
                  <a:lnTo>
                    <a:pt x="13308" y="12832"/>
                  </a:lnTo>
                  <a:lnTo>
                    <a:pt x="12832" y="12355"/>
                  </a:lnTo>
                  <a:lnTo>
                    <a:pt x="12832" y="12832"/>
                  </a:lnTo>
                  <a:lnTo>
                    <a:pt x="12832" y="13272"/>
                  </a:lnTo>
                  <a:lnTo>
                    <a:pt x="12832" y="13748"/>
                  </a:lnTo>
                  <a:lnTo>
                    <a:pt x="13308" y="14188"/>
                  </a:lnTo>
                  <a:lnTo>
                    <a:pt x="13308" y="14665"/>
                  </a:lnTo>
                  <a:lnTo>
                    <a:pt x="12832" y="15105"/>
                  </a:lnTo>
                  <a:lnTo>
                    <a:pt x="12392" y="15581"/>
                  </a:lnTo>
                  <a:lnTo>
                    <a:pt x="12392" y="16021"/>
                  </a:lnTo>
                  <a:lnTo>
                    <a:pt x="12392" y="16498"/>
                  </a:lnTo>
                  <a:lnTo>
                    <a:pt x="11915" y="16938"/>
                  </a:lnTo>
                  <a:lnTo>
                    <a:pt x="11475" y="17854"/>
                  </a:lnTo>
                  <a:lnTo>
                    <a:pt x="10999" y="18771"/>
                  </a:lnTo>
                  <a:lnTo>
                    <a:pt x="10999" y="19247"/>
                  </a:lnTo>
                  <a:lnTo>
                    <a:pt x="11475" y="19687"/>
                  </a:lnTo>
                  <a:lnTo>
                    <a:pt x="11915" y="19687"/>
                  </a:lnTo>
                  <a:lnTo>
                    <a:pt x="11915" y="20604"/>
                  </a:lnTo>
                  <a:lnTo>
                    <a:pt x="11475" y="20604"/>
                  </a:lnTo>
                  <a:lnTo>
                    <a:pt x="11475" y="21080"/>
                  </a:lnTo>
                  <a:lnTo>
                    <a:pt x="12832" y="21080"/>
                  </a:lnTo>
                  <a:lnTo>
                    <a:pt x="12392" y="21520"/>
                  </a:lnTo>
                  <a:lnTo>
                    <a:pt x="11915" y="21997"/>
                  </a:lnTo>
                  <a:lnTo>
                    <a:pt x="10559" y="21997"/>
                  </a:lnTo>
                  <a:lnTo>
                    <a:pt x="10082" y="22437"/>
                  </a:lnTo>
                  <a:lnTo>
                    <a:pt x="10559" y="22913"/>
                  </a:lnTo>
                  <a:lnTo>
                    <a:pt x="8249" y="22913"/>
                  </a:lnTo>
                  <a:lnTo>
                    <a:pt x="7809" y="23353"/>
                  </a:lnTo>
                  <a:lnTo>
                    <a:pt x="7333" y="22913"/>
                  </a:lnTo>
                  <a:lnTo>
                    <a:pt x="6893" y="22913"/>
                  </a:lnTo>
                  <a:lnTo>
                    <a:pt x="6893" y="22437"/>
                  </a:lnTo>
                  <a:lnTo>
                    <a:pt x="5500" y="22437"/>
                  </a:lnTo>
                  <a:lnTo>
                    <a:pt x="5976" y="22913"/>
                  </a:lnTo>
                  <a:lnTo>
                    <a:pt x="5500" y="23353"/>
                  </a:lnTo>
                  <a:lnTo>
                    <a:pt x="5060" y="22913"/>
                  </a:lnTo>
                  <a:lnTo>
                    <a:pt x="4583" y="22913"/>
                  </a:lnTo>
                  <a:lnTo>
                    <a:pt x="4583" y="23353"/>
                  </a:lnTo>
                  <a:lnTo>
                    <a:pt x="4143" y="24270"/>
                  </a:lnTo>
                  <a:lnTo>
                    <a:pt x="3227" y="24270"/>
                  </a:lnTo>
                  <a:lnTo>
                    <a:pt x="1394" y="25186"/>
                  </a:lnTo>
                  <a:lnTo>
                    <a:pt x="1834" y="25663"/>
                  </a:lnTo>
                  <a:lnTo>
                    <a:pt x="917" y="25663"/>
                  </a:lnTo>
                  <a:lnTo>
                    <a:pt x="1" y="26103"/>
                  </a:lnTo>
                  <a:lnTo>
                    <a:pt x="477" y="27019"/>
                  </a:lnTo>
                  <a:lnTo>
                    <a:pt x="1394" y="27019"/>
                  </a:lnTo>
                  <a:lnTo>
                    <a:pt x="1394" y="26579"/>
                  </a:lnTo>
                  <a:lnTo>
                    <a:pt x="1834" y="26579"/>
                  </a:lnTo>
                  <a:lnTo>
                    <a:pt x="1834" y="27019"/>
                  </a:lnTo>
                  <a:lnTo>
                    <a:pt x="2310" y="26579"/>
                  </a:lnTo>
                  <a:lnTo>
                    <a:pt x="3227" y="26103"/>
                  </a:lnTo>
                  <a:lnTo>
                    <a:pt x="4143" y="26579"/>
                  </a:lnTo>
                  <a:lnTo>
                    <a:pt x="5060" y="26103"/>
                  </a:lnTo>
                  <a:lnTo>
                    <a:pt x="5060" y="27019"/>
                  </a:lnTo>
                  <a:lnTo>
                    <a:pt x="5500" y="27496"/>
                  </a:lnTo>
                  <a:lnTo>
                    <a:pt x="6893" y="27019"/>
                  </a:lnTo>
                  <a:lnTo>
                    <a:pt x="7333" y="26579"/>
                  </a:lnTo>
                  <a:lnTo>
                    <a:pt x="6893" y="26103"/>
                  </a:lnTo>
                  <a:lnTo>
                    <a:pt x="6893" y="25663"/>
                  </a:lnTo>
                  <a:lnTo>
                    <a:pt x="7333" y="25186"/>
                  </a:lnTo>
                  <a:lnTo>
                    <a:pt x="8249" y="25663"/>
                  </a:lnTo>
                  <a:lnTo>
                    <a:pt x="10082" y="25663"/>
                  </a:lnTo>
                  <a:lnTo>
                    <a:pt x="10559" y="26103"/>
                  </a:lnTo>
                  <a:lnTo>
                    <a:pt x="10999" y="26579"/>
                  </a:lnTo>
                  <a:lnTo>
                    <a:pt x="10999" y="27019"/>
                  </a:lnTo>
                  <a:lnTo>
                    <a:pt x="11475" y="27019"/>
                  </a:lnTo>
                  <a:lnTo>
                    <a:pt x="11915" y="26103"/>
                  </a:lnTo>
                  <a:lnTo>
                    <a:pt x="12832" y="26103"/>
                  </a:lnTo>
                  <a:lnTo>
                    <a:pt x="13748" y="26579"/>
                  </a:lnTo>
                  <a:lnTo>
                    <a:pt x="14665" y="26579"/>
                  </a:lnTo>
                  <a:lnTo>
                    <a:pt x="14665" y="26103"/>
                  </a:lnTo>
                  <a:lnTo>
                    <a:pt x="15141" y="25663"/>
                  </a:lnTo>
                  <a:lnTo>
                    <a:pt x="15581" y="26103"/>
                  </a:lnTo>
                  <a:lnTo>
                    <a:pt x="16058" y="26579"/>
                  </a:lnTo>
                  <a:lnTo>
                    <a:pt x="16974" y="26579"/>
                  </a:lnTo>
                  <a:lnTo>
                    <a:pt x="16974" y="27019"/>
                  </a:lnTo>
                  <a:lnTo>
                    <a:pt x="18331" y="27019"/>
                  </a:lnTo>
                  <a:lnTo>
                    <a:pt x="19247" y="26579"/>
                  </a:lnTo>
                  <a:lnTo>
                    <a:pt x="19724" y="26579"/>
                  </a:lnTo>
                  <a:lnTo>
                    <a:pt x="20164" y="27019"/>
                  </a:lnTo>
                  <a:lnTo>
                    <a:pt x="20640" y="27019"/>
                  </a:lnTo>
                  <a:lnTo>
                    <a:pt x="21080" y="27496"/>
                  </a:lnTo>
                  <a:lnTo>
                    <a:pt x="21997" y="27019"/>
                  </a:lnTo>
                  <a:lnTo>
                    <a:pt x="22473" y="27019"/>
                  </a:lnTo>
                  <a:lnTo>
                    <a:pt x="22913" y="27496"/>
                  </a:lnTo>
                  <a:lnTo>
                    <a:pt x="23390" y="27019"/>
                  </a:lnTo>
                  <a:lnTo>
                    <a:pt x="23830" y="26579"/>
                  </a:lnTo>
                  <a:lnTo>
                    <a:pt x="24306" y="26579"/>
                  </a:lnTo>
                  <a:lnTo>
                    <a:pt x="24746" y="26103"/>
                  </a:lnTo>
                  <a:lnTo>
                    <a:pt x="25223" y="25186"/>
                  </a:lnTo>
                  <a:lnTo>
                    <a:pt x="24746" y="24746"/>
                  </a:lnTo>
                  <a:lnTo>
                    <a:pt x="24306" y="24746"/>
                  </a:lnTo>
                  <a:lnTo>
                    <a:pt x="23830" y="25663"/>
                  </a:lnTo>
                  <a:lnTo>
                    <a:pt x="23390" y="25186"/>
                  </a:lnTo>
                  <a:lnTo>
                    <a:pt x="22913" y="25186"/>
                  </a:lnTo>
                  <a:lnTo>
                    <a:pt x="22473" y="24746"/>
                  </a:lnTo>
                  <a:lnTo>
                    <a:pt x="21997" y="24270"/>
                  </a:lnTo>
                  <a:lnTo>
                    <a:pt x="21997" y="23830"/>
                  </a:lnTo>
                  <a:lnTo>
                    <a:pt x="23390" y="23830"/>
                  </a:lnTo>
                  <a:lnTo>
                    <a:pt x="23830" y="23353"/>
                  </a:lnTo>
                  <a:lnTo>
                    <a:pt x="23830" y="22913"/>
                  </a:lnTo>
                  <a:lnTo>
                    <a:pt x="23390" y="22913"/>
                  </a:lnTo>
                  <a:lnTo>
                    <a:pt x="23830" y="22437"/>
                  </a:lnTo>
                  <a:lnTo>
                    <a:pt x="25223" y="22437"/>
                  </a:lnTo>
                  <a:lnTo>
                    <a:pt x="25223" y="21997"/>
                  </a:lnTo>
                  <a:lnTo>
                    <a:pt x="26139" y="21997"/>
                  </a:lnTo>
                  <a:lnTo>
                    <a:pt x="26579" y="21520"/>
                  </a:lnTo>
                  <a:lnTo>
                    <a:pt x="27056" y="21080"/>
                  </a:lnTo>
                  <a:lnTo>
                    <a:pt x="27056" y="20164"/>
                  </a:lnTo>
                  <a:lnTo>
                    <a:pt x="27496" y="19247"/>
                  </a:lnTo>
                  <a:lnTo>
                    <a:pt x="27496" y="18771"/>
                  </a:lnTo>
                  <a:lnTo>
                    <a:pt x="27496" y="17854"/>
                  </a:lnTo>
                  <a:lnTo>
                    <a:pt x="26579" y="17414"/>
                  </a:lnTo>
                  <a:lnTo>
                    <a:pt x="25663" y="16938"/>
                  </a:lnTo>
                  <a:lnTo>
                    <a:pt x="24746" y="16938"/>
                  </a:lnTo>
                  <a:lnTo>
                    <a:pt x="24306" y="16498"/>
                  </a:lnTo>
                  <a:lnTo>
                    <a:pt x="23830" y="16938"/>
                  </a:lnTo>
                  <a:lnTo>
                    <a:pt x="23390" y="16938"/>
                  </a:lnTo>
                  <a:lnTo>
                    <a:pt x="22913" y="17854"/>
                  </a:lnTo>
                  <a:lnTo>
                    <a:pt x="22473" y="17414"/>
                  </a:lnTo>
                  <a:lnTo>
                    <a:pt x="22473" y="16938"/>
                  </a:lnTo>
                  <a:lnTo>
                    <a:pt x="21997" y="16021"/>
                  </a:lnTo>
                  <a:lnTo>
                    <a:pt x="22913" y="16021"/>
                  </a:lnTo>
                  <a:lnTo>
                    <a:pt x="23390" y="15581"/>
                  </a:lnTo>
                  <a:lnTo>
                    <a:pt x="23830" y="15105"/>
                  </a:lnTo>
                  <a:lnTo>
                    <a:pt x="23830" y="14665"/>
                  </a:lnTo>
                  <a:lnTo>
                    <a:pt x="23390" y="14188"/>
                  </a:lnTo>
                  <a:lnTo>
                    <a:pt x="23390" y="13748"/>
                  </a:lnTo>
                  <a:lnTo>
                    <a:pt x="22913" y="13272"/>
                  </a:lnTo>
                  <a:lnTo>
                    <a:pt x="22913" y="12832"/>
                  </a:lnTo>
                  <a:lnTo>
                    <a:pt x="21997" y="12355"/>
                  </a:lnTo>
                  <a:lnTo>
                    <a:pt x="21557" y="12355"/>
                  </a:lnTo>
                  <a:lnTo>
                    <a:pt x="21557" y="11915"/>
                  </a:lnTo>
                  <a:lnTo>
                    <a:pt x="22473" y="11915"/>
                  </a:lnTo>
                  <a:lnTo>
                    <a:pt x="22913" y="12355"/>
                  </a:lnTo>
                  <a:lnTo>
                    <a:pt x="22913" y="9606"/>
                  </a:lnTo>
                  <a:lnTo>
                    <a:pt x="22913" y="9166"/>
                  </a:lnTo>
                  <a:lnTo>
                    <a:pt x="22473" y="8689"/>
                  </a:lnTo>
                  <a:lnTo>
                    <a:pt x="22473" y="8249"/>
                  </a:lnTo>
                  <a:lnTo>
                    <a:pt x="21997" y="7773"/>
                  </a:lnTo>
                  <a:lnTo>
                    <a:pt x="21997" y="7333"/>
                  </a:lnTo>
                  <a:lnTo>
                    <a:pt x="21557" y="7333"/>
                  </a:lnTo>
                  <a:lnTo>
                    <a:pt x="21080" y="6856"/>
                  </a:lnTo>
                  <a:lnTo>
                    <a:pt x="20640" y="6856"/>
                  </a:lnTo>
                  <a:lnTo>
                    <a:pt x="20640" y="6416"/>
                  </a:lnTo>
                  <a:lnTo>
                    <a:pt x="20640" y="5500"/>
                  </a:lnTo>
                  <a:lnTo>
                    <a:pt x="20640" y="5023"/>
                  </a:lnTo>
                  <a:lnTo>
                    <a:pt x="21080" y="4583"/>
                  </a:lnTo>
                  <a:lnTo>
                    <a:pt x="21080" y="4107"/>
                  </a:lnTo>
                  <a:lnTo>
                    <a:pt x="20164" y="3667"/>
                  </a:lnTo>
                  <a:lnTo>
                    <a:pt x="20164" y="3190"/>
                  </a:lnTo>
                  <a:lnTo>
                    <a:pt x="20164" y="2750"/>
                  </a:lnTo>
                  <a:lnTo>
                    <a:pt x="20640" y="1357"/>
                  </a:lnTo>
                  <a:lnTo>
                    <a:pt x="20164" y="1357"/>
                  </a:lnTo>
                  <a:lnTo>
                    <a:pt x="19724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4" name="Google Shape;1241;p54">
              <a:extLst>
                <a:ext uri="{FF2B5EF4-FFF2-40B4-BE49-F238E27FC236}">
                  <a16:creationId xmlns:a16="http://schemas.microsoft.com/office/drawing/2014/main" id="{1C054659-EF10-07DF-56D7-5B7BEDC0ED64}"/>
                </a:ext>
              </a:extLst>
            </p:cNvPr>
            <p:cNvSpPr/>
            <p:nvPr/>
          </p:nvSpPr>
          <p:spPr>
            <a:xfrm>
              <a:off x="1512750" y="2953725"/>
              <a:ext cx="252075" cy="240150"/>
            </a:xfrm>
            <a:custGeom>
              <a:avLst/>
              <a:gdLst/>
              <a:ahLst/>
              <a:cxnLst/>
              <a:rect l="l" t="t" r="r" b="b"/>
              <a:pathLst>
                <a:path w="10083" h="9606" extrusionOk="0">
                  <a:moveTo>
                    <a:pt x="7773" y="0"/>
                  </a:moveTo>
                  <a:lnTo>
                    <a:pt x="6416" y="440"/>
                  </a:lnTo>
                  <a:lnTo>
                    <a:pt x="5940" y="440"/>
                  </a:lnTo>
                  <a:lnTo>
                    <a:pt x="5500" y="917"/>
                  </a:lnTo>
                  <a:lnTo>
                    <a:pt x="4583" y="917"/>
                  </a:lnTo>
                  <a:lnTo>
                    <a:pt x="4107" y="1357"/>
                  </a:lnTo>
                  <a:lnTo>
                    <a:pt x="3667" y="1357"/>
                  </a:lnTo>
                  <a:lnTo>
                    <a:pt x="3667" y="2273"/>
                  </a:lnTo>
                  <a:lnTo>
                    <a:pt x="4107" y="1833"/>
                  </a:lnTo>
                  <a:lnTo>
                    <a:pt x="4583" y="1357"/>
                  </a:lnTo>
                  <a:lnTo>
                    <a:pt x="5023" y="1833"/>
                  </a:lnTo>
                  <a:lnTo>
                    <a:pt x="5500" y="1357"/>
                  </a:lnTo>
                  <a:lnTo>
                    <a:pt x="5940" y="1357"/>
                  </a:lnTo>
                  <a:lnTo>
                    <a:pt x="5940" y="1833"/>
                  </a:lnTo>
                  <a:lnTo>
                    <a:pt x="5500" y="2273"/>
                  </a:lnTo>
                  <a:lnTo>
                    <a:pt x="5500" y="2750"/>
                  </a:lnTo>
                  <a:lnTo>
                    <a:pt x="5940" y="3190"/>
                  </a:lnTo>
                  <a:lnTo>
                    <a:pt x="5500" y="3190"/>
                  </a:lnTo>
                  <a:lnTo>
                    <a:pt x="5940" y="3666"/>
                  </a:lnTo>
                  <a:lnTo>
                    <a:pt x="5500" y="4583"/>
                  </a:lnTo>
                  <a:lnTo>
                    <a:pt x="5023" y="4583"/>
                  </a:lnTo>
                  <a:lnTo>
                    <a:pt x="4583" y="5023"/>
                  </a:lnTo>
                  <a:lnTo>
                    <a:pt x="4107" y="5499"/>
                  </a:lnTo>
                  <a:lnTo>
                    <a:pt x="3190" y="5023"/>
                  </a:lnTo>
                  <a:lnTo>
                    <a:pt x="2750" y="5499"/>
                  </a:lnTo>
                  <a:lnTo>
                    <a:pt x="1357" y="5499"/>
                  </a:lnTo>
                  <a:lnTo>
                    <a:pt x="917" y="5023"/>
                  </a:lnTo>
                  <a:lnTo>
                    <a:pt x="441" y="5939"/>
                  </a:lnTo>
                  <a:lnTo>
                    <a:pt x="441" y="6416"/>
                  </a:lnTo>
                  <a:lnTo>
                    <a:pt x="1" y="6856"/>
                  </a:lnTo>
                  <a:lnTo>
                    <a:pt x="917" y="6856"/>
                  </a:lnTo>
                  <a:lnTo>
                    <a:pt x="1357" y="6416"/>
                  </a:lnTo>
                  <a:lnTo>
                    <a:pt x="1357" y="7332"/>
                  </a:lnTo>
                  <a:lnTo>
                    <a:pt x="917" y="7332"/>
                  </a:lnTo>
                  <a:lnTo>
                    <a:pt x="917" y="7772"/>
                  </a:lnTo>
                  <a:lnTo>
                    <a:pt x="2274" y="7772"/>
                  </a:lnTo>
                  <a:lnTo>
                    <a:pt x="2750" y="6856"/>
                  </a:lnTo>
                  <a:lnTo>
                    <a:pt x="3667" y="6856"/>
                  </a:lnTo>
                  <a:lnTo>
                    <a:pt x="3667" y="7332"/>
                  </a:lnTo>
                  <a:lnTo>
                    <a:pt x="3667" y="7772"/>
                  </a:lnTo>
                  <a:lnTo>
                    <a:pt x="3667" y="8249"/>
                  </a:lnTo>
                  <a:lnTo>
                    <a:pt x="5023" y="8249"/>
                  </a:lnTo>
                  <a:lnTo>
                    <a:pt x="4583" y="8689"/>
                  </a:lnTo>
                  <a:lnTo>
                    <a:pt x="5023" y="9165"/>
                  </a:lnTo>
                  <a:lnTo>
                    <a:pt x="5940" y="9605"/>
                  </a:lnTo>
                  <a:lnTo>
                    <a:pt x="7773" y="9605"/>
                  </a:lnTo>
                  <a:lnTo>
                    <a:pt x="8249" y="9165"/>
                  </a:lnTo>
                  <a:lnTo>
                    <a:pt x="8249" y="8689"/>
                  </a:lnTo>
                  <a:lnTo>
                    <a:pt x="8689" y="8689"/>
                  </a:lnTo>
                  <a:lnTo>
                    <a:pt x="8689" y="7772"/>
                  </a:lnTo>
                  <a:lnTo>
                    <a:pt x="8249" y="7772"/>
                  </a:lnTo>
                  <a:lnTo>
                    <a:pt x="7773" y="7332"/>
                  </a:lnTo>
                  <a:lnTo>
                    <a:pt x="7773" y="6856"/>
                  </a:lnTo>
                  <a:lnTo>
                    <a:pt x="8249" y="5939"/>
                  </a:lnTo>
                  <a:lnTo>
                    <a:pt x="8689" y="5023"/>
                  </a:lnTo>
                  <a:lnTo>
                    <a:pt x="9166" y="4583"/>
                  </a:lnTo>
                  <a:lnTo>
                    <a:pt x="9166" y="4106"/>
                  </a:lnTo>
                  <a:lnTo>
                    <a:pt x="9166" y="3666"/>
                  </a:lnTo>
                  <a:lnTo>
                    <a:pt x="9606" y="3190"/>
                  </a:lnTo>
                  <a:lnTo>
                    <a:pt x="10082" y="2750"/>
                  </a:lnTo>
                  <a:lnTo>
                    <a:pt x="10082" y="2273"/>
                  </a:lnTo>
                  <a:lnTo>
                    <a:pt x="9606" y="1833"/>
                  </a:lnTo>
                  <a:lnTo>
                    <a:pt x="9606" y="1357"/>
                  </a:lnTo>
                  <a:lnTo>
                    <a:pt x="9606" y="917"/>
                  </a:lnTo>
                  <a:lnTo>
                    <a:pt x="9166" y="917"/>
                  </a:lnTo>
                  <a:lnTo>
                    <a:pt x="9166" y="0"/>
                  </a:lnTo>
                  <a:lnTo>
                    <a:pt x="8689" y="0"/>
                  </a:lnTo>
                  <a:lnTo>
                    <a:pt x="8249" y="44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5" name="Google Shape;1242;p54">
              <a:extLst>
                <a:ext uri="{FF2B5EF4-FFF2-40B4-BE49-F238E27FC236}">
                  <a16:creationId xmlns:a16="http://schemas.microsoft.com/office/drawing/2014/main" id="{3233DA61-86E5-B88F-0D2A-8EF5F62A62BC}"/>
                </a:ext>
              </a:extLst>
            </p:cNvPr>
            <p:cNvSpPr/>
            <p:nvPr/>
          </p:nvSpPr>
          <p:spPr>
            <a:xfrm>
              <a:off x="1821625" y="2403825"/>
              <a:ext cx="11925" cy="25"/>
            </a:xfrm>
            <a:custGeom>
              <a:avLst/>
              <a:gdLst/>
              <a:ahLst/>
              <a:cxnLst/>
              <a:rect l="l" t="t" r="r" b="b"/>
              <a:pathLst>
                <a:path w="477" h="1" extrusionOk="0">
                  <a:moveTo>
                    <a:pt x="0" y="0"/>
                  </a:move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6" name="Google Shape;1243;p54">
              <a:extLst>
                <a:ext uri="{FF2B5EF4-FFF2-40B4-BE49-F238E27FC236}">
                  <a16:creationId xmlns:a16="http://schemas.microsoft.com/office/drawing/2014/main" id="{8B43C6DE-76BF-185C-DFFD-5B3D1DF1F6A2}"/>
                </a:ext>
              </a:extLst>
            </p:cNvPr>
            <p:cNvSpPr/>
            <p:nvPr/>
          </p:nvSpPr>
          <p:spPr>
            <a:xfrm>
              <a:off x="1707050" y="2380900"/>
              <a:ext cx="11950" cy="25"/>
            </a:xfrm>
            <a:custGeom>
              <a:avLst/>
              <a:gdLst/>
              <a:ahLst/>
              <a:cxnLst/>
              <a:rect l="l" t="t" r="r" b="b"/>
              <a:pathLst>
                <a:path w="478" h="1" extrusionOk="0">
                  <a:moveTo>
                    <a:pt x="477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7" name="Google Shape;1244;p54">
              <a:extLst>
                <a:ext uri="{FF2B5EF4-FFF2-40B4-BE49-F238E27FC236}">
                  <a16:creationId xmlns:a16="http://schemas.microsoft.com/office/drawing/2014/main" id="{793CC43D-9ED1-4C53-3DD5-6F154E3BDE9D}"/>
                </a:ext>
              </a:extLst>
            </p:cNvPr>
            <p:cNvSpPr/>
            <p:nvPr/>
          </p:nvSpPr>
          <p:spPr>
            <a:xfrm>
              <a:off x="1650225" y="2254425"/>
              <a:ext cx="343725" cy="516025"/>
            </a:xfrm>
            <a:custGeom>
              <a:avLst/>
              <a:gdLst/>
              <a:ahLst/>
              <a:cxnLst/>
              <a:rect l="l" t="t" r="r" b="b"/>
              <a:pathLst>
                <a:path w="13749" h="20641" extrusionOk="0">
                  <a:moveTo>
                    <a:pt x="6416" y="1"/>
                  </a:moveTo>
                  <a:lnTo>
                    <a:pt x="6416" y="477"/>
                  </a:lnTo>
                  <a:lnTo>
                    <a:pt x="5940" y="1394"/>
                  </a:lnTo>
                  <a:lnTo>
                    <a:pt x="6416" y="1394"/>
                  </a:lnTo>
                  <a:lnTo>
                    <a:pt x="5940" y="1834"/>
                  </a:lnTo>
                  <a:lnTo>
                    <a:pt x="5023" y="1394"/>
                  </a:lnTo>
                  <a:lnTo>
                    <a:pt x="5023" y="1394"/>
                  </a:lnTo>
                  <a:lnTo>
                    <a:pt x="5500" y="1834"/>
                  </a:lnTo>
                  <a:lnTo>
                    <a:pt x="5023" y="2310"/>
                  </a:lnTo>
                  <a:lnTo>
                    <a:pt x="4583" y="2750"/>
                  </a:lnTo>
                  <a:lnTo>
                    <a:pt x="5023" y="3227"/>
                  </a:lnTo>
                  <a:lnTo>
                    <a:pt x="5023" y="3667"/>
                  </a:lnTo>
                  <a:lnTo>
                    <a:pt x="5023" y="4143"/>
                  </a:lnTo>
                  <a:lnTo>
                    <a:pt x="4583" y="3667"/>
                  </a:lnTo>
                  <a:lnTo>
                    <a:pt x="4107" y="3667"/>
                  </a:lnTo>
                  <a:lnTo>
                    <a:pt x="4107" y="3227"/>
                  </a:lnTo>
                  <a:lnTo>
                    <a:pt x="3190" y="3227"/>
                  </a:lnTo>
                  <a:lnTo>
                    <a:pt x="2750" y="3667"/>
                  </a:lnTo>
                  <a:lnTo>
                    <a:pt x="2750" y="4143"/>
                  </a:lnTo>
                  <a:lnTo>
                    <a:pt x="2750" y="4583"/>
                  </a:lnTo>
                  <a:lnTo>
                    <a:pt x="2750" y="5060"/>
                  </a:lnTo>
                  <a:lnTo>
                    <a:pt x="3190" y="5500"/>
                  </a:lnTo>
                  <a:lnTo>
                    <a:pt x="3190" y="5976"/>
                  </a:lnTo>
                  <a:lnTo>
                    <a:pt x="2274" y="5976"/>
                  </a:lnTo>
                  <a:lnTo>
                    <a:pt x="2274" y="6893"/>
                  </a:lnTo>
                  <a:lnTo>
                    <a:pt x="2274" y="7333"/>
                  </a:lnTo>
                  <a:lnTo>
                    <a:pt x="1834" y="7333"/>
                  </a:lnTo>
                  <a:lnTo>
                    <a:pt x="1357" y="7809"/>
                  </a:lnTo>
                  <a:lnTo>
                    <a:pt x="1357" y="8249"/>
                  </a:lnTo>
                  <a:lnTo>
                    <a:pt x="1357" y="8726"/>
                  </a:lnTo>
                  <a:lnTo>
                    <a:pt x="441" y="9166"/>
                  </a:lnTo>
                  <a:lnTo>
                    <a:pt x="441" y="9642"/>
                  </a:lnTo>
                  <a:lnTo>
                    <a:pt x="917" y="9642"/>
                  </a:lnTo>
                  <a:lnTo>
                    <a:pt x="1357" y="10082"/>
                  </a:lnTo>
                  <a:lnTo>
                    <a:pt x="1834" y="9166"/>
                  </a:lnTo>
                  <a:lnTo>
                    <a:pt x="2274" y="9166"/>
                  </a:lnTo>
                  <a:lnTo>
                    <a:pt x="2750" y="8726"/>
                  </a:lnTo>
                  <a:lnTo>
                    <a:pt x="3190" y="8726"/>
                  </a:lnTo>
                  <a:lnTo>
                    <a:pt x="2750" y="9166"/>
                  </a:lnTo>
                  <a:lnTo>
                    <a:pt x="2274" y="9642"/>
                  </a:lnTo>
                  <a:lnTo>
                    <a:pt x="1834" y="10082"/>
                  </a:lnTo>
                  <a:lnTo>
                    <a:pt x="2750" y="10082"/>
                  </a:lnTo>
                  <a:lnTo>
                    <a:pt x="2750" y="10559"/>
                  </a:lnTo>
                  <a:lnTo>
                    <a:pt x="1357" y="10559"/>
                  </a:lnTo>
                  <a:lnTo>
                    <a:pt x="917" y="10999"/>
                  </a:lnTo>
                  <a:lnTo>
                    <a:pt x="917" y="12392"/>
                  </a:lnTo>
                  <a:lnTo>
                    <a:pt x="917" y="12832"/>
                  </a:lnTo>
                  <a:lnTo>
                    <a:pt x="917" y="13308"/>
                  </a:lnTo>
                  <a:lnTo>
                    <a:pt x="1357" y="12832"/>
                  </a:lnTo>
                  <a:lnTo>
                    <a:pt x="1834" y="11475"/>
                  </a:lnTo>
                  <a:lnTo>
                    <a:pt x="2274" y="11475"/>
                  </a:lnTo>
                  <a:lnTo>
                    <a:pt x="2750" y="11915"/>
                  </a:lnTo>
                  <a:lnTo>
                    <a:pt x="2750" y="12392"/>
                  </a:lnTo>
                  <a:lnTo>
                    <a:pt x="2274" y="12832"/>
                  </a:lnTo>
                  <a:lnTo>
                    <a:pt x="1834" y="13308"/>
                  </a:lnTo>
                  <a:lnTo>
                    <a:pt x="1834" y="13748"/>
                  </a:lnTo>
                  <a:lnTo>
                    <a:pt x="2274" y="13748"/>
                  </a:lnTo>
                  <a:lnTo>
                    <a:pt x="2750" y="13308"/>
                  </a:lnTo>
                  <a:lnTo>
                    <a:pt x="3190" y="14225"/>
                  </a:lnTo>
                  <a:lnTo>
                    <a:pt x="3667" y="13748"/>
                  </a:lnTo>
                  <a:lnTo>
                    <a:pt x="3667" y="14225"/>
                  </a:lnTo>
                  <a:lnTo>
                    <a:pt x="3190" y="14665"/>
                  </a:lnTo>
                  <a:lnTo>
                    <a:pt x="3190" y="15141"/>
                  </a:lnTo>
                  <a:lnTo>
                    <a:pt x="2750" y="15581"/>
                  </a:lnTo>
                  <a:lnTo>
                    <a:pt x="2274" y="16058"/>
                  </a:lnTo>
                  <a:lnTo>
                    <a:pt x="1834" y="16498"/>
                  </a:lnTo>
                  <a:lnTo>
                    <a:pt x="1357" y="16498"/>
                  </a:lnTo>
                  <a:lnTo>
                    <a:pt x="1357" y="16974"/>
                  </a:lnTo>
                  <a:lnTo>
                    <a:pt x="917" y="17414"/>
                  </a:lnTo>
                  <a:lnTo>
                    <a:pt x="441" y="17414"/>
                  </a:lnTo>
                  <a:lnTo>
                    <a:pt x="441" y="18331"/>
                  </a:lnTo>
                  <a:lnTo>
                    <a:pt x="1" y="18331"/>
                  </a:lnTo>
                  <a:lnTo>
                    <a:pt x="1" y="18807"/>
                  </a:lnTo>
                  <a:lnTo>
                    <a:pt x="1" y="19724"/>
                  </a:lnTo>
                  <a:lnTo>
                    <a:pt x="441" y="20164"/>
                  </a:lnTo>
                  <a:lnTo>
                    <a:pt x="917" y="20164"/>
                  </a:lnTo>
                  <a:lnTo>
                    <a:pt x="917" y="19724"/>
                  </a:lnTo>
                  <a:lnTo>
                    <a:pt x="441" y="19247"/>
                  </a:lnTo>
                  <a:lnTo>
                    <a:pt x="1357" y="19247"/>
                  </a:lnTo>
                  <a:lnTo>
                    <a:pt x="1834" y="19724"/>
                  </a:lnTo>
                  <a:lnTo>
                    <a:pt x="1834" y="20164"/>
                  </a:lnTo>
                  <a:lnTo>
                    <a:pt x="2274" y="20640"/>
                  </a:lnTo>
                  <a:lnTo>
                    <a:pt x="2274" y="20164"/>
                  </a:lnTo>
                  <a:lnTo>
                    <a:pt x="2274" y="19724"/>
                  </a:lnTo>
                  <a:lnTo>
                    <a:pt x="2750" y="18807"/>
                  </a:lnTo>
                  <a:lnTo>
                    <a:pt x="3190" y="19247"/>
                  </a:lnTo>
                  <a:lnTo>
                    <a:pt x="3190" y="19724"/>
                  </a:lnTo>
                  <a:lnTo>
                    <a:pt x="4107" y="19247"/>
                  </a:lnTo>
                  <a:lnTo>
                    <a:pt x="4107" y="19724"/>
                  </a:lnTo>
                  <a:lnTo>
                    <a:pt x="4583" y="19724"/>
                  </a:lnTo>
                  <a:lnTo>
                    <a:pt x="4583" y="19247"/>
                  </a:lnTo>
                  <a:lnTo>
                    <a:pt x="5023" y="19247"/>
                  </a:lnTo>
                  <a:lnTo>
                    <a:pt x="5500" y="19724"/>
                  </a:lnTo>
                  <a:lnTo>
                    <a:pt x="5940" y="19724"/>
                  </a:lnTo>
                  <a:lnTo>
                    <a:pt x="6416" y="19247"/>
                  </a:lnTo>
                  <a:lnTo>
                    <a:pt x="6416" y="19724"/>
                  </a:lnTo>
                  <a:lnTo>
                    <a:pt x="6856" y="19724"/>
                  </a:lnTo>
                  <a:lnTo>
                    <a:pt x="6856" y="20164"/>
                  </a:lnTo>
                  <a:lnTo>
                    <a:pt x="7333" y="20164"/>
                  </a:lnTo>
                  <a:lnTo>
                    <a:pt x="7773" y="19724"/>
                  </a:lnTo>
                  <a:lnTo>
                    <a:pt x="8249" y="19247"/>
                  </a:lnTo>
                  <a:lnTo>
                    <a:pt x="8689" y="19247"/>
                  </a:lnTo>
                  <a:lnTo>
                    <a:pt x="8689" y="18807"/>
                  </a:lnTo>
                  <a:lnTo>
                    <a:pt x="8689" y="18331"/>
                  </a:lnTo>
                  <a:lnTo>
                    <a:pt x="9166" y="18331"/>
                  </a:lnTo>
                  <a:lnTo>
                    <a:pt x="9166" y="17891"/>
                  </a:lnTo>
                  <a:lnTo>
                    <a:pt x="9606" y="17891"/>
                  </a:lnTo>
                  <a:lnTo>
                    <a:pt x="10082" y="18331"/>
                  </a:lnTo>
                  <a:lnTo>
                    <a:pt x="10522" y="17891"/>
                  </a:lnTo>
                  <a:lnTo>
                    <a:pt x="10082" y="17414"/>
                  </a:lnTo>
                  <a:lnTo>
                    <a:pt x="10522" y="17414"/>
                  </a:lnTo>
                  <a:lnTo>
                    <a:pt x="10999" y="16498"/>
                  </a:lnTo>
                  <a:lnTo>
                    <a:pt x="10522" y="15581"/>
                  </a:lnTo>
                  <a:lnTo>
                    <a:pt x="9606" y="15141"/>
                  </a:lnTo>
                  <a:lnTo>
                    <a:pt x="9166" y="14665"/>
                  </a:lnTo>
                  <a:lnTo>
                    <a:pt x="7333" y="14665"/>
                  </a:lnTo>
                  <a:lnTo>
                    <a:pt x="6856" y="14225"/>
                  </a:lnTo>
                  <a:lnTo>
                    <a:pt x="6416" y="14225"/>
                  </a:lnTo>
                  <a:lnTo>
                    <a:pt x="6416" y="13748"/>
                  </a:lnTo>
                  <a:lnTo>
                    <a:pt x="6856" y="13748"/>
                  </a:lnTo>
                  <a:lnTo>
                    <a:pt x="7333" y="14225"/>
                  </a:lnTo>
                  <a:lnTo>
                    <a:pt x="8249" y="14225"/>
                  </a:lnTo>
                  <a:lnTo>
                    <a:pt x="8249" y="13748"/>
                  </a:lnTo>
                  <a:lnTo>
                    <a:pt x="9166" y="13748"/>
                  </a:lnTo>
                  <a:lnTo>
                    <a:pt x="9606" y="12832"/>
                  </a:lnTo>
                  <a:lnTo>
                    <a:pt x="9166" y="12832"/>
                  </a:lnTo>
                  <a:lnTo>
                    <a:pt x="8689" y="12392"/>
                  </a:lnTo>
                  <a:lnTo>
                    <a:pt x="8249" y="12832"/>
                  </a:lnTo>
                  <a:lnTo>
                    <a:pt x="8249" y="12392"/>
                  </a:lnTo>
                  <a:lnTo>
                    <a:pt x="9166" y="11915"/>
                  </a:lnTo>
                  <a:lnTo>
                    <a:pt x="9606" y="11915"/>
                  </a:lnTo>
                  <a:lnTo>
                    <a:pt x="10082" y="12392"/>
                  </a:lnTo>
                  <a:lnTo>
                    <a:pt x="10522" y="11915"/>
                  </a:lnTo>
                  <a:lnTo>
                    <a:pt x="10999" y="11915"/>
                  </a:lnTo>
                  <a:lnTo>
                    <a:pt x="10999" y="11475"/>
                  </a:lnTo>
                  <a:lnTo>
                    <a:pt x="11915" y="10999"/>
                  </a:lnTo>
                  <a:lnTo>
                    <a:pt x="12355" y="10559"/>
                  </a:lnTo>
                  <a:lnTo>
                    <a:pt x="12355" y="10082"/>
                  </a:lnTo>
                  <a:lnTo>
                    <a:pt x="11915" y="9642"/>
                  </a:lnTo>
                  <a:lnTo>
                    <a:pt x="12355" y="8726"/>
                  </a:lnTo>
                  <a:lnTo>
                    <a:pt x="12832" y="8726"/>
                  </a:lnTo>
                  <a:lnTo>
                    <a:pt x="12832" y="8249"/>
                  </a:lnTo>
                  <a:lnTo>
                    <a:pt x="13272" y="8249"/>
                  </a:lnTo>
                  <a:lnTo>
                    <a:pt x="13748" y="7809"/>
                  </a:lnTo>
                  <a:lnTo>
                    <a:pt x="13748" y="7333"/>
                  </a:lnTo>
                  <a:lnTo>
                    <a:pt x="13748" y="6893"/>
                  </a:lnTo>
                  <a:lnTo>
                    <a:pt x="12355" y="6893"/>
                  </a:lnTo>
                  <a:lnTo>
                    <a:pt x="12355" y="6416"/>
                  </a:lnTo>
                  <a:lnTo>
                    <a:pt x="11439" y="5976"/>
                  </a:lnTo>
                  <a:lnTo>
                    <a:pt x="9606" y="5976"/>
                  </a:lnTo>
                  <a:lnTo>
                    <a:pt x="8689" y="6416"/>
                  </a:lnTo>
                  <a:lnTo>
                    <a:pt x="8249" y="6416"/>
                  </a:lnTo>
                  <a:lnTo>
                    <a:pt x="7333" y="6893"/>
                  </a:lnTo>
                  <a:lnTo>
                    <a:pt x="6856" y="6893"/>
                  </a:lnTo>
                  <a:lnTo>
                    <a:pt x="6856" y="6416"/>
                  </a:lnTo>
                  <a:lnTo>
                    <a:pt x="6856" y="5976"/>
                  </a:lnTo>
                  <a:lnTo>
                    <a:pt x="6856" y="5500"/>
                  </a:lnTo>
                  <a:lnTo>
                    <a:pt x="7773" y="4583"/>
                  </a:lnTo>
                  <a:lnTo>
                    <a:pt x="8249" y="4583"/>
                  </a:lnTo>
                  <a:lnTo>
                    <a:pt x="8249" y="4143"/>
                  </a:lnTo>
                  <a:lnTo>
                    <a:pt x="8689" y="3667"/>
                  </a:lnTo>
                  <a:lnTo>
                    <a:pt x="9606" y="3667"/>
                  </a:lnTo>
                  <a:lnTo>
                    <a:pt x="10082" y="3227"/>
                  </a:lnTo>
                  <a:lnTo>
                    <a:pt x="10522" y="2750"/>
                  </a:lnTo>
                  <a:lnTo>
                    <a:pt x="11439" y="2750"/>
                  </a:lnTo>
                  <a:lnTo>
                    <a:pt x="11439" y="1834"/>
                  </a:lnTo>
                  <a:lnTo>
                    <a:pt x="11915" y="1394"/>
                  </a:lnTo>
                  <a:lnTo>
                    <a:pt x="11439" y="917"/>
                  </a:lnTo>
                  <a:lnTo>
                    <a:pt x="10999" y="917"/>
                  </a:lnTo>
                  <a:lnTo>
                    <a:pt x="10082" y="1394"/>
                  </a:lnTo>
                  <a:lnTo>
                    <a:pt x="10082" y="917"/>
                  </a:lnTo>
                  <a:lnTo>
                    <a:pt x="9166" y="1394"/>
                  </a:lnTo>
                  <a:lnTo>
                    <a:pt x="8249" y="917"/>
                  </a:lnTo>
                  <a:lnTo>
                    <a:pt x="8249" y="477"/>
                  </a:lnTo>
                  <a:lnTo>
                    <a:pt x="7773" y="917"/>
                  </a:lnTo>
                  <a:lnTo>
                    <a:pt x="7333" y="477"/>
                  </a:lnTo>
                  <a:lnTo>
                    <a:pt x="7773" y="477"/>
                  </a:lnTo>
                  <a:lnTo>
                    <a:pt x="6856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8" name="Google Shape;1245;p54">
              <a:extLst>
                <a:ext uri="{FF2B5EF4-FFF2-40B4-BE49-F238E27FC236}">
                  <a16:creationId xmlns:a16="http://schemas.microsoft.com/office/drawing/2014/main" id="{9FEFFF3D-04A5-9D17-1DD9-04166EB03381}"/>
                </a:ext>
              </a:extLst>
            </p:cNvPr>
            <p:cNvSpPr/>
            <p:nvPr/>
          </p:nvSpPr>
          <p:spPr>
            <a:xfrm>
              <a:off x="2371525" y="3961875"/>
              <a:ext cx="1214400" cy="1179575"/>
            </a:xfrm>
            <a:custGeom>
              <a:avLst/>
              <a:gdLst/>
              <a:ahLst/>
              <a:cxnLst/>
              <a:rect l="l" t="t" r="r" b="b"/>
              <a:pathLst>
                <a:path w="48576" h="47183" extrusionOk="0">
                  <a:moveTo>
                    <a:pt x="16497" y="1"/>
                  </a:moveTo>
                  <a:lnTo>
                    <a:pt x="16497" y="441"/>
                  </a:lnTo>
                  <a:lnTo>
                    <a:pt x="16497" y="1357"/>
                  </a:lnTo>
                  <a:lnTo>
                    <a:pt x="16497" y="1834"/>
                  </a:lnTo>
                  <a:lnTo>
                    <a:pt x="16058" y="1834"/>
                  </a:lnTo>
                  <a:lnTo>
                    <a:pt x="15581" y="1357"/>
                  </a:lnTo>
                  <a:lnTo>
                    <a:pt x="15141" y="1834"/>
                  </a:lnTo>
                  <a:lnTo>
                    <a:pt x="14664" y="2274"/>
                  </a:lnTo>
                  <a:lnTo>
                    <a:pt x="15141" y="2750"/>
                  </a:lnTo>
                  <a:lnTo>
                    <a:pt x="14664" y="3190"/>
                  </a:lnTo>
                  <a:lnTo>
                    <a:pt x="14225" y="2750"/>
                  </a:lnTo>
                  <a:lnTo>
                    <a:pt x="12831" y="2750"/>
                  </a:lnTo>
                  <a:lnTo>
                    <a:pt x="12391" y="2274"/>
                  </a:lnTo>
                  <a:lnTo>
                    <a:pt x="12391" y="1834"/>
                  </a:lnTo>
                  <a:lnTo>
                    <a:pt x="11475" y="1834"/>
                  </a:lnTo>
                  <a:lnTo>
                    <a:pt x="11915" y="2274"/>
                  </a:lnTo>
                  <a:lnTo>
                    <a:pt x="11915" y="3190"/>
                  </a:lnTo>
                  <a:lnTo>
                    <a:pt x="11475" y="3667"/>
                  </a:lnTo>
                  <a:lnTo>
                    <a:pt x="10998" y="4107"/>
                  </a:lnTo>
                  <a:lnTo>
                    <a:pt x="10082" y="4583"/>
                  </a:lnTo>
                  <a:lnTo>
                    <a:pt x="10558" y="5023"/>
                  </a:lnTo>
                  <a:lnTo>
                    <a:pt x="9642" y="4583"/>
                  </a:lnTo>
                  <a:lnTo>
                    <a:pt x="9165" y="4107"/>
                  </a:lnTo>
                  <a:lnTo>
                    <a:pt x="8725" y="3667"/>
                  </a:lnTo>
                  <a:lnTo>
                    <a:pt x="8725" y="3190"/>
                  </a:lnTo>
                  <a:lnTo>
                    <a:pt x="8725" y="2750"/>
                  </a:lnTo>
                  <a:lnTo>
                    <a:pt x="8249" y="2274"/>
                  </a:lnTo>
                  <a:lnTo>
                    <a:pt x="7809" y="2274"/>
                  </a:lnTo>
                  <a:lnTo>
                    <a:pt x="7332" y="2750"/>
                  </a:lnTo>
                  <a:lnTo>
                    <a:pt x="7332" y="3190"/>
                  </a:lnTo>
                  <a:lnTo>
                    <a:pt x="6892" y="4107"/>
                  </a:lnTo>
                  <a:lnTo>
                    <a:pt x="6416" y="4107"/>
                  </a:lnTo>
                  <a:lnTo>
                    <a:pt x="5499" y="4583"/>
                  </a:lnTo>
                  <a:lnTo>
                    <a:pt x="5059" y="4107"/>
                  </a:lnTo>
                  <a:lnTo>
                    <a:pt x="2750" y="4583"/>
                  </a:lnTo>
                  <a:lnTo>
                    <a:pt x="2310" y="4583"/>
                  </a:lnTo>
                  <a:lnTo>
                    <a:pt x="2310" y="5023"/>
                  </a:lnTo>
                  <a:lnTo>
                    <a:pt x="1833" y="5023"/>
                  </a:lnTo>
                  <a:lnTo>
                    <a:pt x="1833" y="5500"/>
                  </a:lnTo>
                  <a:lnTo>
                    <a:pt x="2310" y="5940"/>
                  </a:lnTo>
                  <a:lnTo>
                    <a:pt x="2310" y="6416"/>
                  </a:lnTo>
                  <a:lnTo>
                    <a:pt x="3226" y="6856"/>
                  </a:lnTo>
                  <a:lnTo>
                    <a:pt x="2750" y="7333"/>
                  </a:lnTo>
                  <a:lnTo>
                    <a:pt x="2310" y="7773"/>
                  </a:lnTo>
                  <a:lnTo>
                    <a:pt x="1833" y="8689"/>
                  </a:lnTo>
                  <a:lnTo>
                    <a:pt x="0" y="8689"/>
                  </a:lnTo>
                  <a:lnTo>
                    <a:pt x="0" y="9166"/>
                  </a:lnTo>
                  <a:lnTo>
                    <a:pt x="477" y="9166"/>
                  </a:lnTo>
                  <a:lnTo>
                    <a:pt x="917" y="9606"/>
                  </a:lnTo>
                  <a:lnTo>
                    <a:pt x="1393" y="9606"/>
                  </a:lnTo>
                  <a:lnTo>
                    <a:pt x="1833" y="10082"/>
                  </a:lnTo>
                  <a:lnTo>
                    <a:pt x="1833" y="10522"/>
                  </a:lnTo>
                  <a:lnTo>
                    <a:pt x="1833" y="10999"/>
                  </a:lnTo>
                  <a:lnTo>
                    <a:pt x="1393" y="11439"/>
                  </a:lnTo>
                  <a:lnTo>
                    <a:pt x="1393" y="11915"/>
                  </a:lnTo>
                  <a:lnTo>
                    <a:pt x="1393" y="12832"/>
                  </a:lnTo>
                  <a:lnTo>
                    <a:pt x="1393" y="13272"/>
                  </a:lnTo>
                  <a:lnTo>
                    <a:pt x="1833" y="14188"/>
                  </a:lnTo>
                  <a:lnTo>
                    <a:pt x="3666" y="14188"/>
                  </a:lnTo>
                  <a:lnTo>
                    <a:pt x="4143" y="14665"/>
                  </a:lnTo>
                  <a:lnTo>
                    <a:pt x="3666" y="15105"/>
                  </a:lnTo>
                  <a:lnTo>
                    <a:pt x="3666" y="15581"/>
                  </a:lnTo>
                  <a:lnTo>
                    <a:pt x="3226" y="16498"/>
                  </a:lnTo>
                  <a:lnTo>
                    <a:pt x="3226" y="16498"/>
                  </a:lnTo>
                  <a:lnTo>
                    <a:pt x="3666" y="16021"/>
                  </a:lnTo>
                  <a:lnTo>
                    <a:pt x="4143" y="15581"/>
                  </a:lnTo>
                  <a:lnTo>
                    <a:pt x="5059" y="15581"/>
                  </a:lnTo>
                  <a:lnTo>
                    <a:pt x="5976" y="15105"/>
                  </a:lnTo>
                  <a:lnTo>
                    <a:pt x="6416" y="14665"/>
                  </a:lnTo>
                  <a:lnTo>
                    <a:pt x="6416" y="14188"/>
                  </a:lnTo>
                  <a:lnTo>
                    <a:pt x="6892" y="13748"/>
                  </a:lnTo>
                  <a:lnTo>
                    <a:pt x="7332" y="12832"/>
                  </a:lnTo>
                  <a:lnTo>
                    <a:pt x="8725" y="12832"/>
                  </a:lnTo>
                  <a:lnTo>
                    <a:pt x="10082" y="13748"/>
                  </a:lnTo>
                  <a:lnTo>
                    <a:pt x="10558" y="13272"/>
                  </a:lnTo>
                  <a:lnTo>
                    <a:pt x="11915" y="14188"/>
                  </a:lnTo>
                  <a:lnTo>
                    <a:pt x="11915" y="13748"/>
                  </a:lnTo>
                  <a:lnTo>
                    <a:pt x="12391" y="13272"/>
                  </a:lnTo>
                  <a:lnTo>
                    <a:pt x="13308" y="13272"/>
                  </a:lnTo>
                  <a:lnTo>
                    <a:pt x="12831" y="13748"/>
                  </a:lnTo>
                  <a:lnTo>
                    <a:pt x="12831" y="14188"/>
                  </a:lnTo>
                  <a:lnTo>
                    <a:pt x="13308" y="14665"/>
                  </a:lnTo>
                  <a:lnTo>
                    <a:pt x="12831" y="15105"/>
                  </a:lnTo>
                  <a:lnTo>
                    <a:pt x="14225" y="16021"/>
                  </a:lnTo>
                  <a:lnTo>
                    <a:pt x="14664" y="17854"/>
                  </a:lnTo>
                  <a:lnTo>
                    <a:pt x="15141" y="19687"/>
                  </a:lnTo>
                  <a:lnTo>
                    <a:pt x="16058" y="20164"/>
                  </a:lnTo>
                  <a:lnTo>
                    <a:pt x="16974" y="22437"/>
                  </a:lnTo>
                  <a:lnTo>
                    <a:pt x="17414" y="22437"/>
                  </a:lnTo>
                  <a:lnTo>
                    <a:pt x="18330" y="23353"/>
                  </a:lnTo>
                  <a:lnTo>
                    <a:pt x="19247" y="24746"/>
                  </a:lnTo>
                  <a:lnTo>
                    <a:pt x="19724" y="24746"/>
                  </a:lnTo>
                  <a:lnTo>
                    <a:pt x="20163" y="25186"/>
                  </a:lnTo>
                  <a:lnTo>
                    <a:pt x="21557" y="26579"/>
                  </a:lnTo>
                  <a:lnTo>
                    <a:pt x="24746" y="29329"/>
                  </a:lnTo>
                  <a:lnTo>
                    <a:pt x="25223" y="29329"/>
                  </a:lnTo>
                  <a:lnTo>
                    <a:pt x="26139" y="30245"/>
                  </a:lnTo>
                  <a:lnTo>
                    <a:pt x="27056" y="30245"/>
                  </a:lnTo>
                  <a:lnTo>
                    <a:pt x="27495" y="31162"/>
                  </a:lnTo>
                  <a:lnTo>
                    <a:pt x="27972" y="30685"/>
                  </a:lnTo>
                  <a:lnTo>
                    <a:pt x="29328" y="32078"/>
                  </a:lnTo>
                  <a:lnTo>
                    <a:pt x="30245" y="32518"/>
                  </a:lnTo>
                  <a:lnTo>
                    <a:pt x="30722" y="32995"/>
                  </a:lnTo>
                  <a:lnTo>
                    <a:pt x="31162" y="32995"/>
                  </a:lnTo>
                  <a:lnTo>
                    <a:pt x="32078" y="33911"/>
                  </a:lnTo>
                  <a:lnTo>
                    <a:pt x="32555" y="33911"/>
                  </a:lnTo>
                  <a:lnTo>
                    <a:pt x="32995" y="34351"/>
                  </a:lnTo>
                  <a:lnTo>
                    <a:pt x="32995" y="35268"/>
                  </a:lnTo>
                  <a:lnTo>
                    <a:pt x="33471" y="35744"/>
                  </a:lnTo>
                  <a:lnTo>
                    <a:pt x="33471" y="36184"/>
                  </a:lnTo>
                  <a:lnTo>
                    <a:pt x="34388" y="36661"/>
                  </a:lnTo>
                  <a:lnTo>
                    <a:pt x="35304" y="36661"/>
                  </a:lnTo>
                  <a:lnTo>
                    <a:pt x="36221" y="37101"/>
                  </a:lnTo>
                  <a:lnTo>
                    <a:pt x="36661" y="37577"/>
                  </a:lnTo>
                  <a:lnTo>
                    <a:pt x="36661" y="38017"/>
                  </a:lnTo>
                  <a:lnTo>
                    <a:pt x="37577" y="38494"/>
                  </a:lnTo>
                  <a:lnTo>
                    <a:pt x="38054" y="39850"/>
                  </a:lnTo>
                  <a:lnTo>
                    <a:pt x="38494" y="41243"/>
                  </a:lnTo>
                  <a:lnTo>
                    <a:pt x="38494" y="42600"/>
                  </a:lnTo>
                  <a:lnTo>
                    <a:pt x="38054" y="43516"/>
                  </a:lnTo>
                  <a:lnTo>
                    <a:pt x="37137" y="43516"/>
                  </a:lnTo>
                  <a:lnTo>
                    <a:pt x="37137" y="43993"/>
                  </a:lnTo>
                  <a:lnTo>
                    <a:pt x="37137" y="44433"/>
                  </a:lnTo>
                  <a:lnTo>
                    <a:pt x="37137" y="44909"/>
                  </a:lnTo>
                  <a:lnTo>
                    <a:pt x="37577" y="45349"/>
                  </a:lnTo>
                  <a:lnTo>
                    <a:pt x="37137" y="45826"/>
                  </a:lnTo>
                  <a:lnTo>
                    <a:pt x="36661" y="46266"/>
                  </a:lnTo>
                  <a:lnTo>
                    <a:pt x="36661" y="46742"/>
                  </a:lnTo>
                  <a:lnTo>
                    <a:pt x="37137" y="47182"/>
                  </a:lnTo>
                  <a:lnTo>
                    <a:pt x="38494" y="47182"/>
                  </a:lnTo>
                  <a:lnTo>
                    <a:pt x="38970" y="46742"/>
                  </a:lnTo>
                  <a:lnTo>
                    <a:pt x="39410" y="46742"/>
                  </a:lnTo>
                  <a:lnTo>
                    <a:pt x="39410" y="46266"/>
                  </a:lnTo>
                  <a:lnTo>
                    <a:pt x="40327" y="45826"/>
                  </a:lnTo>
                  <a:lnTo>
                    <a:pt x="40327" y="44909"/>
                  </a:lnTo>
                  <a:lnTo>
                    <a:pt x="40327" y="43993"/>
                  </a:lnTo>
                  <a:lnTo>
                    <a:pt x="40803" y="43516"/>
                  </a:lnTo>
                  <a:lnTo>
                    <a:pt x="41243" y="43076"/>
                  </a:lnTo>
                  <a:lnTo>
                    <a:pt x="41720" y="42600"/>
                  </a:lnTo>
                  <a:lnTo>
                    <a:pt x="43076" y="42600"/>
                  </a:lnTo>
                  <a:lnTo>
                    <a:pt x="43076" y="42160"/>
                  </a:lnTo>
                  <a:lnTo>
                    <a:pt x="43076" y="41683"/>
                  </a:lnTo>
                  <a:lnTo>
                    <a:pt x="43076" y="41243"/>
                  </a:lnTo>
                  <a:lnTo>
                    <a:pt x="43076" y="39850"/>
                  </a:lnTo>
                  <a:lnTo>
                    <a:pt x="43076" y="39410"/>
                  </a:lnTo>
                  <a:lnTo>
                    <a:pt x="43076" y="38934"/>
                  </a:lnTo>
                  <a:lnTo>
                    <a:pt x="42160" y="38494"/>
                  </a:lnTo>
                  <a:lnTo>
                    <a:pt x="41243" y="38934"/>
                  </a:lnTo>
                  <a:lnTo>
                    <a:pt x="40803" y="38494"/>
                  </a:lnTo>
                  <a:lnTo>
                    <a:pt x="40803" y="37101"/>
                  </a:lnTo>
                  <a:lnTo>
                    <a:pt x="40803" y="36184"/>
                  </a:lnTo>
                  <a:lnTo>
                    <a:pt x="41243" y="36184"/>
                  </a:lnTo>
                  <a:lnTo>
                    <a:pt x="41243" y="35744"/>
                  </a:lnTo>
                  <a:lnTo>
                    <a:pt x="41720" y="35268"/>
                  </a:lnTo>
                  <a:lnTo>
                    <a:pt x="41243" y="35268"/>
                  </a:lnTo>
                  <a:lnTo>
                    <a:pt x="41720" y="34828"/>
                  </a:lnTo>
                  <a:lnTo>
                    <a:pt x="42160" y="34351"/>
                  </a:lnTo>
                  <a:lnTo>
                    <a:pt x="43076" y="34351"/>
                  </a:lnTo>
                  <a:lnTo>
                    <a:pt x="43076" y="34828"/>
                  </a:lnTo>
                  <a:lnTo>
                    <a:pt x="43993" y="35268"/>
                  </a:lnTo>
                  <a:lnTo>
                    <a:pt x="44469" y="34828"/>
                  </a:lnTo>
                  <a:lnTo>
                    <a:pt x="46302" y="34828"/>
                  </a:lnTo>
                  <a:lnTo>
                    <a:pt x="46302" y="35268"/>
                  </a:lnTo>
                  <a:lnTo>
                    <a:pt x="46302" y="35744"/>
                  </a:lnTo>
                  <a:lnTo>
                    <a:pt x="46742" y="36184"/>
                  </a:lnTo>
                  <a:lnTo>
                    <a:pt x="46742" y="36661"/>
                  </a:lnTo>
                  <a:lnTo>
                    <a:pt x="47219" y="37101"/>
                  </a:lnTo>
                  <a:lnTo>
                    <a:pt x="48135" y="37101"/>
                  </a:lnTo>
                  <a:lnTo>
                    <a:pt x="48575" y="36661"/>
                  </a:lnTo>
                  <a:lnTo>
                    <a:pt x="48575" y="35744"/>
                  </a:lnTo>
                  <a:lnTo>
                    <a:pt x="48575" y="34828"/>
                  </a:lnTo>
                  <a:lnTo>
                    <a:pt x="48575" y="34351"/>
                  </a:lnTo>
                  <a:lnTo>
                    <a:pt x="47219" y="33911"/>
                  </a:lnTo>
                  <a:lnTo>
                    <a:pt x="46742" y="32995"/>
                  </a:lnTo>
                  <a:lnTo>
                    <a:pt x="46302" y="32518"/>
                  </a:lnTo>
                  <a:lnTo>
                    <a:pt x="45386" y="32078"/>
                  </a:lnTo>
                  <a:lnTo>
                    <a:pt x="44469" y="32078"/>
                  </a:lnTo>
                  <a:lnTo>
                    <a:pt x="43993" y="31602"/>
                  </a:lnTo>
                  <a:lnTo>
                    <a:pt x="43553" y="31162"/>
                  </a:lnTo>
                  <a:lnTo>
                    <a:pt x="41720" y="30685"/>
                  </a:lnTo>
                  <a:lnTo>
                    <a:pt x="41243" y="30245"/>
                  </a:lnTo>
                  <a:lnTo>
                    <a:pt x="40803" y="29769"/>
                  </a:lnTo>
                  <a:lnTo>
                    <a:pt x="39410" y="29769"/>
                  </a:lnTo>
                  <a:lnTo>
                    <a:pt x="38970" y="29329"/>
                  </a:lnTo>
                  <a:lnTo>
                    <a:pt x="37137" y="29329"/>
                  </a:lnTo>
                  <a:lnTo>
                    <a:pt x="37577" y="28412"/>
                  </a:lnTo>
                  <a:lnTo>
                    <a:pt x="38054" y="28412"/>
                  </a:lnTo>
                  <a:lnTo>
                    <a:pt x="38494" y="27936"/>
                  </a:lnTo>
                  <a:lnTo>
                    <a:pt x="38494" y="27019"/>
                  </a:lnTo>
                  <a:lnTo>
                    <a:pt x="37137" y="26579"/>
                  </a:lnTo>
                  <a:lnTo>
                    <a:pt x="36661" y="26579"/>
                  </a:lnTo>
                  <a:lnTo>
                    <a:pt x="35304" y="27019"/>
                  </a:lnTo>
                  <a:lnTo>
                    <a:pt x="33911" y="27019"/>
                  </a:lnTo>
                  <a:lnTo>
                    <a:pt x="32995" y="26579"/>
                  </a:lnTo>
                  <a:lnTo>
                    <a:pt x="32555" y="25663"/>
                  </a:lnTo>
                  <a:lnTo>
                    <a:pt x="32078" y="25186"/>
                  </a:lnTo>
                  <a:lnTo>
                    <a:pt x="31162" y="24270"/>
                  </a:lnTo>
                  <a:lnTo>
                    <a:pt x="30245" y="23353"/>
                  </a:lnTo>
                  <a:lnTo>
                    <a:pt x="29328" y="22437"/>
                  </a:lnTo>
                  <a:lnTo>
                    <a:pt x="29328" y="21080"/>
                  </a:lnTo>
                  <a:lnTo>
                    <a:pt x="29805" y="20604"/>
                  </a:lnTo>
                  <a:lnTo>
                    <a:pt x="29328" y="19687"/>
                  </a:lnTo>
                  <a:lnTo>
                    <a:pt x="28412" y="18771"/>
                  </a:lnTo>
                  <a:lnTo>
                    <a:pt x="28412" y="18331"/>
                  </a:lnTo>
                  <a:lnTo>
                    <a:pt x="27972" y="17854"/>
                  </a:lnTo>
                  <a:lnTo>
                    <a:pt x="27972" y="16938"/>
                  </a:lnTo>
                  <a:lnTo>
                    <a:pt x="27495" y="16938"/>
                  </a:lnTo>
                  <a:lnTo>
                    <a:pt x="26579" y="16498"/>
                  </a:lnTo>
                  <a:lnTo>
                    <a:pt x="25223" y="16021"/>
                  </a:lnTo>
                  <a:lnTo>
                    <a:pt x="24746" y="16021"/>
                  </a:lnTo>
                  <a:lnTo>
                    <a:pt x="23829" y="15581"/>
                  </a:lnTo>
                  <a:lnTo>
                    <a:pt x="23829" y="15105"/>
                  </a:lnTo>
                  <a:lnTo>
                    <a:pt x="23390" y="14665"/>
                  </a:lnTo>
                  <a:lnTo>
                    <a:pt x="23390" y="14188"/>
                  </a:lnTo>
                  <a:lnTo>
                    <a:pt x="22913" y="13272"/>
                  </a:lnTo>
                  <a:lnTo>
                    <a:pt x="23390" y="12832"/>
                  </a:lnTo>
                  <a:lnTo>
                    <a:pt x="23390" y="12355"/>
                  </a:lnTo>
                  <a:lnTo>
                    <a:pt x="23390" y="11915"/>
                  </a:lnTo>
                  <a:lnTo>
                    <a:pt x="23390" y="11439"/>
                  </a:lnTo>
                  <a:lnTo>
                    <a:pt x="24306" y="10999"/>
                  </a:lnTo>
                  <a:lnTo>
                    <a:pt x="23829" y="10522"/>
                  </a:lnTo>
                  <a:lnTo>
                    <a:pt x="23390" y="10522"/>
                  </a:lnTo>
                  <a:lnTo>
                    <a:pt x="22913" y="10082"/>
                  </a:lnTo>
                  <a:lnTo>
                    <a:pt x="22913" y="9606"/>
                  </a:lnTo>
                  <a:lnTo>
                    <a:pt x="22473" y="9606"/>
                  </a:lnTo>
                  <a:lnTo>
                    <a:pt x="22913" y="8689"/>
                  </a:lnTo>
                  <a:lnTo>
                    <a:pt x="23390" y="8689"/>
                  </a:lnTo>
                  <a:lnTo>
                    <a:pt x="23390" y="7773"/>
                  </a:lnTo>
                  <a:lnTo>
                    <a:pt x="25662" y="7773"/>
                  </a:lnTo>
                  <a:lnTo>
                    <a:pt x="26139" y="7333"/>
                  </a:lnTo>
                  <a:lnTo>
                    <a:pt x="26579" y="7333"/>
                  </a:lnTo>
                  <a:lnTo>
                    <a:pt x="26579" y="6856"/>
                  </a:lnTo>
                  <a:lnTo>
                    <a:pt x="27495" y="6856"/>
                  </a:lnTo>
                  <a:lnTo>
                    <a:pt x="27972" y="7333"/>
                  </a:lnTo>
                  <a:lnTo>
                    <a:pt x="28412" y="7773"/>
                  </a:lnTo>
                  <a:lnTo>
                    <a:pt x="28412" y="6416"/>
                  </a:lnTo>
                  <a:lnTo>
                    <a:pt x="28889" y="6416"/>
                  </a:lnTo>
                  <a:lnTo>
                    <a:pt x="28889" y="5500"/>
                  </a:lnTo>
                  <a:lnTo>
                    <a:pt x="27972" y="5023"/>
                  </a:lnTo>
                  <a:lnTo>
                    <a:pt x="28412" y="4583"/>
                  </a:lnTo>
                  <a:lnTo>
                    <a:pt x="28889" y="4583"/>
                  </a:lnTo>
                  <a:lnTo>
                    <a:pt x="28889" y="4107"/>
                  </a:lnTo>
                  <a:lnTo>
                    <a:pt x="28412" y="3667"/>
                  </a:lnTo>
                  <a:lnTo>
                    <a:pt x="28412" y="3190"/>
                  </a:lnTo>
                  <a:lnTo>
                    <a:pt x="28412" y="2750"/>
                  </a:lnTo>
                  <a:lnTo>
                    <a:pt x="27972" y="2750"/>
                  </a:lnTo>
                  <a:lnTo>
                    <a:pt x="27495" y="2274"/>
                  </a:lnTo>
                  <a:lnTo>
                    <a:pt x="24746" y="2274"/>
                  </a:lnTo>
                  <a:lnTo>
                    <a:pt x="24306" y="1834"/>
                  </a:lnTo>
                  <a:lnTo>
                    <a:pt x="23829" y="1357"/>
                  </a:lnTo>
                  <a:lnTo>
                    <a:pt x="23829" y="917"/>
                  </a:lnTo>
                  <a:lnTo>
                    <a:pt x="23390" y="441"/>
                  </a:lnTo>
                  <a:lnTo>
                    <a:pt x="22913" y="1"/>
                  </a:lnTo>
                  <a:lnTo>
                    <a:pt x="21996" y="1"/>
                  </a:lnTo>
                  <a:lnTo>
                    <a:pt x="21557" y="441"/>
                  </a:lnTo>
                  <a:lnTo>
                    <a:pt x="20640" y="441"/>
                  </a:lnTo>
                  <a:lnTo>
                    <a:pt x="19724" y="1"/>
                  </a:lnTo>
                  <a:lnTo>
                    <a:pt x="19247" y="1"/>
                  </a:lnTo>
                  <a:lnTo>
                    <a:pt x="19247" y="441"/>
                  </a:lnTo>
                  <a:lnTo>
                    <a:pt x="18330" y="917"/>
                  </a:lnTo>
                  <a:lnTo>
                    <a:pt x="17414" y="917"/>
                  </a:lnTo>
                  <a:lnTo>
                    <a:pt x="17414" y="441"/>
                  </a:lnTo>
                  <a:lnTo>
                    <a:pt x="17414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79" name="Google Shape;1246;p54">
              <a:extLst>
                <a:ext uri="{FF2B5EF4-FFF2-40B4-BE49-F238E27FC236}">
                  <a16:creationId xmlns:a16="http://schemas.microsoft.com/office/drawing/2014/main" id="{A6F93393-7801-A8FE-097C-1D61C89D16F4}"/>
                </a:ext>
              </a:extLst>
            </p:cNvPr>
            <p:cNvSpPr/>
            <p:nvPr/>
          </p:nvSpPr>
          <p:spPr>
            <a:xfrm>
              <a:off x="2348600" y="3858325"/>
              <a:ext cx="435375" cy="229150"/>
            </a:xfrm>
            <a:custGeom>
              <a:avLst/>
              <a:gdLst/>
              <a:ahLst/>
              <a:cxnLst/>
              <a:rect l="l" t="t" r="r" b="b"/>
              <a:pathLst>
                <a:path w="17415" h="9166" extrusionOk="0">
                  <a:moveTo>
                    <a:pt x="6416" y="0"/>
                  </a:moveTo>
                  <a:lnTo>
                    <a:pt x="5976" y="917"/>
                  </a:lnTo>
                  <a:lnTo>
                    <a:pt x="5976" y="1393"/>
                  </a:lnTo>
                  <a:lnTo>
                    <a:pt x="5060" y="917"/>
                  </a:lnTo>
                  <a:lnTo>
                    <a:pt x="4583" y="477"/>
                  </a:lnTo>
                  <a:lnTo>
                    <a:pt x="4143" y="917"/>
                  </a:lnTo>
                  <a:lnTo>
                    <a:pt x="4143" y="1393"/>
                  </a:lnTo>
                  <a:lnTo>
                    <a:pt x="3667" y="2310"/>
                  </a:lnTo>
                  <a:lnTo>
                    <a:pt x="2750" y="2750"/>
                  </a:lnTo>
                  <a:lnTo>
                    <a:pt x="1834" y="2750"/>
                  </a:lnTo>
                  <a:lnTo>
                    <a:pt x="1394" y="3666"/>
                  </a:lnTo>
                  <a:lnTo>
                    <a:pt x="1394" y="4143"/>
                  </a:lnTo>
                  <a:lnTo>
                    <a:pt x="477" y="5059"/>
                  </a:lnTo>
                  <a:lnTo>
                    <a:pt x="1" y="5976"/>
                  </a:lnTo>
                  <a:lnTo>
                    <a:pt x="917" y="6892"/>
                  </a:lnTo>
                  <a:lnTo>
                    <a:pt x="1834" y="6416"/>
                  </a:lnTo>
                  <a:lnTo>
                    <a:pt x="2310" y="5499"/>
                  </a:lnTo>
                  <a:lnTo>
                    <a:pt x="2750" y="5499"/>
                  </a:lnTo>
                  <a:lnTo>
                    <a:pt x="2750" y="5059"/>
                  </a:lnTo>
                  <a:lnTo>
                    <a:pt x="3227" y="4583"/>
                  </a:lnTo>
                  <a:lnTo>
                    <a:pt x="3667" y="5499"/>
                  </a:lnTo>
                  <a:lnTo>
                    <a:pt x="3667" y="6416"/>
                  </a:lnTo>
                  <a:lnTo>
                    <a:pt x="2750" y="6416"/>
                  </a:lnTo>
                  <a:lnTo>
                    <a:pt x="2750" y="6892"/>
                  </a:lnTo>
                  <a:lnTo>
                    <a:pt x="3227" y="7332"/>
                  </a:lnTo>
                  <a:lnTo>
                    <a:pt x="2750" y="7332"/>
                  </a:lnTo>
                  <a:lnTo>
                    <a:pt x="2750" y="7809"/>
                  </a:lnTo>
                  <a:lnTo>
                    <a:pt x="3227" y="8249"/>
                  </a:lnTo>
                  <a:lnTo>
                    <a:pt x="3667" y="8725"/>
                  </a:lnTo>
                  <a:lnTo>
                    <a:pt x="5976" y="8249"/>
                  </a:lnTo>
                  <a:lnTo>
                    <a:pt x="6416" y="8725"/>
                  </a:lnTo>
                  <a:lnTo>
                    <a:pt x="7333" y="8249"/>
                  </a:lnTo>
                  <a:lnTo>
                    <a:pt x="7809" y="8249"/>
                  </a:lnTo>
                  <a:lnTo>
                    <a:pt x="8249" y="7332"/>
                  </a:lnTo>
                  <a:lnTo>
                    <a:pt x="8249" y="6892"/>
                  </a:lnTo>
                  <a:lnTo>
                    <a:pt x="8726" y="6416"/>
                  </a:lnTo>
                  <a:lnTo>
                    <a:pt x="9166" y="6416"/>
                  </a:lnTo>
                  <a:lnTo>
                    <a:pt x="9642" y="6892"/>
                  </a:lnTo>
                  <a:lnTo>
                    <a:pt x="9642" y="7332"/>
                  </a:lnTo>
                  <a:lnTo>
                    <a:pt x="9642" y="7809"/>
                  </a:lnTo>
                  <a:lnTo>
                    <a:pt x="10082" y="8249"/>
                  </a:lnTo>
                  <a:lnTo>
                    <a:pt x="10559" y="8725"/>
                  </a:lnTo>
                  <a:lnTo>
                    <a:pt x="11475" y="9165"/>
                  </a:lnTo>
                  <a:lnTo>
                    <a:pt x="10999" y="8725"/>
                  </a:lnTo>
                  <a:lnTo>
                    <a:pt x="11915" y="8249"/>
                  </a:lnTo>
                  <a:lnTo>
                    <a:pt x="12392" y="7809"/>
                  </a:lnTo>
                  <a:lnTo>
                    <a:pt x="12832" y="7332"/>
                  </a:lnTo>
                  <a:lnTo>
                    <a:pt x="12832" y="6416"/>
                  </a:lnTo>
                  <a:lnTo>
                    <a:pt x="12392" y="5976"/>
                  </a:lnTo>
                  <a:lnTo>
                    <a:pt x="13308" y="5976"/>
                  </a:lnTo>
                  <a:lnTo>
                    <a:pt x="13308" y="6416"/>
                  </a:lnTo>
                  <a:lnTo>
                    <a:pt x="13748" y="6416"/>
                  </a:lnTo>
                  <a:lnTo>
                    <a:pt x="13748" y="6892"/>
                  </a:lnTo>
                  <a:lnTo>
                    <a:pt x="15142" y="6892"/>
                  </a:lnTo>
                  <a:lnTo>
                    <a:pt x="15581" y="7332"/>
                  </a:lnTo>
                  <a:lnTo>
                    <a:pt x="16058" y="6892"/>
                  </a:lnTo>
                  <a:lnTo>
                    <a:pt x="15581" y="6416"/>
                  </a:lnTo>
                  <a:lnTo>
                    <a:pt x="16058" y="5976"/>
                  </a:lnTo>
                  <a:lnTo>
                    <a:pt x="16498" y="5499"/>
                  </a:lnTo>
                  <a:lnTo>
                    <a:pt x="16975" y="5976"/>
                  </a:lnTo>
                  <a:lnTo>
                    <a:pt x="17414" y="5976"/>
                  </a:lnTo>
                  <a:lnTo>
                    <a:pt x="17414" y="5499"/>
                  </a:lnTo>
                  <a:lnTo>
                    <a:pt x="17414" y="4583"/>
                  </a:lnTo>
                  <a:lnTo>
                    <a:pt x="17414" y="4143"/>
                  </a:lnTo>
                  <a:lnTo>
                    <a:pt x="16058" y="4583"/>
                  </a:lnTo>
                  <a:lnTo>
                    <a:pt x="15581" y="4143"/>
                  </a:lnTo>
                  <a:lnTo>
                    <a:pt x="15142" y="3666"/>
                  </a:lnTo>
                  <a:lnTo>
                    <a:pt x="14225" y="3666"/>
                  </a:lnTo>
                  <a:lnTo>
                    <a:pt x="13748" y="3226"/>
                  </a:lnTo>
                  <a:lnTo>
                    <a:pt x="13748" y="2310"/>
                  </a:lnTo>
                  <a:lnTo>
                    <a:pt x="14225" y="1833"/>
                  </a:lnTo>
                  <a:lnTo>
                    <a:pt x="14225" y="1393"/>
                  </a:lnTo>
                  <a:lnTo>
                    <a:pt x="13308" y="1393"/>
                  </a:lnTo>
                  <a:lnTo>
                    <a:pt x="13308" y="917"/>
                  </a:lnTo>
                  <a:lnTo>
                    <a:pt x="12392" y="917"/>
                  </a:lnTo>
                  <a:lnTo>
                    <a:pt x="12392" y="477"/>
                  </a:lnTo>
                  <a:lnTo>
                    <a:pt x="8249" y="477"/>
                  </a:lnTo>
                  <a:lnTo>
                    <a:pt x="7333" y="0"/>
                  </a:lnTo>
                  <a:lnTo>
                    <a:pt x="7333" y="477"/>
                  </a:lnTo>
                  <a:lnTo>
                    <a:pt x="6893" y="0"/>
                  </a:lnTo>
                  <a:lnTo>
                    <a:pt x="6893" y="477"/>
                  </a:lnTo>
                  <a:lnTo>
                    <a:pt x="6416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0" name="Google Shape;1247;p54">
              <a:extLst>
                <a:ext uri="{FF2B5EF4-FFF2-40B4-BE49-F238E27FC236}">
                  <a16:creationId xmlns:a16="http://schemas.microsoft.com/office/drawing/2014/main" id="{490C8D68-C7B8-0A22-E12F-6AF3D601F5B1}"/>
                </a:ext>
              </a:extLst>
            </p:cNvPr>
            <p:cNvSpPr/>
            <p:nvPr/>
          </p:nvSpPr>
          <p:spPr>
            <a:xfrm>
              <a:off x="2692300" y="3709850"/>
              <a:ext cx="710325" cy="331800"/>
            </a:xfrm>
            <a:custGeom>
              <a:avLst/>
              <a:gdLst/>
              <a:ahLst/>
              <a:cxnLst/>
              <a:rect l="l" t="t" r="r" b="b"/>
              <a:pathLst>
                <a:path w="28413" h="13272" extrusionOk="0">
                  <a:moveTo>
                    <a:pt x="477" y="7772"/>
                  </a:moveTo>
                  <a:lnTo>
                    <a:pt x="0" y="8249"/>
                  </a:lnTo>
                  <a:lnTo>
                    <a:pt x="477" y="8249"/>
                  </a:lnTo>
                  <a:lnTo>
                    <a:pt x="477" y="7772"/>
                  </a:lnTo>
                  <a:close/>
                  <a:moveTo>
                    <a:pt x="20640" y="0"/>
                  </a:moveTo>
                  <a:lnTo>
                    <a:pt x="20640" y="440"/>
                  </a:lnTo>
                  <a:lnTo>
                    <a:pt x="20640" y="917"/>
                  </a:lnTo>
                  <a:lnTo>
                    <a:pt x="20640" y="1356"/>
                  </a:lnTo>
                  <a:lnTo>
                    <a:pt x="20164" y="1833"/>
                  </a:lnTo>
                  <a:lnTo>
                    <a:pt x="17891" y="1833"/>
                  </a:lnTo>
                  <a:lnTo>
                    <a:pt x="17414" y="1356"/>
                  </a:lnTo>
                  <a:lnTo>
                    <a:pt x="16974" y="1356"/>
                  </a:lnTo>
                  <a:lnTo>
                    <a:pt x="16974" y="1833"/>
                  </a:lnTo>
                  <a:lnTo>
                    <a:pt x="16058" y="1833"/>
                  </a:lnTo>
                  <a:lnTo>
                    <a:pt x="15581" y="2273"/>
                  </a:lnTo>
                  <a:lnTo>
                    <a:pt x="15581" y="2750"/>
                  </a:lnTo>
                  <a:lnTo>
                    <a:pt x="15141" y="3189"/>
                  </a:lnTo>
                  <a:lnTo>
                    <a:pt x="14664" y="3666"/>
                  </a:lnTo>
                  <a:lnTo>
                    <a:pt x="13308" y="3666"/>
                  </a:lnTo>
                  <a:lnTo>
                    <a:pt x="13308" y="4583"/>
                  </a:lnTo>
                  <a:lnTo>
                    <a:pt x="13308" y="5022"/>
                  </a:lnTo>
                  <a:lnTo>
                    <a:pt x="13748" y="5499"/>
                  </a:lnTo>
                  <a:lnTo>
                    <a:pt x="13748" y="5939"/>
                  </a:lnTo>
                  <a:lnTo>
                    <a:pt x="13748" y="6416"/>
                  </a:lnTo>
                  <a:lnTo>
                    <a:pt x="14225" y="6856"/>
                  </a:lnTo>
                  <a:lnTo>
                    <a:pt x="14225" y="7332"/>
                  </a:lnTo>
                  <a:lnTo>
                    <a:pt x="14225" y="8249"/>
                  </a:lnTo>
                  <a:lnTo>
                    <a:pt x="13748" y="8249"/>
                  </a:lnTo>
                  <a:lnTo>
                    <a:pt x="14225" y="8689"/>
                  </a:lnTo>
                  <a:lnTo>
                    <a:pt x="13748" y="8689"/>
                  </a:lnTo>
                  <a:lnTo>
                    <a:pt x="13748" y="8249"/>
                  </a:lnTo>
                  <a:lnTo>
                    <a:pt x="13308" y="8249"/>
                  </a:lnTo>
                  <a:lnTo>
                    <a:pt x="13308" y="7332"/>
                  </a:lnTo>
                  <a:lnTo>
                    <a:pt x="12392" y="6856"/>
                  </a:lnTo>
                  <a:lnTo>
                    <a:pt x="11915" y="6856"/>
                  </a:lnTo>
                  <a:lnTo>
                    <a:pt x="11915" y="7332"/>
                  </a:lnTo>
                  <a:lnTo>
                    <a:pt x="11475" y="6856"/>
                  </a:lnTo>
                  <a:lnTo>
                    <a:pt x="9642" y="6856"/>
                  </a:lnTo>
                  <a:lnTo>
                    <a:pt x="9165" y="7332"/>
                  </a:lnTo>
                  <a:lnTo>
                    <a:pt x="7809" y="7332"/>
                  </a:lnTo>
                  <a:lnTo>
                    <a:pt x="7332" y="6856"/>
                  </a:lnTo>
                  <a:lnTo>
                    <a:pt x="6893" y="7772"/>
                  </a:lnTo>
                  <a:lnTo>
                    <a:pt x="5976" y="7772"/>
                  </a:lnTo>
                  <a:lnTo>
                    <a:pt x="5976" y="7332"/>
                  </a:lnTo>
                  <a:lnTo>
                    <a:pt x="5060" y="6856"/>
                  </a:lnTo>
                  <a:lnTo>
                    <a:pt x="4583" y="7772"/>
                  </a:lnTo>
                  <a:lnTo>
                    <a:pt x="4143" y="7772"/>
                  </a:lnTo>
                  <a:lnTo>
                    <a:pt x="3666" y="8249"/>
                  </a:lnTo>
                  <a:lnTo>
                    <a:pt x="3227" y="8249"/>
                  </a:lnTo>
                  <a:lnTo>
                    <a:pt x="3227" y="7772"/>
                  </a:lnTo>
                  <a:lnTo>
                    <a:pt x="2310" y="7772"/>
                  </a:lnTo>
                  <a:lnTo>
                    <a:pt x="1833" y="7332"/>
                  </a:lnTo>
                  <a:lnTo>
                    <a:pt x="1394" y="6856"/>
                  </a:lnTo>
                  <a:lnTo>
                    <a:pt x="917" y="6856"/>
                  </a:lnTo>
                  <a:lnTo>
                    <a:pt x="477" y="7772"/>
                  </a:lnTo>
                  <a:lnTo>
                    <a:pt x="1394" y="8249"/>
                  </a:lnTo>
                  <a:lnTo>
                    <a:pt x="1394" y="9165"/>
                  </a:lnTo>
                  <a:lnTo>
                    <a:pt x="1394" y="9605"/>
                  </a:lnTo>
                  <a:lnTo>
                    <a:pt x="2310" y="10082"/>
                  </a:lnTo>
                  <a:lnTo>
                    <a:pt x="4583" y="10082"/>
                  </a:lnTo>
                  <a:lnTo>
                    <a:pt x="4583" y="10522"/>
                  </a:lnTo>
                  <a:lnTo>
                    <a:pt x="4583" y="10998"/>
                  </a:lnTo>
                  <a:lnTo>
                    <a:pt x="5499" y="10998"/>
                  </a:lnTo>
                  <a:lnTo>
                    <a:pt x="6416" y="10522"/>
                  </a:lnTo>
                  <a:lnTo>
                    <a:pt x="6416" y="10082"/>
                  </a:lnTo>
                  <a:lnTo>
                    <a:pt x="6893" y="10082"/>
                  </a:lnTo>
                  <a:lnTo>
                    <a:pt x="7809" y="10522"/>
                  </a:lnTo>
                  <a:lnTo>
                    <a:pt x="8726" y="10522"/>
                  </a:lnTo>
                  <a:lnTo>
                    <a:pt x="9165" y="10082"/>
                  </a:lnTo>
                  <a:lnTo>
                    <a:pt x="10082" y="10082"/>
                  </a:lnTo>
                  <a:lnTo>
                    <a:pt x="10559" y="10522"/>
                  </a:lnTo>
                  <a:lnTo>
                    <a:pt x="10998" y="10998"/>
                  </a:lnTo>
                  <a:lnTo>
                    <a:pt x="10998" y="11438"/>
                  </a:lnTo>
                  <a:lnTo>
                    <a:pt x="11475" y="11915"/>
                  </a:lnTo>
                  <a:lnTo>
                    <a:pt x="11915" y="12355"/>
                  </a:lnTo>
                  <a:lnTo>
                    <a:pt x="14664" y="12355"/>
                  </a:lnTo>
                  <a:lnTo>
                    <a:pt x="15141" y="12831"/>
                  </a:lnTo>
                  <a:lnTo>
                    <a:pt x="15581" y="12831"/>
                  </a:lnTo>
                  <a:lnTo>
                    <a:pt x="16497" y="12355"/>
                  </a:lnTo>
                  <a:lnTo>
                    <a:pt x="16974" y="12355"/>
                  </a:lnTo>
                  <a:lnTo>
                    <a:pt x="17414" y="13271"/>
                  </a:lnTo>
                  <a:lnTo>
                    <a:pt x="18331" y="13271"/>
                  </a:lnTo>
                  <a:lnTo>
                    <a:pt x="18807" y="12831"/>
                  </a:lnTo>
                  <a:lnTo>
                    <a:pt x="19247" y="13271"/>
                  </a:lnTo>
                  <a:lnTo>
                    <a:pt x="19247" y="12831"/>
                  </a:lnTo>
                  <a:lnTo>
                    <a:pt x="20640" y="12831"/>
                  </a:lnTo>
                  <a:lnTo>
                    <a:pt x="21080" y="11915"/>
                  </a:lnTo>
                  <a:lnTo>
                    <a:pt x="23390" y="11915"/>
                  </a:lnTo>
                  <a:lnTo>
                    <a:pt x="23830" y="11438"/>
                  </a:lnTo>
                  <a:lnTo>
                    <a:pt x="24746" y="11438"/>
                  </a:lnTo>
                  <a:lnTo>
                    <a:pt x="25663" y="10998"/>
                  </a:lnTo>
                  <a:lnTo>
                    <a:pt x="25663" y="10082"/>
                  </a:lnTo>
                  <a:lnTo>
                    <a:pt x="26139" y="10082"/>
                  </a:lnTo>
                  <a:lnTo>
                    <a:pt x="26579" y="9165"/>
                  </a:lnTo>
                  <a:lnTo>
                    <a:pt x="26579" y="8249"/>
                  </a:lnTo>
                  <a:lnTo>
                    <a:pt x="27056" y="8249"/>
                  </a:lnTo>
                  <a:lnTo>
                    <a:pt x="27056" y="7772"/>
                  </a:lnTo>
                  <a:lnTo>
                    <a:pt x="27056" y="7332"/>
                  </a:lnTo>
                  <a:lnTo>
                    <a:pt x="26579" y="6856"/>
                  </a:lnTo>
                  <a:lnTo>
                    <a:pt x="26579" y="5939"/>
                  </a:lnTo>
                  <a:lnTo>
                    <a:pt x="27496" y="5939"/>
                  </a:lnTo>
                  <a:lnTo>
                    <a:pt x="27496" y="6416"/>
                  </a:lnTo>
                  <a:lnTo>
                    <a:pt x="27972" y="6416"/>
                  </a:lnTo>
                  <a:lnTo>
                    <a:pt x="27972" y="5939"/>
                  </a:lnTo>
                  <a:lnTo>
                    <a:pt x="28412" y="5499"/>
                  </a:lnTo>
                  <a:lnTo>
                    <a:pt x="27972" y="4583"/>
                  </a:lnTo>
                  <a:lnTo>
                    <a:pt x="27972" y="4106"/>
                  </a:lnTo>
                  <a:lnTo>
                    <a:pt x="27496" y="3666"/>
                  </a:lnTo>
                  <a:lnTo>
                    <a:pt x="27972" y="3666"/>
                  </a:lnTo>
                  <a:lnTo>
                    <a:pt x="28412" y="3189"/>
                  </a:lnTo>
                  <a:lnTo>
                    <a:pt x="27496" y="2750"/>
                  </a:lnTo>
                  <a:lnTo>
                    <a:pt x="27972" y="2273"/>
                  </a:lnTo>
                  <a:lnTo>
                    <a:pt x="27496" y="1833"/>
                  </a:lnTo>
                  <a:lnTo>
                    <a:pt x="26579" y="1833"/>
                  </a:lnTo>
                  <a:lnTo>
                    <a:pt x="25663" y="1356"/>
                  </a:lnTo>
                  <a:lnTo>
                    <a:pt x="25223" y="1356"/>
                  </a:lnTo>
                  <a:lnTo>
                    <a:pt x="25223" y="917"/>
                  </a:lnTo>
                  <a:lnTo>
                    <a:pt x="24746" y="440"/>
                  </a:lnTo>
                  <a:lnTo>
                    <a:pt x="23390" y="440"/>
                  </a:lnTo>
                  <a:lnTo>
                    <a:pt x="2291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1" name="Google Shape;1248;p54">
              <a:extLst>
                <a:ext uri="{FF2B5EF4-FFF2-40B4-BE49-F238E27FC236}">
                  <a16:creationId xmlns:a16="http://schemas.microsoft.com/office/drawing/2014/main" id="{DCA2F9A2-47E7-348A-EC24-4CF8B7E96D48}"/>
                </a:ext>
              </a:extLst>
            </p:cNvPr>
            <p:cNvSpPr/>
            <p:nvPr/>
          </p:nvSpPr>
          <p:spPr>
            <a:xfrm>
              <a:off x="2692300" y="3916050"/>
              <a:ext cx="25" cy="22950"/>
            </a:xfrm>
            <a:custGeom>
              <a:avLst/>
              <a:gdLst/>
              <a:ahLst/>
              <a:cxnLst/>
              <a:rect l="l" t="t" r="r" b="b"/>
              <a:pathLst>
                <a:path w="1" h="918" extrusionOk="0">
                  <a:moveTo>
                    <a:pt x="0" y="917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2" name="Google Shape;1249;p54">
              <a:extLst>
                <a:ext uri="{FF2B5EF4-FFF2-40B4-BE49-F238E27FC236}">
                  <a16:creationId xmlns:a16="http://schemas.microsoft.com/office/drawing/2014/main" id="{034DF7DA-5867-E011-079D-0A6A92EAA02E}"/>
                </a:ext>
              </a:extLst>
            </p:cNvPr>
            <p:cNvSpPr/>
            <p:nvPr/>
          </p:nvSpPr>
          <p:spPr>
            <a:xfrm>
              <a:off x="2417350" y="2895975"/>
              <a:ext cx="790975" cy="1031100"/>
            </a:xfrm>
            <a:custGeom>
              <a:avLst/>
              <a:gdLst/>
              <a:ahLst/>
              <a:cxnLst/>
              <a:rect l="l" t="t" r="r" b="b"/>
              <a:pathLst>
                <a:path w="31639" h="41244" extrusionOk="0">
                  <a:moveTo>
                    <a:pt x="12392" y="1"/>
                  </a:moveTo>
                  <a:lnTo>
                    <a:pt x="12392" y="917"/>
                  </a:lnTo>
                  <a:lnTo>
                    <a:pt x="12392" y="1834"/>
                  </a:lnTo>
                  <a:lnTo>
                    <a:pt x="12831" y="1834"/>
                  </a:lnTo>
                  <a:lnTo>
                    <a:pt x="12831" y="2750"/>
                  </a:lnTo>
                  <a:lnTo>
                    <a:pt x="11915" y="3227"/>
                  </a:lnTo>
                  <a:lnTo>
                    <a:pt x="11475" y="3227"/>
                  </a:lnTo>
                  <a:lnTo>
                    <a:pt x="11475" y="3667"/>
                  </a:lnTo>
                  <a:lnTo>
                    <a:pt x="11915" y="3667"/>
                  </a:lnTo>
                  <a:lnTo>
                    <a:pt x="11915" y="4143"/>
                  </a:lnTo>
                  <a:lnTo>
                    <a:pt x="11915" y="4583"/>
                  </a:lnTo>
                  <a:lnTo>
                    <a:pt x="12831" y="5060"/>
                  </a:lnTo>
                  <a:lnTo>
                    <a:pt x="12392" y="5500"/>
                  </a:lnTo>
                  <a:lnTo>
                    <a:pt x="13308" y="5976"/>
                  </a:lnTo>
                  <a:lnTo>
                    <a:pt x="14225" y="6416"/>
                  </a:lnTo>
                  <a:lnTo>
                    <a:pt x="14225" y="7333"/>
                  </a:lnTo>
                  <a:lnTo>
                    <a:pt x="13748" y="6416"/>
                  </a:lnTo>
                  <a:lnTo>
                    <a:pt x="13308" y="5976"/>
                  </a:lnTo>
                  <a:lnTo>
                    <a:pt x="10998" y="5976"/>
                  </a:lnTo>
                  <a:lnTo>
                    <a:pt x="10998" y="6416"/>
                  </a:lnTo>
                  <a:lnTo>
                    <a:pt x="11475" y="7809"/>
                  </a:lnTo>
                  <a:lnTo>
                    <a:pt x="11475" y="8249"/>
                  </a:lnTo>
                  <a:lnTo>
                    <a:pt x="10998" y="8726"/>
                  </a:lnTo>
                  <a:lnTo>
                    <a:pt x="10998" y="9166"/>
                  </a:lnTo>
                  <a:lnTo>
                    <a:pt x="10082" y="8249"/>
                  </a:lnTo>
                  <a:lnTo>
                    <a:pt x="10082" y="7809"/>
                  </a:lnTo>
                  <a:lnTo>
                    <a:pt x="10082" y="7333"/>
                  </a:lnTo>
                  <a:lnTo>
                    <a:pt x="9642" y="7333"/>
                  </a:lnTo>
                  <a:lnTo>
                    <a:pt x="9642" y="7809"/>
                  </a:lnTo>
                  <a:lnTo>
                    <a:pt x="9165" y="7809"/>
                  </a:lnTo>
                  <a:lnTo>
                    <a:pt x="9165" y="7333"/>
                  </a:lnTo>
                  <a:lnTo>
                    <a:pt x="9642" y="6893"/>
                  </a:lnTo>
                  <a:lnTo>
                    <a:pt x="8725" y="6416"/>
                  </a:lnTo>
                  <a:lnTo>
                    <a:pt x="6416" y="6416"/>
                  </a:lnTo>
                  <a:lnTo>
                    <a:pt x="6416" y="6893"/>
                  </a:lnTo>
                  <a:lnTo>
                    <a:pt x="5976" y="7333"/>
                  </a:lnTo>
                  <a:lnTo>
                    <a:pt x="5976" y="7809"/>
                  </a:lnTo>
                  <a:lnTo>
                    <a:pt x="6416" y="7809"/>
                  </a:lnTo>
                  <a:lnTo>
                    <a:pt x="6416" y="8249"/>
                  </a:lnTo>
                  <a:lnTo>
                    <a:pt x="6892" y="8726"/>
                  </a:lnTo>
                  <a:lnTo>
                    <a:pt x="6892" y="9166"/>
                  </a:lnTo>
                  <a:lnTo>
                    <a:pt x="6416" y="9642"/>
                  </a:lnTo>
                  <a:lnTo>
                    <a:pt x="6416" y="10082"/>
                  </a:lnTo>
                  <a:lnTo>
                    <a:pt x="6416" y="10559"/>
                  </a:lnTo>
                  <a:lnTo>
                    <a:pt x="6416" y="10999"/>
                  </a:lnTo>
                  <a:lnTo>
                    <a:pt x="5976" y="10999"/>
                  </a:lnTo>
                  <a:lnTo>
                    <a:pt x="5976" y="11475"/>
                  </a:lnTo>
                  <a:lnTo>
                    <a:pt x="5976" y="12392"/>
                  </a:lnTo>
                  <a:lnTo>
                    <a:pt x="5976" y="12832"/>
                  </a:lnTo>
                  <a:lnTo>
                    <a:pt x="5499" y="13308"/>
                  </a:lnTo>
                  <a:lnTo>
                    <a:pt x="6416" y="13748"/>
                  </a:lnTo>
                  <a:lnTo>
                    <a:pt x="6416" y="14225"/>
                  </a:lnTo>
                  <a:lnTo>
                    <a:pt x="5976" y="16058"/>
                  </a:lnTo>
                  <a:lnTo>
                    <a:pt x="3666" y="16058"/>
                  </a:lnTo>
                  <a:lnTo>
                    <a:pt x="3226" y="15581"/>
                  </a:lnTo>
                  <a:lnTo>
                    <a:pt x="1833" y="16058"/>
                  </a:lnTo>
                  <a:lnTo>
                    <a:pt x="917" y="16974"/>
                  </a:lnTo>
                  <a:lnTo>
                    <a:pt x="917" y="17414"/>
                  </a:lnTo>
                  <a:lnTo>
                    <a:pt x="917" y="17891"/>
                  </a:lnTo>
                  <a:lnTo>
                    <a:pt x="917" y="18807"/>
                  </a:lnTo>
                  <a:lnTo>
                    <a:pt x="1393" y="19247"/>
                  </a:lnTo>
                  <a:lnTo>
                    <a:pt x="917" y="19247"/>
                  </a:lnTo>
                  <a:lnTo>
                    <a:pt x="0" y="19724"/>
                  </a:lnTo>
                  <a:lnTo>
                    <a:pt x="477" y="20164"/>
                  </a:lnTo>
                  <a:lnTo>
                    <a:pt x="477" y="20640"/>
                  </a:lnTo>
                  <a:lnTo>
                    <a:pt x="477" y="21080"/>
                  </a:lnTo>
                  <a:lnTo>
                    <a:pt x="0" y="21997"/>
                  </a:lnTo>
                  <a:lnTo>
                    <a:pt x="477" y="21997"/>
                  </a:lnTo>
                  <a:lnTo>
                    <a:pt x="477" y="22473"/>
                  </a:lnTo>
                  <a:lnTo>
                    <a:pt x="477" y="23390"/>
                  </a:lnTo>
                  <a:lnTo>
                    <a:pt x="0" y="23390"/>
                  </a:lnTo>
                  <a:lnTo>
                    <a:pt x="0" y="23830"/>
                  </a:lnTo>
                  <a:lnTo>
                    <a:pt x="0" y="24306"/>
                  </a:lnTo>
                  <a:lnTo>
                    <a:pt x="0" y="24746"/>
                  </a:lnTo>
                  <a:lnTo>
                    <a:pt x="0" y="25223"/>
                  </a:lnTo>
                  <a:lnTo>
                    <a:pt x="477" y="25663"/>
                  </a:lnTo>
                  <a:lnTo>
                    <a:pt x="1393" y="26139"/>
                  </a:lnTo>
                  <a:lnTo>
                    <a:pt x="1393" y="26579"/>
                  </a:lnTo>
                  <a:lnTo>
                    <a:pt x="1393" y="27056"/>
                  </a:lnTo>
                  <a:lnTo>
                    <a:pt x="1393" y="27496"/>
                  </a:lnTo>
                  <a:lnTo>
                    <a:pt x="1393" y="27973"/>
                  </a:lnTo>
                  <a:lnTo>
                    <a:pt x="917" y="27973"/>
                  </a:lnTo>
                  <a:lnTo>
                    <a:pt x="917" y="28412"/>
                  </a:lnTo>
                  <a:lnTo>
                    <a:pt x="1393" y="28889"/>
                  </a:lnTo>
                  <a:lnTo>
                    <a:pt x="1833" y="29806"/>
                  </a:lnTo>
                  <a:lnTo>
                    <a:pt x="2310" y="30245"/>
                  </a:lnTo>
                  <a:lnTo>
                    <a:pt x="3666" y="30722"/>
                  </a:lnTo>
                  <a:lnTo>
                    <a:pt x="4583" y="30722"/>
                  </a:lnTo>
                  <a:lnTo>
                    <a:pt x="5059" y="31162"/>
                  </a:lnTo>
                  <a:lnTo>
                    <a:pt x="5976" y="31162"/>
                  </a:lnTo>
                  <a:lnTo>
                    <a:pt x="6416" y="31639"/>
                  </a:lnTo>
                  <a:lnTo>
                    <a:pt x="5499" y="32555"/>
                  </a:lnTo>
                  <a:lnTo>
                    <a:pt x="5059" y="32995"/>
                  </a:lnTo>
                  <a:lnTo>
                    <a:pt x="4583" y="34388"/>
                  </a:lnTo>
                  <a:lnTo>
                    <a:pt x="4583" y="34828"/>
                  </a:lnTo>
                  <a:lnTo>
                    <a:pt x="4143" y="35305"/>
                  </a:lnTo>
                  <a:lnTo>
                    <a:pt x="4143" y="35744"/>
                  </a:lnTo>
                  <a:lnTo>
                    <a:pt x="4583" y="36661"/>
                  </a:lnTo>
                  <a:lnTo>
                    <a:pt x="4583" y="37138"/>
                  </a:lnTo>
                  <a:lnTo>
                    <a:pt x="4143" y="37577"/>
                  </a:lnTo>
                  <a:lnTo>
                    <a:pt x="4143" y="38054"/>
                  </a:lnTo>
                  <a:lnTo>
                    <a:pt x="4143" y="38494"/>
                  </a:lnTo>
                  <a:lnTo>
                    <a:pt x="4583" y="38971"/>
                  </a:lnTo>
                  <a:lnTo>
                    <a:pt x="4583" y="38494"/>
                  </a:lnTo>
                  <a:lnTo>
                    <a:pt x="5499" y="38971"/>
                  </a:lnTo>
                  <a:lnTo>
                    <a:pt x="9642" y="38971"/>
                  </a:lnTo>
                  <a:lnTo>
                    <a:pt x="9642" y="39411"/>
                  </a:lnTo>
                  <a:lnTo>
                    <a:pt x="10558" y="39411"/>
                  </a:lnTo>
                  <a:lnTo>
                    <a:pt x="10558" y="39887"/>
                  </a:lnTo>
                  <a:lnTo>
                    <a:pt x="11475" y="39887"/>
                  </a:lnTo>
                  <a:lnTo>
                    <a:pt x="11475" y="40327"/>
                  </a:lnTo>
                  <a:lnTo>
                    <a:pt x="11915" y="39411"/>
                  </a:lnTo>
                  <a:lnTo>
                    <a:pt x="12392" y="39411"/>
                  </a:lnTo>
                  <a:lnTo>
                    <a:pt x="12831" y="39887"/>
                  </a:lnTo>
                  <a:lnTo>
                    <a:pt x="13308" y="40327"/>
                  </a:lnTo>
                  <a:lnTo>
                    <a:pt x="14225" y="40327"/>
                  </a:lnTo>
                  <a:lnTo>
                    <a:pt x="14225" y="40804"/>
                  </a:lnTo>
                  <a:lnTo>
                    <a:pt x="14664" y="40804"/>
                  </a:lnTo>
                  <a:lnTo>
                    <a:pt x="15141" y="40327"/>
                  </a:lnTo>
                  <a:lnTo>
                    <a:pt x="15581" y="40327"/>
                  </a:lnTo>
                  <a:lnTo>
                    <a:pt x="16058" y="39411"/>
                  </a:lnTo>
                  <a:lnTo>
                    <a:pt x="16974" y="39887"/>
                  </a:lnTo>
                  <a:lnTo>
                    <a:pt x="16974" y="40327"/>
                  </a:lnTo>
                  <a:lnTo>
                    <a:pt x="17891" y="40327"/>
                  </a:lnTo>
                  <a:lnTo>
                    <a:pt x="18330" y="39411"/>
                  </a:lnTo>
                  <a:lnTo>
                    <a:pt x="18807" y="39887"/>
                  </a:lnTo>
                  <a:lnTo>
                    <a:pt x="20163" y="39887"/>
                  </a:lnTo>
                  <a:lnTo>
                    <a:pt x="20640" y="39411"/>
                  </a:lnTo>
                  <a:lnTo>
                    <a:pt x="22473" y="39411"/>
                  </a:lnTo>
                  <a:lnTo>
                    <a:pt x="22913" y="39887"/>
                  </a:lnTo>
                  <a:lnTo>
                    <a:pt x="22913" y="39411"/>
                  </a:lnTo>
                  <a:lnTo>
                    <a:pt x="23390" y="39411"/>
                  </a:lnTo>
                  <a:lnTo>
                    <a:pt x="24306" y="39887"/>
                  </a:lnTo>
                  <a:lnTo>
                    <a:pt x="24306" y="40327"/>
                  </a:lnTo>
                  <a:lnTo>
                    <a:pt x="24306" y="40804"/>
                  </a:lnTo>
                  <a:lnTo>
                    <a:pt x="25223" y="40804"/>
                  </a:lnTo>
                  <a:lnTo>
                    <a:pt x="25223" y="39887"/>
                  </a:lnTo>
                  <a:lnTo>
                    <a:pt x="25223" y="39411"/>
                  </a:lnTo>
                  <a:lnTo>
                    <a:pt x="24746" y="38971"/>
                  </a:lnTo>
                  <a:lnTo>
                    <a:pt x="24746" y="38494"/>
                  </a:lnTo>
                  <a:lnTo>
                    <a:pt x="24746" y="38054"/>
                  </a:lnTo>
                  <a:lnTo>
                    <a:pt x="24306" y="37577"/>
                  </a:lnTo>
                  <a:lnTo>
                    <a:pt x="24306" y="37138"/>
                  </a:lnTo>
                  <a:lnTo>
                    <a:pt x="24306" y="36221"/>
                  </a:lnTo>
                  <a:lnTo>
                    <a:pt x="25662" y="36221"/>
                  </a:lnTo>
                  <a:lnTo>
                    <a:pt x="26139" y="35744"/>
                  </a:lnTo>
                  <a:lnTo>
                    <a:pt x="26579" y="35305"/>
                  </a:lnTo>
                  <a:lnTo>
                    <a:pt x="26579" y="34828"/>
                  </a:lnTo>
                  <a:lnTo>
                    <a:pt x="27056" y="34388"/>
                  </a:lnTo>
                  <a:lnTo>
                    <a:pt x="27972" y="34388"/>
                  </a:lnTo>
                  <a:lnTo>
                    <a:pt x="27972" y="33911"/>
                  </a:lnTo>
                  <a:lnTo>
                    <a:pt x="27495" y="33472"/>
                  </a:lnTo>
                  <a:lnTo>
                    <a:pt x="27056" y="32995"/>
                  </a:lnTo>
                  <a:lnTo>
                    <a:pt x="26579" y="32555"/>
                  </a:lnTo>
                  <a:lnTo>
                    <a:pt x="26579" y="32078"/>
                  </a:lnTo>
                  <a:lnTo>
                    <a:pt x="25662" y="32078"/>
                  </a:lnTo>
                  <a:lnTo>
                    <a:pt x="25223" y="31639"/>
                  </a:lnTo>
                  <a:lnTo>
                    <a:pt x="24746" y="30722"/>
                  </a:lnTo>
                  <a:lnTo>
                    <a:pt x="24306" y="29806"/>
                  </a:lnTo>
                  <a:lnTo>
                    <a:pt x="23829" y="29329"/>
                  </a:lnTo>
                  <a:lnTo>
                    <a:pt x="23829" y="28889"/>
                  </a:lnTo>
                  <a:lnTo>
                    <a:pt x="23390" y="27973"/>
                  </a:lnTo>
                  <a:lnTo>
                    <a:pt x="22913" y="27496"/>
                  </a:lnTo>
                  <a:lnTo>
                    <a:pt x="22473" y="27056"/>
                  </a:lnTo>
                  <a:lnTo>
                    <a:pt x="22473" y="26139"/>
                  </a:lnTo>
                  <a:lnTo>
                    <a:pt x="21996" y="26139"/>
                  </a:lnTo>
                  <a:lnTo>
                    <a:pt x="21557" y="25223"/>
                  </a:lnTo>
                  <a:lnTo>
                    <a:pt x="21080" y="24306"/>
                  </a:lnTo>
                  <a:lnTo>
                    <a:pt x="21557" y="24306"/>
                  </a:lnTo>
                  <a:lnTo>
                    <a:pt x="21996" y="24746"/>
                  </a:lnTo>
                  <a:lnTo>
                    <a:pt x="21996" y="25223"/>
                  </a:lnTo>
                  <a:lnTo>
                    <a:pt x="22913" y="24746"/>
                  </a:lnTo>
                  <a:lnTo>
                    <a:pt x="22913" y="24306"/>
                  </a:lnTo>
                  <a:lnTo>
                    <a:pt x="23390" y="25223"/>
                  </a:lnTo>
                  <a:lnTo>
                    <a:pt x="24306" y="24746"/>
                  </a:lnTo>
                  <a:lnTo>
                    <a:pt x="25223" y="24306"/>
                  </a:lnTo>
                  <a:lnTo>
                    <a:pt x="25662" y="24306"/>
                  </a:lnTo>
                  <a:lnTo>
                    <a:pt x="26139" y="23830"/>
                  </a:lnTo>
                  <a:lnTo>
                    <a:pt x="26579" y="23830"/>
                  </a:lnTo>
                  <a:lnTo>
                    <a:pt x="27972" y="22473"/>
                  </a:lnTo>
                  <a:lnTo>
                    <a:pt x="28412" y="21997"/>
                  </a:lnTo>
                  <a:lnTo>
                    <a:pt x="28889" y="21557"/>
                  </a:lnTo>
                  <a:lnTo>
                    <a:pt x="29805" y="21080"/>
                  </a:lnTo>
                  <a:lnTo>
                    <a:pt x="30245" y="21080"/>
                  </a:lnTo>
                  <a:lnTo>
                    <a:pt x="30722" y="21557"/>
                  </a:lnTo>
                  <a:lnTo>
                    <a:pt x="30722" y="21997"/>
                  </a:lnTo>
                  <a:lnTo>
                    <a:pt x="31162" y="21997"/>
                  </a:lnTo>
                  <a:lnTo>
                    <a:pt x="31638" y="21557"/>
                  </a:lnTo>
                  <a:lnTo>
                    <a:pt x="31638" y="21080"/>
                  </a:lnTo>
                  <a:lnTo>
                    <a:pt x="31162" y="19724"/>
                  </a:lnTo>
                  <a:lnTo>
                    <a:pt x="31638" y="18807"/>
                  </a:lnTo>
                  <a:lnTo>
                    <a:pt x="31162" y="18807"/>
                  </a:lnTo>
                  <a:lnTo>
                    <a:pt x="31162" y="18331"/>
                  </a:lnTo>
                  <a:lnTo>
                    <a:pt x="31162" y="17891"/>
                  </a:lnTo>
                  <a:lnTo>
                    <a:pt x="31162" y="16498"/>
                  </a:lnTo>
                  <a:lnTo>
                    <a:pt x="31162" y="16058"/>
                  </a:lnTo>
                  <a:lnTo>
                    <a:pt x="30722" y="15141"/>
                  </a:lnTo>
                  <a:lnTo>
                    <a:pt x="30722" y="14665"/>
                  </a:lnTo>
                  <a:lnTo>
                    <a:pt x="30245" y="14225"/>
                  </a:lnTo>
                  <a:lnTo>
                    <a:pt x="31162" y="13748"/>
                  </a:lnTo>
                  <a:lnTo>
                    <a:pt x="30245" y="13748"/>
                  </a:lnTo>
                  <a:lnTo>
                    <a:pt x="29805" y="13308"/>
                  </a:lnTo>
                  <a:lnTo>
                    <a:pt x="29805" y="12832"/>
                  </a:lnTo>
                  <a:lnTo>
                    <a:pt x="29329" y="12392"/>
                  </a:lnTo>
                  <a:lnTo>
                    <a:pt x="28889" y="11475"/>
                  </a:lnTo>
                  <a:lnTo>
                    <a:pt x="29329" y="10999"/>
                  </a:lnTo>
                  <a:lnTo>
                    <a:pt x="29805" y="10082"/>
                  </a:lnTo>
                  <a:lnTo>
                    <a:pt x="29805" y="9642"/>
                  </a:lnTo>
                  <a:lnTo>
                    <a:pt x="29805" y="9166"/>
                  </a:lnTo>
                  <a:lnTo>
                    <a:pt x="29805" y="8726"/>
                  </a:lnTo>
                  <a:lnTo>
                    <a:pt x="29805" y="8249"/>
                  </a:lnTo>
                  <a:lnTo>
                    <a:pt x="29805" y="7809"/>
                  </a:lnTo>
                  <a:lnTo>
                    <a:pt x="29329" y="6893"/>
                  </a:lnTo>
                  <a:lnTo>
                    <a:pt x="27972" y="6893"/>
                  </a:lnTo>
                  <a:lnTo>
                    <a:pt x="27972" y="5976"/>
                  </a:lnTo>
                  <a:lnTo>
                    <a:pt x="27972" y="5060"/>
                  </a:lnTo>
                  <a:lnTo>
                    <a:pt x="26579" y="5060"/>
                  </a:lnTo>
                  <a:lnTo>
                    <a:pt x="26139" y="4583"/>
                  </a:lnTo>
                  <a:lnTo>
                    <a:pt x="25662" y="4143"/>
                  </a:lnTo>
                  <a:lnTo>
                    <a:pt x="25662" y="3667"/>
                  </a:lnTo>
                  <a:lnTo>
                    <a:pt x="25223" y="3667"/>
                  </a:lnTo>
                  <a:lnTo>
                    <a:pt x="24746" y="4143"/>
                  </a:lnTo>
                  <a:lnTo>
                    <a:pt x="23829" y="4143"/>
                  </a:lnTo>
                  <a:lnTo>
                    <a:pt x="22913" y="4583"/>
                  </a:lnTo>
                  <a:lnTo>
                    <a:pt x="21996" y="5500"/>
                  </a:lnTo>
                  <a:lnTo>
                    <a:pt x="21557" y="5060"/>
                  </a:lnTo>
                  <a:lnTo>
                    <a:pt x="21557" y="5500"/>
                  </a:lnTo>
                  <a:lnTo>
                    <a:pt x="19724" y="5500"/>
                  </a:lnTo>
                  <a:lnTo>
                    <a:pt x="18330" y="5060"/>
                  </a:lnTo>
                  <a:lnTo>
                    <a:pt x="18807" y="5060"/>
                  </a:lnTo>
                  <a:lnTo>
                    <a:pt x="18807" y="4583"/>
                  </a:lnTo>
                  <a:lnTo>
                    <a:pt x="19247" y="4583"/>
                  </a:lnTo>
                  <a:lnTo>
                    <a:pt x="19247" y="4143"/>
                  </a:lnTo>
                  <a:lnTo>
                    <a:pt x="19247" y="3667"/>
                  </a:lnTo>
                  <a:lnTo>
                    <a:pt x="18330" y="3667"/>
                  </a:lnTo>
                  <a:lnTo>
                    <a:pt x="17891" y="4143"/>
                  </a:lnTo>
                  <a:lnTo>
                    <a:pt x="17414" y="3227"/>
                  </a:lnTo>
                  <a:lnTo>
                    <a:pt x="16497" y="3227"/>
                  </a:lnTo>
                  <a:lnTo>
                    <a:pt x="16497" y="2750"/>
                  </a:lnTo>
                  <a:lnTo>
                    <a:pt x="15141" y="2750"/>
                  </a:lnTo>
                  <a:lnTo>
                    <a:pt x="15141" y="2310"/>
                  </a:lnTo>
                  <a:lnTo>
                    <a:pt x="15581" y="1834"/>
                  </a:lnTo>
                  <a:lnTo>
                    <a:pt x="15141" y="1394"/>
                  </a:lnTo>
                  <a:lnTo>
                    <a:pt x="14664" y="917"/>
                  </a:lnTo>
                  <a:lnTo>
                    <a:pt x="14225" y="477"/>
                  </a:lnTo>
                  <a:lnTo>
                    <a:pt x="13308" y="477"/>
                  </a:lnTo>
                  <a:lnTo>
                    <a:pt x="12831" y="1"/>
                  </a:lnTo>
                  <a:close/>
                  <a:moveTo>
                    <a:pt x="24746" y="40804"/>
                  </a:moveTo>
                  <a:lnTo>
                    <a:pt x="24746" y="41244"/>
                  </a:lnTo>
                  <a:lnTo>
                    <a:pt x="25223" y="41244"/>
                  </a:lnTo>
                  <a:lnTo>
                    <a:pt x="24746" y="40804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3" name="Google Shape;1250;p54">
              <a:extLst>
                <a:ext uri="{FF2B5EF4-FFF2-40B4-BE49-F238E27FC236}">
                  <a16:creationId xmlns:a16="http://schemas.microsoft.com/office/drawing/2014/main" id="{1DC136DE-6D59-680E-8B67-20D05BEAA5E7}"/>
                </a:ext>
              </a:extLst>
            </p:cNvPr>
            <p:cNvSpPr/>
            <p:nvPr/>
          </p:nvSpPr>
          <p:spPr>
            <a:xfrm>
              <a:off x="2681300" y="2632950"/>
              <a:ext cx="217225" cy="285975"/>
            </a:xfrm>
            <a:custGeom>
              <a:avLst/>
              <a:gdLst/>
              <a:ahLst/>
              <a:cxnLst/>
              <a:rect l="l" t="t" r="r" b="b"/>
              <a:pathLst>
                <a:path w="8689" h="11439" extrusionOk="0">
                  <a:moveTo>
                    <a:pt x="5939" y="0"/>
                  </a:moveTo>
                  <a:lnTo>
                    <a:pt x="5939" y="440"/>
                  </a:lnTo>
                  <a:lnTo>
                    <a:pt x="5023" y="440"/>
                  </a:lnTo>
                  <a:lnTo>
                    <a:pt x="4583" y="917"/>
                  </a:lnTo>
                  <a:lnTo>
                    <a:pt x="4106" y="1357"/>
                  </a:lnTo>
                  <a:lnTo>
                    <a:pt x="4583" y="1833"/>
                  </a:lnTo>
                  <a:lnTo>
                    <a:pt x="4583" y="2273"/>
                  </a:lnTo>
                  <a:lnTo>
                    <a:pt x="4106" y="1833"/>
                  </a:lnTo>
                  <a:lnTo>
                    <a:pt x="3667" y="2273"/>
                  </a:lnTo>
                  <a:lnTo>
                    <a:pt x="3667" y="1833"/>
                  </a:lnTo>
                  <a:lnTo>
                    <a:pt x="3667" y="1357"/>
                  </a:lnTo>
                  <a:lnTo>
                    <a:pt x="3190" y="1357"/>
                  </a:lnTo>
                  <a:lnTo>
                    <a:pt x="2750" y="1833"/>
                  </a:lnTo>
                  <a:lnTo>
                    <a:pt x="2750" y="2273"/>
                  </a:lnTo>
                  <a:lnTo>
                    <a:pt x="2273" y="2273"/>
                  </a:lnTo>
                  <a:lnTo>
                    <a:pt x="1834" y="1833"/>
                  </a:lnTo>
                  <a:lnTo>
                    <a:pt x="1357" y="1833"/>
                  </a:lnTo>
                  <a:lnTo>
                    <a:pt x="1357" y="1357"/>
                  </a:lnTo>
                  <a:lnTo>
                    <a:pt x="440" y="1357"/>
                  </a:lnTo>
                  <a:lnTo>
                    <a:pt x="917" y="1833"/>
                  </a:lnTo>
                  <a:lnTo>
                    <a:pt x="440" y="2273"/>
                  </a:lnTo>
                  <a:lnTo>
                    <a:pt x="440" y="2750"/>
                  </a:lnTo>
                  <a:lnTo>
                    <a:pt x="440" y="4106"/>
                  </a:lnTo>
                  <a:lnTo>
                    <a:pt x="440" y="4583"/>
                  </a:lnTo>
                  <a:lnTo>
                    <a:pt x="440" y="5023"/>
                  </a:lnTo>
                  <a:lnTo>
                    <a:pt x="440" y="5499"/>
                  </a:lnTo>
                  <a:lnTo>
                    <a:pt x="440" y="5939"/>
                  </a:lnTo>
                  <a:lnTo>
                    <a:pt x="440" y="6416"/>
                  </a:lnTo>
                  <a:lnTo>
                    <a:pt x="0" y="6856"/>
                  </a:lnTo>
                  <a:lnTo>
                    <a:pt x="440" y="7332"/>
                  </a:lnTo>
                  <a:lnTo>
                    <a:pt x="917" y="7332"/>
                  </a:lnTo>
                  <a:lnTo>
                    <a:pt x="917" y="7772"/>
                  </a:lnTo>
                  <a:lnTo>
                    <a:pt x="1834" y="8249"/>
                  </a:lnTo>
                  <a:lnTo>
                    <a:pt x="1834" y="8689"/>
                  </a:lnTo>
                  <a:lnTo>
                    <a:pt x="1834" y="9165"/>
                  </a:lnTo>
                  <a:lnTo>
                    <a:pt x="1834" y="10082"/>
                  </a:lnTo>
                  <a:lnTo>
                    <a:pt x="1834" y="10522"/>
                  </a:lnTo>
                  <a:lnTo>
                    <a:pt x="2273" y="10522"/>
                  </a:lnTo>
                  <a:lnTo>
                    <a:pt x="2750" y="10998"/>
                  </a:lnTo>
                  <a:lnTo>
                    <a:pt x="3667" y="10998"/>
                  </a:lnTo>
                  <a:lnTo>
                    <a:pt x="4106" y="11438"/>
                  </a:lnTo>
                  <a:lnTo>
                    <a:pt x="4106" y="10998"/>
                  </a:lnTo>
                  <a:lnTo>
                    <a:pt x="4583" y="10998"/>
                  </a:lnTo>
                  <a:lnTo>
                    <a:pt x="4106" y="10522"/>
                  </a:lnTo>
                  <a:lnTo>
                    <a:pt x="3667" y="10082"/>
                  </a:lnTo>
                  <a:lnTo>
                    <a:pt x="4106" y="9605"/>
                  </a:lnTo>
                  <a:lnTo>
                    <a:pt x="4583" y="9605"/>
                  </a:lnTo>
                  <a:lnTo>
                    <a:pt x="4106" y="9165"/>
                  </a:lnTo>
                  <a:lnTo>
                    <a:pt x="4106" y="8689"/>
                  </a:lnTo>
                  <a:lnTo>
                    <a:pt x="4583" y="8689"/>
                  </a:lnTo>
                  <a:lnTo>
                    <a:pt x="4583" y="8249"/>
                  </a:lnTo>
                  <a:lnTo>
                    <a:pt x="4583" y="7772"/>
                  </a:lnTo>
                  <a:lnTo>
                    <a:pt x="5023" y="7772"/>
                  </a:lnTo>
                  <a:lnTo>
                    <a:pt x="5500" y="6856"/>
                  </a:lnTo>
                  <a:lnTo>
                    <a:pt x="5939" y="6856"/>
                  </a:lnTo>
                  <a:lnTo>
                    <a:pt x="5939" y="6416"/>
                  </a:lnTo>
                  <a:lnTo>
                    <a:pt x="6856" y="5939"/>
                  </a:lnTo>
                  <a:lnTo>
                    <a:pt x="7333" y="5023"/>
                  </a:lnTo>
                  <a:lnTo>
                    <a:pt x="6856" y="4583"/>
                  </a:lnTo>
                  <a:lnTo>
                    <a:pt x="7333" y="4106"/>
                  </a:lnTo>
                  <a:lnTo>
                    <a:pt x="7772" y="4106"/>
                  </a:lnTo>
                  <a:lnTo>
                    <a:pt x="7772" y="4583"/>
                  </a:lnTo>
                  <a:lnTo>
                    <a:pt x="8249" y="4583"/>
                  </a:lnTo>
                  <a:lnTo>
                    <a:pt x="8689" y="3666"/>
                  </a:lnTo>
                  <a:lnTo>
                    <a:pt x="8689" y="3190"/>
                  </a:lnTo>
                  <a:lnTo>
                    <a:pt x="8689" y="2750"/>
                  </a:lnTo>
                  <a:lnTo>
                    <a:pt x="8249" y="2273"/>
                  </a:lnTo>
                  <a:lnTo>
                    <a:pt x="7333" y="2273"/>
                  </a:lnTo>
                  <a:lnTo>
                    <a:pt x="7333" y="1833"/>
                  </a:lnTo>
                  <a:lnTo>
                    <a:pt x="6416" y="1833"/>
                  </a:lnTo>
                  <a:lnTo>
                    <a:pt x="6416" y="1357"/>
                  </a:lnTo>
                  <a:lnTo>
                    <a:pt x="6856" y="917"/>
                  </a:lnTo>
                  <a:lnTo>
                    <a:pt x="7333" y="917"/>
                  </a:lnTo>
                  <a:lnTo>
                    <a:pt x="6856" y="440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4" name="Google Shape;1251;p54">
              <a:extLst>
                <a:ext uri="{FF2B5EF4-FFF2-40B4-BE49-F238E27FC236}">
                  <a16:creationId xmlns:a16="http://schemas.microsoft.com/office/drawing/2014/main" id="{AAE6D74C-3E76-BB3D-6D73-4F1326B6E2D9}"/>
                </a:ext>
              </a:extLst>
            </p:cNvPr>
            <p:cNvSpPr/>
            <p:nvPr/>
          </p:nvSpPr>
          <p:spPr>
            <a:xfrm>
              <a:off x="2772950" y="2918900"/>
              <a:ext cx="11025" cy="25"/>
            </a:xfrm>
            <a:custGeom>
              <a:avLst/>
              <a:gdLst/>
              <a:ahLst/>
              <a:cxnLst/>
              <a:rect l="l" t="t" r="r" b="b"/>
              <a:pathLst>
                <a:path w="441" h="1" extrusionOk="0">
                  <a:moveTo>
                    <a:pt x="1" y="0"/>
                  </a:move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5" name="Google Shape;1252;p54">
              <a:extLst>
                <a:ext uri="{FF2B5EF4-FFF2-40B4-BE49-F238E27FC236}">
                  <a16:creationId xmlns:a16="http://schemas.microsoft.com/office/drawing/2014/main" id="{F9648E62-5BA3-8DED-0155-DD3CCE015079}"/>
                </a:ext>
              </a:extLst>
            </p:cNvPr>
            <p:cNvSpPr/>
            <p:nvPr/>
          </p:nvSpPr>
          <p:spPr>
            <a:xfrm>
              <a:off x="2727125" y="2895975"/>
              <a:ext cx="25" cy="11950"/>
            </a:xfrm>
            <a:custGeom>
              <a:avLst/>
              <a:gdLst/>
              <a:ahLst/>
              <a:cxnLst/>
              <a:rect l="l" t="t" r="r" b="b"/>
              <a:pathLst>
                <a:path w="1" h="478" extrusionOk="0">
                  <a:moveTo>
                    <a:pt x="1" y="477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6" name="Google Shape;1253;p54">
              <a:extLst>
                <a:ext uri="{FF2B5EF4-FFF2-40B4-BE49-F238E27FC236}">
                  <a16:creationId xmlns:a16="http://schemas.microsoft.com/office/drawing/2014/main" id="{419C925D-3AAC-6DF2-6914-F445E193BADE}"/>
                </a:ext>
              </a:extLst>
            </p:cNvPr>
            <p:cNvSpPr/>
            <p:nvPr/>
          </p:nvSpPr>
          <p:spPr>
            <a:xfrm>
              <a:off x="2131400" y="3320325"/>
              <a:ext cx="297875" cy="285975"/>
            </a:xfrm>
            <a:custGeom>
              <a:avLst/>
              <a:gdLst/>
              <a:ahLst/>
              <a:cxnLst/>
              <a:rect l="l" t="t" r="r" b="b"/>
              <a:pathLst>
                <a:path w="11915" h="11439" extrusionOk="0">
                  <a:moveTo>
                    <a:pt x="917" y="0"/>
                  </a:moveTo>
                  <a:lnTo>
                    <a:pt x="917" y="440"/>
                  </a:lnTo>
                  <a:lnTo>
                    <a:pt x="0" y="1357"/>
                  </a:lnTo>
                  <a:lnTo>
                    <a:pt x="440" y="1833"/>
                  </a:lnTo>
                  <a:lnTo>
                    <a:pt x="440" y="2273"/>
                  </a:lnTo>
                  <a:lnTo>
                    <a:pt x="440" y="2750"/>
                  </a:lnTo>
                  <a:lnTo>
                    <a:pt x="917" y="3190"/>
                  </a:lnTo>
                  <a:lnTo>
                    <a:pt x="917" y="3666"/>
                  </a:lnTo>
                  <a:lnTo>
                    <a:pt x="1833" y="3666"/>
                  </a:lnTo>
                  <a:lnTo>
                    <a:pt x="1833" y="4106"/>
                  </a:lnTo>
                  <a:lnTo>
                    <a:pt x="1833" y="4583"/>
                  </a:lnTo>
                  <a:lnTo>
                    <a:pt x="2750" y="4583"/>
                  </a:lnTo>
                  <a:lnTo>
                    <a:pt x="2750" y="5023"/>
                  </a:lnTo>
                  <a:lnTo>
                    <a:pt x="3666" y="5939"/>
                  </a:lnTo>
                  <a:lnTo>
                    <a:pt x="5023" y="5939"/>
                  </a:lnTo>
                  <a:lnTo>
                    <a:pt x="5023" y="6856"/>
                  </a:lnTo>
                  <a:lnTo>
                    <a:pt x="5023" y="7332"/>
                  </a:lnTo>
                  <a:lnTo>
                    <a:pt x="4583" y="7772"/>
                  </a:lnTo>
                  <a:lnTo>
                    <a:pt x="5023" y="8249"/>
                  </a:lnTo>
                  <a:lnTo>
                    <a:pt x="5939" y="8249"/>
                  </a:lnTo>
                  <a:lnTo>
                    <a:pt x="5939" y="7772"/>
                  </a:lnTo>
                  <a:lnTo>
                    <a:pt x="6416" y="7772"/>
                  </a:lnTo>
                  <a:lnTo>
                    <a:pt x="6416" y="8249"/>
                  </a:lnTo>
                  <a:lnTo>
                    <a:pt x="7332" y="8689"/>
                  </a:lnTo>
                  <a:lnTo>
                    <a:pt x="7332" y="9165"/>
                  </a:lnTo>
                  <a:lnTo>
                    <a:pt x="7772" y="9605"/>
                  </a:lnTo>
                  <a:lnTo>
                    <a:pt x="7772" y="10082"/>
                  </a:lnTo>
                  <a:lnTo>
                    <a:pt x="8249" y="10082"/>
                  </a:lnTo>
                  <a:lnTo>
                    <a:pt x="8689" y="10522"/>
                  </a:lnTo>
                  <a:lnTo>
                    <a:pt x="9165" y="10999"/>
                  </a:lnTo>
                  <a:lnTo>
                    <a:pt x="9165" y="11438"/>
                  </a:lnTo>
                  <a:lnTo>
                    <a:pt x="9605" y="10999"/>
                  </a:lnTo>
                  <a:lnTo>
                    <a:pt x="10082" y="10999"/>
                  </a:lnTo>
                  <a:lnTo>
                    <a:pt x="10522" y="10522"/>
                  </a:lnTo>
                  <a:lnTo>
                    <a:pt x="10522" y="10082"/>
                  </a:lnTo>
                  <a:lnTo>
                    <a:pt x="10082" y="9165"/>
                  </a:lnTo>
                  <a:lnTo>
                    <a:pt x="10082" y="8689"/>
                  </a:lnTo>
                  <a:lnTo>
                    <a:pt x="10082" y="8249"/>
                  </a:lnTo>
                  <a:lnTo>
                    <a:pt x="10522" y="7772"/>
                  </a:lnTo>
                  <a:lnTo>
                    <a:pt x="10998" y="7332"/>
                  </a:lnTo>
                  <a:lnTo>
                    <a:pt x="11438" y="7332"/>
                  </a:lnTo>
                  <a:lnTo>
                    <a:pt x="11438" y="6856"/>
                  </a:lnTo>
                  <a:lnTo>
                    <a:pt x="11438" y="6416"/>
                  </a:lnTo>
                  <a:lnTo>
                    <a:pt x="11915" y="6416"/>
                  </a:lnTo>
                  <a:lnTo>
                    <a:pt x="11915" y="5939"/>
                  </a:lnTo>
                  <a:lnTo>
                    <a:pt x="11915" y="5023"/>
                  </a:lnTo>
                  <a:lnTo>
                    <a:pt x="11438" y="5499"/>
                  </a:lnTo>
                  <a:lnTo>
                    <a:pt x="11438" y="5023"/>
                  </a:lnTo>
                  <a:lnTo>
                    <a:pt x="11915" y="4106"/>
                  </a:lnTo>
                  <a:lnTo>
                    <a:pt x="11915" y="3666"/>
                  </a:lnTo>
                  <a:lnTo>
                    <a:pt x="11915" y="3190"/>
                  </a:lnTo>
                  <a:lnTo>
                    <a:pt x="11438" y="2750"/>
                  </a:lnTo>
                  <a:lnTo>
                    <a:pt x="11438" y="2273"/>
                  </a:lnTo>
                  <a:lnTo>
                    <a:pt x="10522" y="1357"/>
                  </a:lnTo>
                  <a:lnTo>
                    <a:pt x="10082" y="917"/>
                  </a:lnTo>
                  <a:lnTo>
                    <a:pt x="9605" y="440"/>
                  </a:lnTo>
                  <a:lnTo>
                    <a:pt x="9165" y="440"/>
                  </a:lnTo>
                  <a:lnTo>
                    <a:pt x="8689" y="917"/>
                  </a:lnTo>
                  <a:lnTo>
                    <a:pt x="8249" y="917"/>
                  </a:lnTo>
                  <a:lnTo>
                    <a:pt x="7772" y="440"/>
                  </a:lnTo>
                  <a:lnTo>
                    <a:pt x="5939" y="440"/>
                  </a:lnTo>
                  <a:lnTo>
                    <a:pt x="5499" y="917"/>
                  </a:lnTo>
                  <a:lnTo>
                    <a:pt x="5499" y="1357"/>
                  </a:lnTo>
                  <a:lnTo>
                    <a:pt x="3666" y="1357"/>
                  </a:lnTo>
                  <a:lnTo>
                    <a:pt x="3666" y="917"/>
                  </a:lnTo>
                  <a:lnTo>
                    <a:pt x="3190" y="440"/>
                  </a:lnTo>
                  <a:lnTo>
                    <a:pt x="2750" y="440"/>
                  </a:lnTo>
                  <a:lnTo>
                    <a:pt x="2750" y="0"/>
                  </a:lnTo>
                  <a:lnTo>
                    <a:pt x="2273" y="0"/>
                  </a:lnTo>
                  <a:lnTo>
                    <a:pt x="1833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7" name="Google Shape;1254;p54">
              <a:extLst>
                <a:ext uri="{FF2B5EF4-FFF2-40B4-BE49-F238E27FC236}">
                  <a16:creationId xmlns:a16="http://schemas.microsoft.com/office/drawing/2014/main" id="{F980255C-D29F-72D2-A6B7-D39D88477A1F}"/>
                </a:ext>
              </a:extLst>
            </p:cNvPr>
            <p:cNvSpPr/>
            <p:nvPr/>
          </p:nvSpPr>
          <p:spPr>
            <a:xfrm>
              <a:off x="2383425" y="3503625"/>
              <a:ext cx="68775" cy="91675"/>
            </a:xfrm>
            <a:custGeom>
              <a:avLst/>
              <a:gdLst/>
              <a:ahLst/>
              <a:cxnLst/>
              <a:rect l="l" t="t" r="r" b="b"/>
              <a:pathLst>
                <a:path w="2751" h="3667" extrusionOk="0">
                  <a:moveTo>
                    <a:pt x="917" y="0"/>
                  </a:moveTo>
                  <a:lnTo>
                    <a:pt x="441" y="440"/>
                  </a:lnTo>
                  <a:lnTo>
                    <a:pt x="1" y="917"/>
                  </a:lnTo>
                  <a:lnTo>
                    <a:pt x="1" y="1357"/>
                  </a:lnTo>
                  <a:lnTo>
                    <a:pt x="1" y="1833"/>
                  </a:lnTo>
                  <a:lnTo>
                    <a:pt x="441" y="2750"/>
                  </a:lnTo>
                  <a:lnTo>
                    <a:pt x="441" y="3190"/>
                  </a:lnTo>
                  <a:lnTo>
                    <a:pt x="917" y="3667"/>
                  </a:lnTo>
                  <a:lnTo>
                    <a:pt x="2750" y="3667"/>
                  </a:lnTo>
                  <a:lnTo>
                    <a:pt x="2750" y="3190"/>
                  </a:lnTo>
                  <a:lnTo>
                    <a:pt x="2750" y="2750"/>
                  </a:lnTo>
                  <a:lnTo>
                    <a:pt x="2750" y="2273"/>
                  </a:lnTo>
                  <a:lnTo>
                    <a:pt x="2750" y="1833"/>
                  </a:lnTo>
                  <a:lnTo>
                    <a:pt x="1834" y="1357"/>
                  </a:lnTo>
                  <a:lnTo>
                    <a:pt x="1357" y="917"/>
                  </a:lnTo>
                  <a:lnTo>
                    <a:pt x="1357" y="440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8" name="Google Shape;1255;p54">
              <a:extLst>
                <a:ext uri="{FF2B5EF4-FFF2-40B4-BE49-F238E27FC236}">
                  <a16:creationId xmlns:a16="http://schemas.microsoft.com/office/drawing/2014/main" id="{4361C185-E5DE-9A18-C1C2-24B6AED49E53}"/>
                </a:ext>
              </a:extLst>
            </p:cNvPr>
            <p:cNvSpPr/>
            <p:nvPr/>
          </p:nvSpPr>
          <p:spPr>
            <a:xfrm>
              <a:off x="2348600" y="3125100"/>
              <a:ext cx="11950" cy="11950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477" y="477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89" name="Google Shape;1256;p54">
              <a:extLst>
                <a:ext uri="{FF2B5EF4-FFF2-40B4-BE49-F238E27FC236}">
                  <a16:creationId xmlns:a16="http://schemas.microsoft.com/office/drawing/2014/main" id="{5D141F3D-DCBB-B6A3-0780-14525C050F1B}"/>
                </a:ext>
              </a:extLst>
            </p:cNvPr>
            <p:cNvSpPr/>
            <p:nvPr/>
          </p:nvSpPr>
          <p:spPr>
            <a:xfrm>
              <a:off x="2268875" y="3079275"/>
              <a:ext cx="320800" cy="309800"/>
            </a:xfrm>
            <a:custGeom>
              <a:avLst/>
              <a:gdLst/>
              <a:ahLst/>
              <a:cxnLst/>
              <a:rect l="l" t="t" r="r" b="b"/>
              <a:pathLst>
                <a:path w="12832" h="12392" extrusionOk="0">
                  <a:moveTo>
                    <a:pt x="8689" y="1"/>
                  </a:moveTo>
                  <a:lnTo>
                    <a:pt x="8249" y="477"/>
                  </a:lnTo>
                  <a:lnTo>
                    <a:pt x="7332" y="477"/>
                  </a:lnTo>
                  <a:lnTo>
                    <a:pt x="6416" y="917"/>
                  </a:lnTo>
                  <a:lnTo>
                    <a:pt x="5939" y="1834"/>
                  </a:lnTo>
                  <a:lnTo>
                    <a:pt x="5939" y="2310"/>
                  </a:lnTo>
                  <a:lnTo>
                    <a:pt x="5939" y="2750"/>
                  </a:lnTo>
                  <a:lnTo>
                    <a:pt x="5939" y="3227"/>
                  </a:lnTo>
                  <a:lnTo>
                    <a:pt x="5939" y="3667"/>
                  </a:lnTo>
                  <a:lnTo>
                    <a:pt x="5939" y="4583"/>
                  </a:lnTo>
                  <a:lnTo>
                    <a:pt x="5023" y="5500"/>
                  </a:lnTo>
                  <a:lnTo>
                    <a:pt x="4106" y="5500"/>
                  </a:lnTo>
                  <a:lnTo>
                    <a:pt x="4106" y="4583"/>
                  </a:lnTo>
                  <a:lnTo>
                    <a:pt x="4583" y="4143"/>
                  </a:lnTo>
                  <a:lnTo>
                    <a:pt x="4106" y="4143"/>
                  </a:lnTo>
                  <a:lnTo>
                    <a:pt x="4583" y="3667"/>
                  </a:lnTo>
                  <a:lnTo>
                    <a:pt x="5023" y="3227"/>
                  </a:lnTo>
                  <a:lnTo>
                    <a:pt x="5023" y="2750"/>
                  </a:lnTo>
                  <a:lnTo>
                    <a:pt x="4583" y="2310"/>
                  </a:lnTo>
                  <a:lnTo>
                    <a:pt x="3666" y="2310"/>
                  </a:lnTo>
                  <a:lnTo>
                    <a:pt x="3190" y="3227"/>
                  </a:lnTo>
                  <a:lnTo>
                    <a:pt x="3190" y="4143"/>
                  </a:lnTo>
                  <a:lnTo>
                    <a:pt x="2750" y="5060"/>
                  </a:lnTo>
                  <a:lnTo>
                    <a:pt x="2750" y="5500"/>
                  </a:lnTo>
                  <a:lnTo>
                    <a:pt x="2273" y="5500"/>
                  </a:lnTo>
                  <a:lnTo>
                    <a:pt x="2273" y="5976"/>
                  </a:lnTo>
                  <a:lnTo>
                    <a:pt x="1833" y="6416"/>
                  </a:lnTo>
                  <a:lnTo>
                    <a:pt x="917" y="6416"/>
                  </a:lnTo>
                  <a:lnTo>
                    <a:pt x="917" y="7333"/>
                  </a:lnTo>
                  <a:lnTo>
                    <a:pt x="1357" y="7333"/>
                  </a:lnTo>
                  <a:lnTo>
                    <a:pt x="1357" y="7809"/>
                  </a:lnTo>
                  <a:lnTo>
                    <a:pt x="440" y="8249"/>
                  </a:lnTo>
                  <a:lnTo>
                    <a:pt x="440" y="7333"/>
                  </a:lnTo>
                  <a:lnTo>
                    <a:pt x="0" y="7333"/>
                  </a:lnTo>
                  <a:lnTo>
                    <a:pt x="0" y="7809"/>
                  </a:lnTo>
                  <a:lnTo>
                    <a:pt x="0" y="8249"/>
                  </a:lnTo>
                  <a:lnTo>
                    <a:pt x="0" y="9642"/>
                  </a:lnTo>
                  <a:lnTo>
                    <a:pt x="440" y="9642"/>
                  </a:lnTo>
                  <a:lnTo>
                    <a:pt x="917" y="10082"/>
                  </a:lnTo>
                  <a:lnTo>
                    <a:pt x="2273" y="10082"/>
                  </a:lnTo>
                  <a:lnTo>
                    <a:pt x="2750" y="10559"/>
                  </a:lnTo>
                  <a:lnTo>
                    <a:pt x="3190" y="10559"/>
                  </a:lnTo>
                  <a:lnTo>
                    <a:pt x="3666" y="10082"/>
                  </a:lnTo>
                  <a:lnTo>
                    <a:pt x="4106" y="10082"/>
                  </a:lnTo>
                  <a:lnTo>
                    <a:pt x="4583" y="10559"/>
                  </a:lnTo>
                  <a:lnTo>
                    <a:pt x="5023" y="10999"/>
                  </a:lnTo>
                  <a:lnTo>
                    <a:pt x="5939" y="11915"/>
                  </a:lnTo>
                  <a:lnTo>
                    <a:pt x="5939" y="12392"/>
                  </a:lnTo>
                  <a:lnTo>
                    <a:pt x="6856" y="11915"/>
                  </a:lnTo>
                  <a:lnTo>
                    <a:pt x="6856" y="11475"/>
                  </a:lnTo>
                  <a:lnTo>
                    <a:pt x="6856" y="10559"/>
                  </a:lnTo>
                  <a:lnTo>
                    <a:pt x="6856" y="10082"/>
                  </a:lnTo>
                  <a:lnTo>
                    <a:pt x="6856" y="9642"/>
                  </a:lnTo>
                  <a:lnTo>
                    <a:pt x="7772" y="8726"/>
                  </a:lnTo>
                  <a:lnTo>
                    <a:pt x="9165" y="8249"/>
                  </a:lnTo>
                  <a:lnTo>
                    <a:pt x="9605" y="8726"/>
                  </a:lnTo>
                  <a:lnTo>
                    <a:pt x="11915" y="8726"/>
                  </a:lnTo>
                  <a:lnTo>
                    <a:pt x="12355" y="7333"/>
                  </a:lnTo>
                  <a:lnTo>
                    <a:pt x="11915" y="6893"/>
                  </a:lnTo>
                  <a:lnTo>
                    <a:pt x="11438" y="5976"/>
                  </a:lnTo>
                  <a:lnTo>
                    <a:pt x="11915" y="5500"/>
                  </a:lnTo>
                  <a:lnTo>
                    <a:pt x="11915" y="5060"/>
                  </a:lnTo>
                  <a:lnTo>
                    <a:pt x="11915" y="4143"/>
                  </a:lnTo>
                  <a:lnTo>
                    <a:pt x="11915" y="3667"/>
                  </a:lnTo>
                  <a:lnTo>
                    <a:pt x="12355" y="3667"/>
                  </a:lnTo>
                  <a:lnTo>
                    <a:pt x="12355" y="3227"/>
                  </a:lnTo>
                  <a:lnTo>
                    <a:pt x="12355" y="2750"/>
                  </a:lnTo>
                  <a:lnTo>
                    <a:pt x="12355" y="2310"/>
                  </a:lnTo>
                  <a:lnTo>
                    <a:pt x="12831" y="1834"/>
                  </a:lnTo>
                  <a:lnTo>
                    <a:pt x="12355" y="1394"/>
                  </a:lnTo>
                  <a:lnTo>
                    <a:pt x="11915" y="1834"/>
                  </a:lnTo>
                  <a:lnTo>
                    <a:pt x="11438" y="1834"/>
                  </a:lnTo>
                  <a:lnTo>
                    <a:pt x="10998" y="1"/>
                  </a:lnTo>
                  <a:lnTo>
                    <a:pt x="10082" y="1"/>
                  </a:lnTo>
                  <a:lnTo>
                    <a:pt x="9605" y="477"/>
                  </a:lnTo>
                  <a:lnTo>
                    <a:pt x="8689" y="917"/>
                  </a:lnTo>
                  <a:lnTo>
                    <a:pt x="8689" y="477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0" name="Google Shape;1257;p54">
              <a:extLst>
                <a:ext uri="{FF2B5EF4-FFF2-40B4-BE49-F238E27FC236}">
                  <a16:creationId xmlns:a16="http://schemas.microsoft.com/office/drawing/2014/main" id="{59929FBA-704B-11C6-876C-DE44E7CBBFC0}"/>
                </a:ext>
              </a:extLst>
            </p:cNvPr>
            <p:cNvSpPr/>
            <p:nvPr/>
          </p:nvSpPr>
          <p:spPr>
            <a:xfrm>
              <a:off x="2715200" y="2529375"/>
              <a:ext cx="195250" cy="126500"/>
            </a:xfrm>
            <a:custGeom>
              <a:avLst/>
              <a:gdLst/>
              <a:ahLst/>
              <a:cxnLst/>
              <a:rect l="l" t="t" r="r" b="b"/>
              <a:pathLst>
                <a:path w="7810" h="5060" extrusionOk="0">
                  <a:moveTo>
                    <a:pt x="7333" y="1"/>
                  </a:moveTo>
                  <a:lnTo>
                    <a:pt x="6893" y="477"/>
                  </a:lnTo>
                  <a:lnTo>
                    <a:pt x="5977" y="477"/>
                  </a:lnTo>
                  <a:lnTo>
                    <a:pt x="5500" y="917"/>
                  </a:lnTo>
                  <a:lnTo>
                    <a:pt x="5060" y="917"/>
                  </a:lnTo>
                  <a:lnTo>
                    <a:pt x="4583" y="1394"/>
                  </a:lnTo>
                  <a:lnTo>
                    <a:pt x="4144" y="2310"/>
                  </a:lnTo>
                  <a:lnTo>
                    <a:pt x="4144" y="2750"/>
                  </a:lnTo>
                  <a:lnTo>
                    <a:pt x="3667" y="3227"/>
                  </a:lnTo>
                  <a:lnTo>
                    <a:pt x="478" y="3227"/>
                  </a:lnTo>
                  <a:lnTo>
                    <a:pt x="1" y="3667"/>
                  </a:lnTo>
                  <a:lnTo>
                    <a:pt x="1" y="4143"/>
                  </a:lnTo>
                  <a:lnTo>
                    <a:pt x="917" y="5060"/>
                  </a:lnTo>
                  <a:lnTo>
                    <a:pt x="917" y="4583"/>
                  </a:lnTo>
                  <a:lnTo>
                    <a:pt x="917" y="4143"/>
                  </a:lnTo>
                  <a:lnTo>
                    <a:pt x="1394" y="3667"/>
                  </a:lnTo>
                  <a:lnTo>
                    <a:pt x="3667" y="3667"/>
                  </a:lnTo>
                  <a:lnTo>
                    <a:pt x="4144" y="3227"/>
                  </a:lnTo>
                  <a:lnTo>
                    <a:pt x="4583" y="3227"/>
                  </a:lnTo>
                  <a:lnTo>
                    <a:pt x="5500" y="2750"/>
                  </a:lnTo>
                  <a:lnTo>
                    <a:pt x="5977" y="3227"/>
                  </a:lnTo>
                  <a:lnTo>
                    <a:pt x="6416" y="3667"/>
                  </a:lnTo>
                  <a:lnTo>
                    <a:pt x="6416" y="3227"/>
                  </a:lnTo>
                  <a:lnTo>
                    <a:pt x="6893" y="2750"/>
                  </a:lnTo>
                  <a:lnTo>
                    <a:pt x="7333" y="2310"/>
                  </a:lnTo>
                  <a:lnTo>
                    <a:pt x="7333" y="1394"/>
                  </a:lnTo>
                  <a:lnTo>
                    <a:pt x="6893" y="1394"/>
                  </a:lnTo>
                  <a:lnTo>
                    <a:pt x="6893" y="917"/>
                  </a:lnTo>
                  <a:lnTo>
                    <a:pt x="7333" y="477"/>
                  </a:lnTo>
                  <a:lnTo>
                    <a:pt x="781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1" name="Google Shape;1258;p54">
              <a:extLst>
                <a:ext uri="{FF2B5EF4-FFF2-40B4-BE49-F238E27FC236}">
                  <a16:creationId xmlns:a16="http://schemas.microsoft.com/office/drawing/2014/main" id="{7A1C3D1C-2AE6-5488-0E19-722957779E98}"/>
                </a:ext>
              </a:extLst>
            </p:cNvPr>
            <p:cNvSpPr/>
            <p:nvPr/>
          </p:nvSpPr>
          <p:spPr>
            <a:xfrm>
              <a:off x="2818775" y="2827250"/>
              <a:ext cx="68775" cy="57750"/>
            </a:xfrm>
            <a:custGeom>
              <a:avLst/>
              <a:gdLst/>
              <a:ahLst/>
              <a:cxnLst/>
              <a:rect l="l" t="t" r="r" b="b"/>
              <a:pathLst>
                <a:path w="2751" h="2310" extrusionOk="0">
                  <a:moveTo>
                    <a:pt x="440" y="0"/>
                  </a:moveTo>
                  <a:lnTo>
                    <a:pt x="440" y="477"/>
                  </a:lnTo>
                  <a:lnTo>
                    <a:pt x="1" y="477"/>
                  </a:lnTo>
                  <a:lnTo>
                    <a:pt x="1" y="917"/>
                  </a:lnTo>
                  <a:lnTo>
                    <a:pt x="1" y="1833"/>
                  </a:lnTo>
                  <a:lnTo>
                    <a:pt x="1357" y="1833"/>
                  </a:lnTo>
                  <a:lnTo>
                    <a:pt x="1357" y="2310"/>
                  </a:lnTo>
                  <a:lnTo>
                    <a:pt x="2750" y="2310"/>
                  </a:lnTo>
                  <a:lnTo>
                    <a:pt x="2750" y="1833"/>
                  </a:lnTo>
                  <a:lnTo>
                    <a:pt x="2750" y="1393"/>
                  </a:lnTo>
                  <a:lnTo>
                    <a:pt x="2750" y="917"/>
                  </a:lnTo>
                  <a:lnTo>
                    <a:pt x="2750" y="477"/>
                  </a:lnTo>
                  <a:lnTo>
                    <a:pt x="2273" y="477"/>
                  </a:lnTo>
                  <a:lnTo>
                    <a:pt x="1357" y="0"/>
                  </a:lnTo>
                  <a:lnTo>
                    <a:pt x="917" y="477"/>
                  </a:lnTo>
                  <a:lnTo>
                    <a:pt x="440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2" name="Google Shape;1259;p54">
              <a:extLst>
                <a:ext uri="{FF2B5EF4-FFF2-40B4-BE49-F238E27FC236}">
                  <a16:creationId xmlns:a16="http://schemas.microsoft.com/office/drawing/2014/main" id="{A46DFD59-B56A-92D8-B0C4-031C53A8D9A8}"/>
                </a:ext>
              </a:extLst>
            </p:cNvPr>
            <p:cNvSpPr/>
            <p:nvPr/>
          </p:nvSpPr>
          <p:spPr>
            <a:xfrm>
              <a:off x="2898500" y="2747500"/>
              <a:ext cx="126525" cy="160425"/>
            </a:xfrm>
            <a:custGeom>
              <a:avLst/>
              <a:gdLst/>
              <a:ahLst/>
              <a:cxnLst/>
              <a:rect l="l" t="t" r="r" b="b"/>
              <a:pathLst>
                <a:path w="5061" h="6417" extrusionOk="0">
                  <a:moveTo>
                    <a:pt x="3667" y="1"/>
                  </a:moveTo>
                  <a:lnTo>
                    <a:pt x="3227" y="441"/>
                  </a:lnTo>
                  <a:lnTo>
                    <a:pt x="2750" y="917"/>
                  </a:lnTo>
                  <a:lnTo>
                    <a:pt x="3227" y="917"/>
                  </a:lnTo>
                  <a:lnTo>
                    <a:pt x="4144" y="1357"/>
                  </a:lnTo>
                  <a:lnTo>
                    <a:pt x="3667" y="1834"/>
                  </a:lnTo>
                  <a:lnTo>
                    <a:pt x="2311" y="1834"/>
                  </a:lnTo>
                  <a:lnTo>
                    <a:pt x="2750" y="2274"/>
                  </a:lnTo>
                  <a:lnTo>
                    <a:pt x="2750" y="2750"/>
                  </a:lnTo>
                  <a:lnTo>
                    <a:pt x="2311" y="2750"/>
                  </a:lnTo>
                  <a:lnTo>
                    <a:pt x="1394" y="2274"/>
                  </a:lnTo>
                  <a:lnTo>
                    <a:pt x="1834" y="1834"/>
                  </a:lnTo>
                  <a:lnTo>
                    <a:pt x="1834" y="1357"/>
                  </a:lnTo>
                  <a:lnTo>
                    <a:pt x="1394" y="1357"/>
                  </a:lnTo>
                  <a:lnTo>
                    <a:pt x="1394" y="1834"/>
                  </a:lnTo>
                  <a:lnTo>
                    <a:pt x="917" y="2274"/>
                  </a:lnTo>
                  <a:lnTo>
                    <a:pt x="478" y="2274"/>
                  </a:lnTo>
                  <a:lnTo>
                    <a:pt x="1" y="2750"/>
                  </a:lnTo>
                  <a:lnTo>
                    <a:pt x="1" y="3667"/>
                  </a:lnTo>
                  <a:lnTo>
                    <a:pt x="478" y="4107"/>
                  </a:lnTo>
                  <a:lnTo>
                    <a:pt x="1" y="4583"/>
                  </a:lnTo>
                  <a:lnTo>
                    <a:pt x="478" y="5023"/>
                  </a:lnTo>
                  <a:lnTo>
                    <a:pt x="917" y="5500"/>
                  </a:lnTo>
                  <a:lnTo>
                    <a:pt x="1834" y="5023"/>
                  </a:lnTo>
                  <a:lnTo>
                    <a:pt x="2311" y="5023"/>
                  </a:lnTo>
                  <a:lnTo>
                    <a:pt x="2311" y="5940"/>
                  </a:lnTo>
                  <a:lnTo>
                    <a:pt x="1834" y="5940"/>
                  </a:lnTo>
                  <a:lnTo>
                    <a:pt x="2750" y="6416"/>
                  </a:lnTo>
                  <a:lnTo>
                    <a:pt x="3227" y="5940"/>
                  </a:lnTo>
                  <a:lnTo>
                    <a:pt x="2750" y="5500"/>
                  </a:lnTo>
                  <a:lnTo>
                    <a:pt x="3227" y="5023"/>
                  </a:lnTo>
                  <a:lnTo>
                    <a:pt x="3667" y="5023"/>
                  </a:lnTo>
                  <a:lnTo>
                    <a:pt x="4144" y="4107"/>
                  </a:lnTo>
                  <a:lnTo>
                    <a:pt x="3667" y="3667"/>
                  </a:lnTo>
                  <a:lnTo>
                    <a:pt x="4583" y="2750"/>
                  </a:lnTo>
                  <a:lnTo>
                    <a:pt x="5060" y="2274"/>
                  </a:lnTo>
                  <a:lnTo>
                    <a:pt x="4583" y="1357"/>
                  </a:lnTo>
                  <a:lnTo>
                    <a:pt x="5060" y="441"/>
                  </a:lnTo>
                  <a:lnTo>
                    <a:pt x="4583" y="441"/>
                  </a:lnTo>
                  <a:lnTo>
                    <a:pt x="5060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3" name="Google Shape;1260;p54">
              <a:extLst>
                <a:ext uri="{FF2B5EF4-FFF2-40B4-BE49-F238E27FC236}">
                  <a16:creationId xmlns:a16="http://schemas.microsoft.com/office/drawing/2014/main" id="{540D0D98-0BB0-E7B0-AE84-62A23FFA04BE}"/>
                </a:ext>
              </a:extLst>
            </p:cNvPr>
            <p:cNvSpPr/>
            <p:nvPr/>
          </p:nvSpPr>
          <p:spPr>
            <a:xfrm>
              <a:off x="2898500" y="2918900"/>
              <a:ext cx="45850" cy="34850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1" y="0"/>
                  </a:moveTo>
                  <a:lnTo>
                    <a:pt x="1" y="477"/>
                  </a:lnTo>
                  <a:lnTo>
                    <a:pt x="478" y="917"/>
                  </a:lnTo>
                  <a:lnTo>
                    <a:pt x="917" y="1393"/>
                  </a:lnTo>
                  <a:lnTo>
                    <a:pt x="1834" y="1393"/>
                  </a:lnTo>
                  <a:lnTo>
                    <a:pt x="1834" y="917"/>
                  </a:lnTo>
                  <a:lnTo>
                    <a:pt x="1394" y="477"/>
                  </a:lnTo>
                  <a:lnTo>
                    <a:pt x="91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4" name="Google Shape;1261;p54">
              <a:extLst>
                <a:ext uri="{FF2B5EF4-FFF2-40B4-BE49-F238E27FC236}">
                  <a16:creationId xmlns:a16="http://schemas.microsoft.com/office/drawing/2014/main" id="{9202EFE6-6D51-0A5A-8E0B-3C654EE7DC67}"/>
                </a:ext>
              </a:extLst>
            </p:cNvPr>
            <p:cNvSpPr/>
            <p:nvPr/>
          </p:nvSpPr>
          <p:spPr>
            <a:xfrm>
              <a:off x="2956250" y="2918900"/>
              <a:ext cx="22950" cy="34850"/>
            </a:xfrm>
            <a:custGeom>
              <a:avLst/>
              <a:gdLst/>
              <a:ahLst/>
              <a:cxnLst/>
              <a:rect l="l" t="t" r="r" b="b"/>
              <a:pathLst>
                <a:path w="918" h="1394" extrusionOk="0">
                  <a:moveTo>
                    <a:pt x="1" y="0"/>
                  </a:moveTo>
                  <a:lnTo>
                    <a:pt x="1" y="477"/>
                  </a:lnTo>
                  <a:lnTo>
                    <a:pt x="1" y="917"/>
                  </a:lnTo>
                  <a:lnTo>
                    <a:pt x="440" y="1393"/>
                  </a:lnTo>
                  <a:lnTo>
                    <a:pt x="440" y="917"/>
                  </a:lnTo>
                  <a:lnTo>
                    <a:pt x="917" y="917"/>
                  </a:lnTo>
                  <a:lnTo>
                    <a:pt x="917" y="477"/>
                  </a:lnTo>
                  <a:lnTo>
                    <a:pt x="440" y="4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5" name="Google Shape;1262;p54">
              <a:extLst>
                <a:ext uri="{FF2B5EF4-FFF2-40B4-BE49-F238E27FC236}">
                  <a16:creationId xmlns:a16="http://schemas.microsoft.com/office/drawing/2014/main" id="{23AF7F48-A622-AEEF-4255-1D1F99A279FE}"/>
                </a:ext>
              </a:extLst>
            </p:cNvPr>
            <p:cNvSpPr/>
            <p:nvPr/>
          </p:nvSpPr>
          <p:spPr>
            <a:xfrm>
              <a:off x="2956250" y="3422975"/>
              <a:ext cx="950450" cy="435350"/>
            </a:xfrm>
            <a:custGeom>
              <a:avLst/>
              <a:gdLst/>
              <a:ahLst/>
              <a:cxnLst/>
              <a:rect l="l" t="t" r="r" b="b"/>
              <a:pathLst>
                <a:path w="38018" h="17414" extrusionOk="0">
                  <a:moveTo>
                    <a:pt x="8689" y="0"/>
                  </a:moveTo>
                  <a:lnTo>
                    <a:pt x="7333" y="477"/>
                  </a:lnTo>
                  <a:lnTo>
                    <a:pt x="6856" y="917"/>
                  </a:lnTo>
                  <a:lnTo>
                    <a:pt x="6856" y="1393"/>
                  </a:lnTo>
                  <a:lnTo>
                    <a:pt x="5023" y="2750"/>
                  </a:lnTo>
                  <a:lnTo>
                    <a:pt x="4583" y="2750"/>
                  </a:lnTo>
                  <a:lnTo>
                    <a:pt x="4106" y="3226"/>
                  </a:lnTo>
                  <a:lnTo>
                    <a:pt x="3667" y="3226"/>
                  </a:lnTo>
                  <a:lnTo>
                    <a:pt x="2750" y="3666"/>
                  </a:lnTo>
                  <a:lnTo>
                    <a:pt x="1834" y="4143"/>
                  </a:lnTo>
                  <a:lnTo>
                    <a:pt x="1357" y="3226"/>
                  </a:lnTo>
                  <a:lnTo>
                    <a:pt x="1357" y="3666"/>
                  </a:lnTo>
                  <a:lnTo>
                    <a:pt x="440" y="4143"/>
                  </a:lnTo>
                  <a:lnTo>
                    <a:pt x="440" y="3666"/>
                  </a:lnTo>
                  <a:lnTo>
                    <a:pt x="1" y="3226"/>
                  </a:lnTo>
                  <a:lnTo>
                    <a:pt x="1" y="4143"/>
                  </a:lnTo>
                  <a:lnTo>
                    <a:pt x="440" y="5059"/>
                  </a:lnTo>
                  <a:lnTo>
                    <a:pt x="917" y="5059"/>
                  </a:lnTo>
                  <a:lnTo>
                    <a:pt x="917" y="5976"/>
                  </a:lnTo>
                  <a:lnTo>
                    <a:pt x="1357" y="6416"/>
                  </a:lnTo>
                  <a:lnTo>
                    <a:pt x="1834" y="6893"/>
                  </a:lnTo>
                  <a:lnTo>
                    <a:pt x="2273" y="7809"/>
                  </a:lnTo>
                  <a:lnTo>
                    <a:pt x="2273" y="8249"/>
                  </a:lnTo>
                  <a:lnTo>
                    <a:pt x="2750" y="8726"/>
                  </a:lnTo>
                  <a:lnTo>
                    <a:pt x="3190" y="9642"/>
                  </a:lnTo>
                  <a:lnTo>
                    <a:pt x="3667" y="10559"/>
                  </a:lnTo>
                  <a:lnTo>
                    <a:pt x="4106" y="10998"/>
                  </a:lnTo>
                  <a:lnTo>
                    <a:pt x="5023" y="10998"/>
                  </a:lnTo>
                  <a:lnTo>
                    <a:pt x="5023" y="11475"/>
                  </a:lnTo>
                  <a:lnTo>
                    <a:pt x="5500" y="11915"/>
                  </a:lnTo>
                  <a:lnTo>
                    <a:pt x="5939" y="12392"/>
                  </a:lnTo>
                  <a:lnTo>
                    <a:pt x="6416" y="12831"/>
                  </a:lnTo>
                  <a:lnTo>
                    <a:pt x="6856" y="12831"/>
                  </a:lnTo>
                  <a:lnTo>
                    <a:pt x="7333" y="13308"/>
                  </a:lnTo>
                  <a:lnTo>
                    <a:pt x="9606" y="13308"/>
                  </a:lnTo>
                  <a:lnTo>
                    <a:pt x="10082" y="12831"/>
                  </a:lnTo>
                  <a:lnTo>
                    <a:pt x="10082" y="12392"/>
                  </a:lnTo>
                  <a:lnTo>
                    <a:pt x="10082" y="11915"/>
                  </a:lnTo>
                  <a:lnTo>
                    <a:pt x="10082" y="11475"/>
                  </a:lnTo>
                  <a:lnTo>
                    <a:pt x="12355" y="11475"/>
                  </a:lnTo>
                  <a:lnTo>
                    <a:pt x="12832" y="11915"/>
                  </a:lnTo>
                  <a:lnTo>
                    <a:pt x="14188" y="11915"/>
                  </a:lnTo>
                  <a:lnTo>
                    <a:pt x="14665" y="12392"/>
                  </a:lnTo>
                  <a:lnTo>
                    <a:pt x="14665" y="12831"/>
                  </a:lnTo>
                  <a:lnTo>
                    <a:pt x="15105" y="12831"/>
                  </a:lnTo>
                  <a:lnTo>
                    <a:pt x="16021" y="13308"/>
                  </a:lnTo>
                  <a:lnTo>
                    <a:pt x="16938" y="13308"/>
                  </a:lnTo>
                  <a:lnTo>
                    <a:pt x="17414" y="13748"/>
                  </a:lnTo>
                  <a:lnTo>
                    <a:pt x="16938" y="14225"/>
                  </a:lnTo>
                  <a:lnTo>
                    <a:pt x="17854" y="14664"/>
                  </a:lnTo>
                  <a:lnTo>
                    <a:pt x="17414" y="15141"/>
                  </a:lnTo>
                  <a:lnTo>
                    <a:pt x="16938" y="15141"/>
                  </a:lnTo>
                  <a:lnTo>
                    <a:pt x="18331" y="16058"/>
                  </a:lnTo>
                  <a:lnTo>
                    <a:pt x="19247" y="16497"/>
                  </a:lnTo>
                  <a:lnTo>
                    <a:pt x="19687" y="16974"/>
                  </a:lnTo>
                  <a:lnTo>
                    <a:pt x="20164" y="17414"/>
                  </a:lnTo>
                  <a:lnTo>
                    <a:pt x="21997" y="17414"/>
                  </a:lnTo>
                  <a:lnTo>
                    <a:pt x="22437" y="16974"/>
                  </a:lnTo>
                  <a:lnTo>
                    <a:pt x="23830" y="16497"/>
                  </a:lnTo>
                  <a:lnTo>
                    <a:pt x="24270" y="16497"/>
                  </a:lnTo>
                  <a:lnTo>
                    <a:pt x="23830" y="16058"/>
                  </a:lnTo>
                  <a:lnTo>
                    <a:pt x="24270" y="16058"/>
                  </a:lnTo>
                  <a:lnTo>
                    <a:pt x="24270" y="15581"/>
                  </a:lnTo>
                  <a:lnTo>
                    <a:pt x="26579" y="15581"/>
                  </a:lnTo>
                  <a:lnTo>
                    <a:pt x="27496" y="14664"/>
                  </a:lnTo>
                  <a:lnTo>
                    <a:pt x="27936" y="14225"/>
                  </a:lnTo>
                  <a:lnTo>
                    <a:pt x="28852" y="13748"/>
                  </a:lnTo>
                  <a:lnTo>
                    <a:pt x="29329" y="13308"/>
                  </a:lnTo>
                  <a:lnTo>
                    <a:pt x="29769" y="12831"/>
                  </a:lnTo>
                  <a:lnTo>
                    <a:pt x="29769" y="12392"/>
                  </a:lnTo>
                  <a:lnTo>
                    <a:pt x="30245" y="11475"/>
                  </a:lnTo>
                  <a:lnTo>
                    <a:pt x="33911" y="11475"/>
                  </a:lnTo>
                  <a:lnTo>
                    <a:pt x="33911" y="11915"/>
                  </a:lnTo>
                  <a:lnTo>
                    <a:pt x="34351" y="11915"/>
                  </a:lnTo>
                  <a:lnTo>
                    <a:pt x="34828" y="12392"/>
                  </a:lnTo>
                  <a:lnTo>
                    <a:pt x="35744" y="11915"/>
                  </a:lnTo>
                  <a:lnTo>
                    <a:pt x="36184" y="11915"/>
                  </a:lnTo>
                  <a:lnTo>
                    <a:pt x="36661" y="12392"/>
                  </a:lnTo>
                  <a:lnTo>
                    <a:pt x="37101" y="12392"/>
                  </a:lnTo>
                  <a:lnTo>
                    <a:pt x="37101" y="11475"/>
                  </a:lnTo>
                  <a:lnTo>
                    <a:pt x="36661" y="11475"/>
                  </a:lnTo>
                  <a:lnTo>
                    <a:pt x="37101" y="10998"/>
                  </a:lnTo>
                  <a:lnTo>
                    <a:pt x="37101" y="10559"/>
                  </a:lnTo>
                  <a:lnTo>
                    <a:pt x="37577" y="10082"/>
                  </a:lnTo>
                  <a:lnTo>
                    <a:pt x="37577" y="9642"/>
                  </a:lnTo>
                  <a:lnTo>
                    <a:pt x="37577" y="9165"/>
                  </a:lnTo>
                  <a:lnTo>
                    <a:pt x="38017" y="9165"/>
                  </a:lnTo>
                  <a:lnTo>
                    <a:pt x="37577" y="8249"/>
                  </a:lnTo>
                  <a:lnTo>
                    <a:pt x="36184" y="8249"/>
                  </a:lnTo>
                  <a:lnTo>
                    <a:pt x="35744" y="7809"/>
                  </a:lnTo>
                  <a:lnTo>
                    <a:pt x="35268" y="7332"/>
                  </a:lnTo>
                  <a:lnTo>
                    <a:pt x="34828" y="6893"/>
                  </a:lnTo>
                  <a:lnTo>
                    <a:pt x="34351" y="6893"/>
                  </a:lnTo>
                  <a:lnTo>
                    <a:pt x="33435" y="5976"/>
                  </a:lnTo>
                  <a:lnTo>
                    <a:pt x="32995" y="6416"/>
                  </a:lnTo>
                  <a:lnTo>
                    <a:pt x="32995" y="6893"/>
                  </a:lnTo>
                  <a:lnTo>
                    <a:pt x="32518" y="7332"/>
                  </a:lnTo>
                  <a:lnTo>
                    <a:pt x="31162" y="7809"/>
                  </a:lnTo>
                  <a:lnTo>
                    <a:pt x="31162" y="7332"/>
                  </a:lnTo>
                  <a:lnTo>
                    <a:pt x="31162" y="6416"/>
                  </a:lnTo>
                  <a:lnTo>
                    <a:pt x="30685" y="6893"/>
                  </a:lnTo>
                  <a:lnTo>
                    <a:pt x="30245" y="6893"/>
                  </a:lnTo>
                  <a:lnTo>
                    <a:pt x="29769" y="6416"/>
                  </a:lnTo>
                  <a:lnTo>
                    <a:pt x="28852" y="6893"/>
                  </a:lnTo>
                  <a:lnTo>
                    <a:pt x="28852" y="7332"/>
                  </a:lnTo>
                  <a:lnTo>
                    <a:pt x="28412" y="7809"/>
                  </a:lnTo>
                  <a:lnTo>
                    <a:pt x="28412" y="6893"/>
                  </a:lnTo>
                  <a:lnTo>
                    <a:pt x="27936" y="6416"/>
                  </a:lnTo>
                  <a:lnTo>
                    <a:pt x="27496" y="6893"/>
                  </a:lnTo>
                  <a:lnTo>
                    <a:pt x="27019" y="6893"/>
                  </a:lnTo>
                  <a:lnTo>
                    <a:pt x="26579" y="7809"/>
                  </a:lnTo>
                  <a:lnTo>
                    <a:pt x="26103" y="7809"/>
                  </a:lnTo>
                  <a:lnTo>
                    <a:pt x="25663" y="7332"/>
                  </a:lnTo>
                  <a:lnTo>
                    <a:pt x="24746" y="7332"/>
                  </a:lnTo>
                  <a:lnTo>
                    <a:pt x="24270" y="6893"/>
                  </a:lnTo>
                  <a:lnTo>
                    <a:pt x="23830" y="6416"/>
                  </a:lnTo>
                  <a:lnTo>
                    <a:pt x="23353" y="5976"/>
                  </a:lnTo>
                  <a:lnTo>
                    <a:pt x="21997" y="5976"/>
                  </a:lnTo>
                  <a:lnTo>
                    <a:pt x="21080" y="5499"/>
                  </a:lnTo>
                  <a:lnTo>
                    <a:pt x="20604" y="5059"/>
                  </a:lnTo>
                  <a:lnTo>
                    <a:pt x="19687" y="3666"/>
                  </a:lnTo>
                  <a:lnTo>
                    <a:pt x="19247" y="4143"/>
                  </a:lnTo>
                  <a:lnTo>
                    <a:pt x="18771" y="3666"/>
                  </a:lnTo>
                  <a:lnTo>
                    <a:pt x="16938" y="3666"/>
                  </a:lnTo>
                  <a:lnTo>
                    <a:pt x="17854" y="4143"/>
                  </a:lnTo>
                  <a:lnTo>
                    <a:pt x="17414" y="4143"/>
                  </a:lnTo>
                  <a:lnTo>
                    <a:pt x="16938" y="5059"/>
                  </a:lnTo>
                  <a:lnTo>
                    <a:pt x="16938" y="5499"/>
                  </a:lnTo>
                  <a:lnTo>
                    <a:pt x="16021" y="4583"/>
                  </a:lnTo>
                  <a:lnTo>
                    <a:pt x="15581" y="4143"/>
                  </a:lnTo>
                  <a:lnTo>
                    <a:pt x="14665" y="4143"/>
                  </a:lnTo>
                  <a:lnTo>
                    <a:pt x="15105" y="3666"/>
                  </a:lnTo>
                  <a:lnTo>
                    <a:pt x="15581" y="2750"/>
                  </a:lnTo>
                  <a:lnTo>
                    <a:pt x="15105" y="2310"/>
                  </a:lnTo>
                  <a:lnTo>
                    <a:pt x="14188" y="2750"/>
                  </a:lnTo>
                  <a:lnTo>
                    <a:pt x="12832" y="2310"/>
                  </a:lnTo>
                  <a:lnTo>
                    <a:pt x="12355" y="2310"/>
                  </a:lnTo>
                  <a:lnTo>
                    <a:pt x="11915" y="1833"/>
                  </a:lnTo>
                  <a:lnTo>
                    <a:pt x="11439" y="1833"/>
                  </a:lnTo>
                  <a:lnTo>
                    <a:pt x="11439" y="1393"/>
                  </a:lnTo>
                  <a:lnTo>
                    <a:pt x="11439" y="917"/>
                  </a:lnTo>
                  <a:lnTo>
                    <a:pt x="11439" y="0"/>
                  </a:lnTo>
                  <a:lnTo>
                    <a:pt x="10082" y="0"/>
                  </a:lnTo>
                  <a:lnTo>
                    <a:pt x="10082" y="477"/>
                  </a:lnTo>
                  <a:lnTo>
                    <a:pt x="9606" y="917"/>
                  </a:lnTo>
                  <a:lnTo>
                    <a:pt x="9166" y="917"/>
                  </a:lnTo>
                  <a:lnTo>
                    <a:pt x="9166" y="477"/>
                  </a:lnTo>
                  <a:lnTo>
                    <a:pt x="8689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6" name="Google Shape;1263;p54">
              <a:extLst>
                <a:ext uri="{FF2B5EF4-FFF2-40B4-BE49-F238E27FC236}">
                  <a16:creationId xmlns:a16="http://schemas.microsoft.com/office/drawing/2014/main" id="{F8998180-1A46-D90F-72C3-0BF79E87D573}"/>
                </a:ext>
              </a:extLst>
            </p:cNvPr>
            <p:cNvSpPr/>
            <p:nvPr/>
          </p:nvSpPr>
          <p:spPr>
            <a:xfrm>
              <a:off x="3333850" y="3709850"/>
              <a:ext cx="595750" cy="400525"/>
            </a:xfrm>
            <a:custGeom>
              <a:avLst/>
              <a:gdLst/>
              <a:ahLst/>
              <a:cxnLst/>
              <a:rect l="l" t="t" r="r" b="b"/>
              <a:pathLst>
                <a:path w="23830" h="16021" extrusionOk="0">
                  <a:moveTo>
                    <a:pt x="15141" y="0"/>
                  </a:moveTo>
                  <a:lnTo>
                    <a:pt x="14665" y="917"/>
                  </a:lnTo>
                  <a:lnTo>
                    <a:pt x="14665" y="1356"/>
                  </a:lnTo>
                  <a:lnTo>
                    <a:pt x="14225" y="1833"/>
                  </a:lnTo>
                  <a:lnTo>
                    <a:pt x="13748" y="2273"/>
                  </a:lnTo>
                  <a:lnTo>
                    <a:pt x="12832" y="2750"/>
                  </a:lnTo>
                  <a:lnTo>
                    <a:pt x="12392" y="3189"/>
                  </a:lnTo>
                  <a:lnTo>
                    <a:pt x="11475" y="4106"/>
                  </a:lnTo>
                  <a:lnTo>
                    <a:pt x="9166" y="4106"/>
                  </a:lnTo>
                  <a:lnTo>
                    <a:pt x="9166" y="4583"/>
                  </a:lnTo>
                  <a:lnTo>
                    <a:pt x="8726" y="4583"/>
                  </a:lnTo>
                  <a:lnTo>
                    <a:pt x="9166" y="5022"/>
                  </a:lnTo>
                  <a:lnTo>
                    <a:pt x="8726" y="5022"/>
                  </a:lnTo>
                  <a:lnTo>
                    <a:pt x="7333" y="5499"/>
                  </a:lnTo>
                  <a:lnTo>
                    <a:pt x="6893" y="5939"/>
                  </a:lnTo>
                  <a:lnTo>
                    <a:pt x="5060" y="5939"/>
                  </a:lnTo>
                  <a:lnTo>
                    <a:pt x="4583" y="5499"/>
                  </a:lnTo>
                  <a:lnTo>
                    <a:pt x="4143" y="5022"/>
                  </a:lnTo>
                  <a:lnTo>
                    <a:pt x="3667" y="5022"/>
                  </a:lnTo>
                  <a:lnTo>
                    <a:pt x="3227" y="4583"/>
                  </a:lnTo>
                  <a:lnTo>
                    <a:pt x="1834" y="3666"/>
                  </a:lnTo>
                  <a:lnTo>
                    <a:pt x="2310" y="4106"/>
                  </a:lnTo>
                  <a:lnTo>
                    <a:pt x="2310" y="4583"/>
                  </a:lnTo>
                  <a:lnTo>
                    <a:pt x="2750" y="5499"/>
                  </a:lnTo>
                  <a:lnTo>
                    <a:pt x="2310" y="5939"/>
                  </a:lnTo>
                  <a:lnTo>
                    <a:pt x="2310" y="6416"/>
                  </a:lnTo>
                  <a:lnTo>
                    <a:pt x="1834" y="6416"/>
                  </a:lnTo>
                  <a:lnTo>
                    <a:pt x="1834" y="5939"/>
                  </a:lnTo>
                  <a:lnTo>
                    <a:pt x="917" y="5939"/>
                  </a:lnTo>
                  <a:lnTo>
                    <a:pt x="917" y="6856"/>
                  </a:lnTo>
                  <a:lnTo>
                    <a:pt x="1394" y="7332"/>
                  </a:lnTo>
                  <a:lnTo>
                    <a:pt x="1394" y="7772"/>
                  </a:lnTo>
                  <a:lnTo>
                    <a:pt x="1394" y="8249"/>
                  </a:lnTo>
                  <a:lnTo>
                    <a:pt x="917" y="8249"/>
                  </a:lnTo>
                  <a:lnTo>
                    <a:pt x="917" y="9165"/>
                  </a:lnTo>
                  <a:lnTo>
                    <a:pt x="477" y="10082"/>
                  </a:lnTo>
                  <a:lnTo>
                    <a:pt x="1" y="10082"/>
                  </a:lnTo>
                  <a:lnTo>
                    <a:pt x="1" y="10998"/>
                  </a:lnTo>
                  <a:lnTo>
                    <a:pt x="917" y="10998"/>
                  </a:lnTo>
                  <a:lnTo>
                    <a:pt x="1394" y="11438"/>
                  </a:lnTo>
                  <a:lnTo>
                    <a:pt x="1834" y="11915"/>
                  </a:lnTo>
                  <a:lnTo>
                    <a:pt x="2310" y="12355"/>
                  </a:lnTo>
                  <a:lnTo>
                    <a:pt x="2310" y="12831"/>
                  </a:lnTo>
                  <a:lnTo>
                    <a:pt x="2310" y="13271"/>
                  </a:lnTo>
                  <a:lnTo>
                    <a:pt x="2750" y="13748"/>
                  </a:lnTo>
                  <a:lnTo>
                    <a:pt x="3227" y="14188"/>
                  </a:lnTo>
                  <a:lnTo>
                    <a:pt x="4143" y="14664"/>
                  </a:lnTo>
                  <a:lnTo>
                    <a:pt x="4583" y="15104"/>
                  </a:lnTo>
                  <a:lnTo>
                    <a:pt x="5060" y="15104"/>
                  </a:lnTo>
                  <a:lnTo>
                    <a:pt x="5060" y="15581"/>
                  </a:lnTo>
                  <a:lnTo>
                    <a:pt x="5500" y="15581"/>
                  </a:lnTo>
                  <a:lnTo>
                    <a:pt x="5976" y="16021"/>
                  </a:lnTo>
                  <a:lnTo>
                    <a:pt x="8726" y="16021"/>
                  </a:lnTo>
                  <a:lnTo>
                    <a:pt x="9166" y="15581"/>
                  </a:lnTo>
                  <a:lnTo>
                    <a:pt x="9642" y="14664"/>
                  </a:lnTo>
                  <a:lnTo>
                    <a:pt x="10999" y="14664"/>
                  </a:lnTo>
                  <a:lnTo>
                    <a:pt x="11475" y="14188"/>
                  </a:lnTo>
                  <a:lnTo>
                    <a:pt x="11915" y="13748"/>
                  </a:lnTo>
                  <a:lnTo>
                    <a:pt x="13308" y="13271"/>
                  </a:lnTo>
                  <a:lnTo>
                    <a:pt x="13748" y="13748"/>
                  </a:lnTo>
                  <a:lnTo>
                    <a:pt x="14665" y="13271"/>
                  </a:lnTo>
                  <a:lnTo>
                    <a:pt x="15141" y="12831"/>
                  </a:lnTo>
                  <a:lnTo>
                    <a:pt x="15581" y="12831"/>
                  </a:lnTo>
                  <a:lnTo>
                    <a:pt x="16498" y="13271"/>
                  </a:lnTo>
                  <a:lnTo>
                    <a:pt x="16974" y="13271"/>
                  </a:lnTo>
                  <a:lnTo>
                    <a:pt x="17414" y="12355"/>
                  </a:lnTo>
                  <a:lnTo>
                    <a:pt x="17891" y="11915"/>
                  </a:lnTo>
                  <a:lnTo>
                    <a:pt x="18331" y="11438"/>
                  </a:lnTo>
                  <a:lnTo>
                    <a:pt x="18807" y="10998"/>
                  </a:lnTo>
                  <a:lnTo>
                    <a:pt x="19247" y="10082"/>
                  </a:lnTo>
                  <a:lnTo>
                    <a:pt x="19247" y="9605"/>
                  </a:lnTo>
                  <a:lnTo>
                    <a:pt x="19724" y="9605"/>
                  </a:lnTo>
                  <a:lnTo>
                    <a:pt x="20164" y="9165"/>
                  </a:lnTo>
                  <a:lnTo>
                    <a:pt x="20640" y="8689"/>
                  </a:lnTo>
                  <a:lnTo>
                    <a:pt x="20640" y="7332"/>
                  </a:lnTo>
                  <a:lnTo>
                    <a:pt x="21080" y="6856"/>
                  </a:lnTo>
                  <a:lnTo>
                    <a:pt x="21080" y="5499"/>
                  </a:lnTo>
                  <a:lnTo>
                    <a:pt x="21557" y="5022"/>
                  </a:lnTo>
                  <a:lnTo>
                    <a:pt x="21997" y="4583"/>
                  </a:lnTo>
                  <a:lnTo>
                    <a:pt x="22473" y="4583"/>
                  </a:lnTo>
                  <a:lnTo>
                    <a:pt x="22913" y="4106"/>
                  </a:lnTo>
                  <a:lnTo>
                    <a:pt x="23390" y="3666"/>
                  </a:lnTo>
                  <a:lnTo>
                    <a:pt x="23830" y="3189"/>
                  </a:lnTo>
                  <a:lnTo>
                    <a:pt x="23830" y="2750"/>
                  </a:lnTo>
                  <a:lnTo>
                    <a:pt x="22913" y="1356"/>
                  </a:lnTo>
                  <a:lnTo>
                    <a:pt x="22473" y="917"/>
                  </a:lnTo>
                  <a:lnTo>
                    <a:pt x="21997" y="1356"/>
                  </a:lnTo>
                  <a:lnTo>
                    <a:pt x="21997" y="917"/>
                  </a:lnTo>
                  <a:lnTo>
                    <a:pt x="21557" y="917"/>
                  </a:lnTo>
                  <a:lnTo>
                    <a:pt x="21080" y="440"/>
                  </a:lnTo>
                  <a:lnTo>
                    <a:pt x="20640" y="440"/>
                  </a:lnTo>
                  <a:lnTo>
                    <a:pt x="19724" y="917"/>
                  </a:lnTo>
                  <a:lnTo>
                    <a:pt x="19247" y="440"/>
                  </a:lnTo>
                  <a:lnTo>
                    <a:pt x="18807" y="440"/>
                  </a:lnTo>
                  <a:lnTo>
                    <a:pt x="1880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7" name="Google Shape;1264;p54">
              <a:extLst>
                <a:ext uri="{FF2B5EF4-FFF2-40B4-BE49-F238E27FC236}">
                  <a16:creationId xmlns:a16="http://schemas.microsoft.com/office/drawing/2014/main" id="{D41B1393-A0BE-1A08-3ABB-FDBDF422144E}"/>
                </a:ext>
              </a:extLst>
            </p:cNvPr>
            <p:cNvSpPr/>
            <p:nvPr/>
          </p:nvSpPr>
          <p:spPr>
            <a:xfrm>
              <a:off x="3139550" y="2827250"/>
              <a:ext cx="893625" cy="824875"/>
            </a:xfrm>
            <a:custGeom>
              <a:avLst/>
              <a:gdLst/>
              <a:ahLst/>
              <a:cxnLst/>
              <a:rect l="l" t="t" r="r" b="b"/>
              <a:pathLst>
                <a:path w="35745" h="32995" extrusionOk="0">
                  <a:moveTo>
                    <a:pt x="9166" y="28888"/>
                  </a:moveTo>
                  <a:lnTo>
                    <a:pt x="9606" y="29328"/>
                  </a:lnTo>
                  <a:lnTo>
                    <a:pt x="9606" y="28888"/>
                  </a:lnTo>
                  <a:close/>
                  <a:moveTo>
                    <a:pt x="27019" y="0"/>
                  </a:moveTo>
                  <a:lnTo>
                    <a:pt x="26103" y="477"/>
                  </a:lnTo>
                  <a:lnTo>
                    <a:pt x="25663" y="917"/>
                  </a:lnTo>
                  <a:lnTo>
                    <a:pt x="25663" y="1393"/>
                  </a:lnTo>
                  <a:lnTo>
                    <a:pt x="23830" y="1393"/>
                  </a:lnTo>
                  <a:lnTo>
                    <a:pt x="23830" y="917"/>
                  </a:lnTo>
                  <a:lnTo>
                    <a:pt x="23353" y="477"/>
                  </a:lnTo>
                  <a:lnTo>
                    <a:pt x="21997" y="477"/>
                  </a:lnTo>
                  <a:lnTo>
                    <a:pt x="22437" y="917"/>
                  </a:lnTo>
                  <a:lnTo>
                    <a:pt x="22913" y="917"/>
                  </a:lnTo>
                  <a:lnTo>
                    <a:pt x="22437" y="2310"/>
                  </a:lnTo>
                  <a:lnTo>
                    <a:pt x="21997" y="2750"/>
                  </a:lnTo>
                  <a:lnTo>
                    <a:pt x="21080" y="2750"/>
                  </a:lnTo>
                  <a:lnTo>
                    <a:pt x="21080" y="2310"/>
                  </a:lnTo>
                  <a:lnTo>
                    <a:pt x="20604" y="1833"/>
                  </a:lnTo>
                  <a:lnTo>
                    <a:pt x="20604" y="1393"/>
                  </a:lnTo>
                  <a:lnTo>
                    <a:pt x="19247" y="2310"/>
                  </a:lnTo>
                  <a:lnTo>
                    <a:pt x="19247" y="2750"/>
                  </a:lnTo>
                  <a:lnTo>
                    <a:pt x="18771" y="3666"/>
                  </a:lnTo>
                  <a:lnTo>
                    <a:pt x="19247" y="3666"/>
                  </a:lnTo>
                  <a:lnTo>
                    <a:pt x="19687" y="4143"/>
                  </a:lnTo>
                  <a:lnTo>
                    <a:pt x="19247" y="5059"/>
                  </a:lnTo>
                  <a:lnTo>
                    <a:pt x="18771" y="5059"/>
                  </a:lnTo>
                  <a:lnTo>
                    <a:pt x="18771" y="5499"/>
                  </a:lnTo>
                  <a:lnTo>
                    <a:pt x="18771" y="5976"/>
                  </a:lnTo>
                  <a:lnTo>
                    <a:pt x="18771" y="6416"/>
                  </a:lnTo>
                  <a:lnTo>
                    <a:pt x="17414" y="6416"/>
                  </a:lnTo>
                  <a:lnTo>
                    <a:pt x="16938" y="5976"/>
                  </a:lnTo>
                  <a:lnTo>
                    <a:pt x="16498" y="5976"/>
                  </a:lnTo>
                  <a:lnTo>
                    <a:pt x="15105" y="6416"/>
                  </a:lnTo>
                  <a:lnTo>
                    <a:pt x="14665" y="5976"/>
                  </a:lnTo>
                  <a:lnTo>
                    <a:pt x="14665" y="5499"/>
                  </a:lnTo>
                  <a:lnTo>
                    <a:pt x="14665" y="5059"/>
                  </a:lnTo>
                  <a:lnTo>
                    <a:pt x="14665" y="4583"/>
                  </a:lnTo>
                  <a:lnTo>
                    <a:pt x="14188" y="4143"/>
                  </a:lnTo>
                  <a:lnTo>
                    <a:pt x="14188" y="3666"/>
                  </a:lnTo>
                  <a:lnTo>
                    <a:pt x="12355" y="3666"/>
                  </a:lnTo>
                  <a:lnTo>
                    <a:pt x="11915" y="4143"/>
                  </a:lnTo>
                  <a:lnTo>
                    <a:pt x="10522" y="4143"/>
                  </a:lnTo>
                  <a:lnTo>
                    <a:pt x="10082" y="4583"/>
                  </a:lnTo>
                  <a:lnTo>
                    <a:pt x="9606" y="4583"/>
                  </a:lnTo>
                  <a:lnTo>
                    <a:pt x="9606" y="5059"/>
                  </a:lnTo>
                  <a:lnTo>
                    <a:pt x="9166" y="5059"/>
                  </a:lnTo>
                  <a:lnTo>
                    <a:pt x="8689" y="5499"/>
                  </a:lnTo>
                  <a:lnTo>
                    <a:pt x="8249" y="5059"/>
                  </a:lnTo>
                  <a:lnTo>
                    <a:pt x="7773" y="5499"/>
                  </a:lnTo>
                  <a:lnTo>
                    <a:pt x="7333" y="5976"/>
                  </a:lnTo>
                  <a:lnTo>
                    <a:pt x="6856" y="6892"/>
                  </a:lnTo>
                  <a:lnTo>
                    <a:pt x="6416" y="6892"/>
                  </a:lnTo>
                  <a:lnTo>
                    <a:pt x="5940" y="7332"/>
                  </a:lnTo>
                  <a:lnTo>
                    <a:pt x="5500" y="7332"/>
                  </a:lnTo>
                  <a:lnTo>
                    <a:pt x="5500" y="7809"/>
                  </a:lnTo>
                  <a:lnTo>
                    <a:pt x="3667" y="7809"/>
                  </a:lnTo>
                  <a:lnTo>
                    <a:pt x="2274" y="8249"/>
                  </a:lnTo>
                  <a:lnTo>
                    <a:pt x="1834" y="9642"/>
                  </a:lnTo>
                  <a:lnTo>
                    <a:pt x="1834" y="10082"/>
                  </a:lnTo>
                  <a:lnTo>
                    <a:pt x="2274" y="10558"/>
                  </a:lnTo>
                  <a:lnTo>
                    <a:pt x="2274" y="10998"/>
                  </a:lnTo>
                  <a:lnTo>
                    <a:pt x="1357" y="10998"/>
                  </a:lnTo>
                  <a:lnTo>
                    <a:pt x="917" y="10082"/>
                  </a:lnTo>
                  <a:lnTo>
                    <a:pt x="917" y="10558"/>
                  </a:lnTo>
                  <a:lnTo>
                    <a:pt x="917" y="10998"/>
                  </a:lnTo>
                  <a:lnTo>
                    <a:pt x="917" y="11475"/>
                  </a:lnTo>
                  <a:lnTo>
                    <a:pt x="917" y="11915"/>
                  </a:lnTo>
                  <a:lnTo>
                    <a:pt x="917" y="12391"/>
                  </a:lnTo>
                  <a:lnTo>
                    <a:pt x="917" y="12831"/>
                  </a:lnTo>
                  <a:lnTo>
                    <a:pt x="441" y="13748"/>
                  </a:lnTo>
                  <a:lnTo>
                    <a:pt x="1" y="14224"/>
                  </a:lnTo>
                  <a:lnTo>
                    <a:pt x="441" y="15141"/>
                  </a:lnTo>
                  <a:lnTo>
                    <a:pt x="917" y="15581"/>
                  </a:lnTo>
                  <a:lnTo>
                    <a:pt x="917" y="16057"/>
                  </a:lnTo>
                  <a:lnTo>
                    <a:pt x="1357" y="16497"/>
                  </a:lnTo>
                  <a:lnTo>
                    <a:pt x="2274" y="16497"/>
                  </a:lnTo>
                  <a:lnTo>
                    <a:pt x="1357" y="16974"/>
                  </a:lnTo>
                  <a:lnTo>
                    <a:pt x="1834" y="17414"/>
                  </a:lnTo>
                  <a:lnTo>
                    <a:pt x="1834" y="17890"/>
                  </a:lnTo>
                  <a:lnTo>
                    <a:pt x="2274" y="18807"/>
                  </a:lnTo>
                  <a:lnTo>
                    <a:pt x="2274" y="19247"/>
                  </a:lnTo>
                  <a:lnTo>
                    <a:pt x="2274" y="20640"/>
                  </a:lnTo>
                  <a:lnTo>
                    <a:pt x="2274" y="21080"/>
                  </a:lnTo>
                  <a:lnTo>
                    <a:pt x="2274" y="21556"/>
                  </a:lnTo>
                  <a:lnTo>
                    <a:pt x="2750" y="21556"/>
                  </a:lnTo>
                  <a:lnTo>
                    <a:pt x="2274" y="22473"/>
                  </a:lnTo>
                  <a:lnTo>
                    <a:pt x="2750" y="23829"/>
                  </a:lnTo>
                  <a:lnTo>
                    <a:pt x="4107" y="23829"/>
                  </a:lnTo>
                  <a:lnTo>
                    <a:pt x="4107" y="24746"/>
                  </a:lnTo>
                  <a:lnTo>
                    <a:pt x="4107" y="25222"/>
                  </a:lnTo>
                  <a:lnTo>
                    <a:pt x="4107" y="25662"/>
                  </a:lnTo>
                  <a:lnTo>
                    <a:pt x="4583" y="25662"/>
                  </a:lnTo>
                  <a:lnTo>
                    <a:pt x="5023" y="26139"/>
                  </a:lnTo>
                  <a:lnTo>
                    <a:pt x="5500" y="26139"/>
                  </a:lnTo>
                  <a:lnTo>
                    <a:pt x="6856" y="26579"/>
                  </a:lnTo>
                  <a:lnTo>
                    <a:pt x="7773" y="26139"/>
                  </a:lnTo>
                  <a:lnTo>
                    <a:pt x="8249" y="26579"/>
                  </a:lnTo>
                  <a:lnTo>
                    <a:pt x="7773" y="27495"/>
                  </a:lnTo>
                  <a:lnTo>
                    <a:pt x="7333" y="27972"/>
                  </a:lnTo>
                  <a:lnTo>
                    <a:pt x="8249" y="27972"/>
                  </a:lnTo>
                  <a:lnTo>
                    <a:pt x="8689" y="28412"/>
                  </a:lnTo>
                  <a:lnTo>
                    <a:pt x="9166" y="28888"/>
                  </a:lnTo>
                  <a:lnTo>
                    <a:pt x="9606" y="27972"/>
                  </a:lnTo>
                  <a:lnTo>
                    <a:pt x="10082" y="27972"/>
                  </a:lnTo>
                  <a:lnTo>
                    <a:pt x="9606" y="27495"/>
                  </a:lnTo>
                  <a:lnTo>
                    <a:pt x="11439" y="27495"/>
                  </a:lnTo>
                  <a:lnTo>
                    <a:pt x="11915" y="27972"/>
                  </a:lnTo>
                  <a:lnTo>
                    <a:pt x="12355" y="27495"/>
                  </a:lnTo>
                  <a:lnTo>
                    <a:pt x="13272" y="28888"/>
                  </a:lnTo>
                  <a:lnTo>
                    <a:pt x="13748" y="29328"/>
                  </a:lnTo>
                  <a:lnTo>
                    <a:pt x="14665" y="29805"/>
                  </a:lnTo>
                  <a:lnTo>
                    <a:pt x="16021" y="29805"/>
                  </a:lnTo>
                  <a:lnTo>
                    <a:pt x="16498" y="30245"/>
                  </a:lnTo>
                  <a:lnTo>
                    <a:pt x="16938" y="30722"/>
                  </a:lnTo>
                  <a:lnTo>
                    <a:pt x="17414" y="31161"/>
                  </a:lnTo>
                  <a:lnTo>
                    <a:pt x="18331" y="31161"/>
                  </a:lnTo>
                  <a:lnTo>
                    <a:pt x="18771" y="31638"/>
                  </a:lnTo>
                  <a:lnTo>
                    <a:pt x="19247" y="30722"/>
                  </a:lnTo>
                  <a:lnTo>
                    <a:pt x="19687" y="30722"/>
                  </a:lnTo>
                  <a:lnTo>
                    <a:pt x="20164" y="30245"/>
                  </a:lnTo>
                  <a:lnTo>
                    <a:pt x="20604" y="30245"/>
                  </a:lnTo>
                  <a:lnTo>
                    <a:pt x="21080" y="30722"/>
                  </a:lnTo>
                  <a:lnTo>
                    <a:pt x="21080" y="31638"/>
                  </a:lnTo>
                  <a:lnTo>
                    <a:pt x="21520" y="31161"/>
                  </a:lnTo>
                  <a:lnTo>
                    <a:pt x="21520" y="30722"/>
                  </a:lnTo>
                  <a:lnTo>
                    <a:pt x="22437" y="30245"/>
                  </a:lnTo>
                  <a:lnTo>
                    <a:pt x="22913" y="30722"/>
                  </a:lnTo>
                  <a:lnTo>
                    <a:pt x="23353" y="30722"/>
                  </a:lnTo>
                  <a:lnTo>
                    <a:pt x="23830" y="30245"/>
                  </a:lnTo>
                  <a:lnTo>
                    <a:pt x="23830" y="31161"/>
                  </a:lnTo>
                  <a:lnTo>
                    <a:pt x="23830" y="31638"/>
                  </a:lnTo>
                  <a:lnTo>
                    <a:pt x="25186" y="31161"/>
                  </a:lnTo>
                  <a:lnTo>
                    <a:pt x="25663" y="30722"/>
                  </a:lnTo>
                  <a:lnTo>
                    <a:pt x="25663" y="30245"/>
                  </a:lnTo>
                  <a:lnTo>
                    <a:pt x="26103" y="29805"/>
                  </a:lnTo>
                  <a:lnTo>
                    <a:pt x="27019" y="30722"/>
                  </a:lnTo>
                  <a:lnTo>
                    <a:pt x="27496" y="30722"/>
                  </a:lnTo>
                  <a:lnTo>
                    <a:pt x="27936" y="31161"/>
                  </a:lnTo>
                  <a:lnTo>
                    <a:pt x="28412" y="31638"/>
                  </a:lnTo>
                  <a:lnTo>
                    <a:pt x="28852" y="32078"/>
                  </a:lnTo>
                  <a:lnTo>
                    <a:pt x="30245" y="32078"/>
                  </a:lnTo>
                  <a:lnTo>
                    <a:pt x="30685" y="32994"/>
                  </a:lnTo>
                  <a:lnTo>
                    <a:pt x="30685" y="32555"/>
                  </a:lnTo>
                  <a:lnTo>
                    <a:pt x="31162" y="32078"/>
                  </a:lnTo>
                  <a:lnTo>
                    <a:pt x="31162" y="31638"/>
                  </a:lnTo>
                  <a:lnTo>
                    <a:pt x="31162" y="31161"/>
                  </a:lnTo>
                  <a:lnTo>
                    <a:pt x="31162" y="30722"/>
                  </a:lnTo>
                  <a:lnTo>
                    <a:pt x="31162" y="30245"/>
                  </a:lnTo>
                  <a:lnTo>
                    <a:pt x="31162" y="28888"/>
                  </a:lnTo>
                  <a:lnTo>
                    <a:pt x="31162" y="28412"/>
                  </a:lnTo>
                  <a:lnTo>
                    <a:pt x="31602" y="27972"/>
                  </a:lnTo>
                  <a:lnTo>
                    <a:pt x="32078" y="27495"/>
                  </a:lnTo>
                  <a:lnTo>
                    <a:pt x="32518" y="26579"/>
                  </a:lnTo>
                  <a:lnTo>
                    <a:pt x="32995" y="26139"/>
                  </a:lnTo>
                  <a:lnTo>
                    <a:pt x="33911" y="25222"/>
                  </a:lnTo>
                  <a:lnTo>
                    <a:pt x="34828" y="25222"/>
                  </a:lnTo>
                  <a:lnTo>
                    <a:pt x="35268" y="24746"/>
                  </a:lnTo>
                  <a:lnTo>
                    <a:pt x="35744" y="23829"/>
                  </a:lnTo>
                  <a:lnTo>
                    <a:pt x="35268" y="22913"/>
                  </a:lnTo>
                  <a:lnTo>
                    <a:pt x="34828" y="22913"/>
                  </a:lnTo>
                  <a:lnTo>
                    <a:pt x="34828" y="22473"/>
                  </a:lnTo>
                  <a:lnTo>
                    <a:pt x="35268" y="21996"/>
                  </a:lnTo>
                  <a:lnTo>
                    <a:pt x="34351" y="21080"/>
                  </a:lnTo>
                  <a:lnTo>
                    <a:pt x="33911" y="20640"/>
                  </a:lnTo>
                  <a:lnTo>
                    <a:pt x="32995" y="20163"/>
                  </a:lnTo>
                  <a:lnTo>
                    <a:pt x="33435" y="19723"/>
                  </a:lnTo>
                  <a:lnTo>
                    <a:pt x="32995" y="19247"/>
                  </a:lnTo>
                  <a:lnTo>
                    <a:pt x="32995" y="17890"/>
                  </a:lnTo>
                  <a:lnTo>
                    <a:pt x="32995" y="17414"/>
                  </a:lnTo>
                  <a:lnTo>
                    <a:pt x="33435" y="15581"/>
                  </a:lnTo>
                  <a:lnTo>
                    <a:pt x="32518" y="15581"/>
                  </a:lnTo>
                  <a:lnTo>
                    <a:pt x="32078" y="15141"/>
                  </a:lnTo>
                  <a:lnTo>
                    <a:pt x="33435" y="13748"/>
                  </a:lnTo>
                  <a:lnTo>
                    <a:pt x="33911" y="13308"/>
                  </a:lnTo>
                  <a:lnTo>
                    <a:pt x="33911" y="12831"/>
                  </a:lnTo>
                  <a:lnTo>
                    <a:pt x="33911" y="10998"/>
                  </a:lnTo>
                  <a:lnTo>
                    <a:pt x="33435" y="10558"/>
                  </a:lnTo>
                  <a:lnTo>
                    <a:pt x="33435" y="10082"/>
                  </a:lnTo>
                  <a:lnTo>
                    <a:pt x="32995" y="10082"/>
                  </a:lnTo>
                  <a:lnTo>
                    <a:pt x="32518" y="9165"/>
                  </a:lnTo>
                  <a:lnTo>
                    <a:pt x="32078" y="8725"/>
                  </a:lnTo>
                  <a:lnTo>
                    <a:pt x="32078" y="7332"/>
                  </a:lnTo>
                  <a:lnTo>
                    <a:pt x="31602" y="6892"/>
                  </a:lnTo>
                  <a:lnTo>
                    <a:pt x="31602" y="6416"/>
                  </a:lnTo>
                  <a:lnTo>
                    <a:pt x="31602" y="5499"/>
                  </a:lnTo>
                  <a:lnTo>
                    <a:pt x="31602" y="5059"/>
                  </a:lnTo>
                  <a:lnTo>
                    <a:pt x="30245" y="4583"/>
                  </a:lnTo>
                  <a:lnTo>
                    <a:pt x="29769" y="4583"/>
                  </a:lnTo>
                  <a:lnTo>
                    <a:pt x="28852" y="3666"/>
                  </a:lnTo>
                  <a:lnTo>
                    <a:pt x="28852" y="3226"/>
                  </a:lnTo>
                  <a:lnTo>
                    <a:pt x="28852" y="2310"/>
                  </a:lnTo>
                  <a:lnTo>
                    <a:pt x="28412" y="1833"/>
                  </a:lnTo>
                  <a:lnTo>
                    <a:pt x="28412" y="1393"/>
                  </a:lnTo>
                  <a:lnTo>
                    <a:pt x="27936" y="477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8" name="Google Shape;1265;p54">
              <a:extLst>
                <a:ext uri="{FF2B5EF4-FFF2-40B4-BE49-F238E27FC236}">
                  <a16:creationId xmlns:a16="http://schemas.microsoft.com/office/drawing/2014/main" id="{027DE049-D1AC-A7D2-36AF-6AA33FAE891F}"/>
                </a:ext>
              </a:extLst>
            </p:cNvPr>
            <p:cNvSpPr/>
            <p:nvPr/>
          </p:nvSpPr>
          <p:spPr>
            <a:xfrm>
              <a:off x="4089975" y="4947125"/>
              <a:ext cx="183325" cy="114575"/>
            </a:xfrm>
            <a:custGeom>
              <a:avLst/>
              <a:gdLst/>
              <a:ahLst/>
              <a:cxnLst/>
              <a:rect l="l" t="t" r="r" b="b"/>
              <a:pathLst>
                <a:path w="7333" h="4583" extrusionOk="0">
                  <a:moveTo>
                    <a:pt x="917" y="0"/>
                  </a:moveTo>
                  <a:lnTo>
                    <a:pt x="0" y="440"/>
                  </a:lnTo>
                  <a:lnTo>
                    <a:pt x="477" y="917"/>
                  </a:lnTo>
                  <a:lnTo>
                    <a:pt x="1833" y="917"/>
                  </a:lnTo>
                  <a:lnTo>
                    <a:pt x="2310" y="1357"/>
                  </a:lnTo>
                  <a:lnTo>
                    <a:pt x="3666" y="1833"/>
                  </a:lnTo>
                  <a:lnTo>
                    <a:pt x="4143" y="2273"/>
                  </a:lnTo>
                  <a:lnTo>
                    <a:pt x="5059" y="2750"/>
                  </a:lnTo>
                  <a:lnTo>
                    <a:pt x="5499" y="3190"/>
                  </a:lnTo>
                  <a:lnTo>
                    <a:pt x="5976" y="3666"/>
                  </a:lnTo>
                  <a:lnTo>
                    <a:pt x="6892" y="4583"/>
                  </a:lnTo>
                  <a:lnTo>
                    <a:pt x="7332" y="4583"/>
                  </a:lnTo>
                  <a:lnTo>
                    <a:pt x="6892" y="3666"/>
                  </a:lnTo>
                  <a:lnTo>
                    <a:pt x="6416" y="3190"/>
                  </a:lnTo>
                  <a:lnTo>
                    <a:pt x="5976" y="2750"/>
                  </a:lnTo>
                  <a:lnTo>
                    <a:pt x="5976" y="2273"/>
                  </a:lnTo>
                  <a:lnTo>
                    <a:pt x="5499" y="1833"/>
                  </a:lnTo>
                  <a:lnTo>
                    <a:pt x="5059" y="1833"/>
                  </a:lnTo>
                  <a:lnTo>
                    <a:pt x="4583" y="1357"/>
                  </a:lnTo>
                  <a:lnTo>
                    <a:pt x="3226" y="917"/>
                  </a:lnTo>
                  <a:lnTo>
                    <a:pt x="2310" y="917"/>
                  </a:lnTo>
                  <a:lnTo>
                    <a:pt x="1833" y="440"/>
                  </a:lnTo>
                  <a:lnTo>
                    <a:pt x="139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699" name="Google Shape;1266;p54">
              <a:extLst>
                <a:ext uri="{FF2B5EF4-FFF2-40B4-BE49-F238E27FC236}">
                  <a16:creationId xmlns:a16="http://schemas.microsoft.com/office/drawing/2014/main" id="{C14C288F-AED1-C175-41CE-748C3B665306}"/>
                </a:ext>
              </a:extLst>
            </p:cNvPr>
            <p:cNvSpPr/>
            <p:nvPr/>
          </p:nvSpPr>
          <p:spPr>
            <a:xfrm>
              <a:off x="3322850" y="994225"/>
              <a:ext cx="56850" cy="68775"/>
            </a:xfrm>
            <a:custGeom>
              <a:avLst/>
              <a:gdLst/>
              <a:ahLst/>
              <a:cxnLst/>
              <a:rect l="l" t="t" r="r" b="b"/>
              <a:pathLst>
                <a:path w="2274" h="2751" extrusionOk="0">
                  <a:moveTo>
                    <a:pt x="1357" y="1"/>
                  </a:moveTo>
                  <a:lnTo>
                    <a:pt x="1357" y="477"/>
                  </a:lnTo>
                  <a:lnTo>
                    <a:pt x="441" y="477"/>
                  </a:lnTo>
                  <a:lnTo>
                    <a:pt x="441" y="917"/>
                  </a:lnTo>
                  <a:lnTo>
                    <a:pt x="441" y="1394"/>
                  </a:lnTo>
                  <a:lnTo>
                    <a:pt x="1" y="1834"/>
                  </a:lnTo>
                  <a:lnTo>
                    <a:pt x="441" y="2310"/>
                  </a:lnTo>
                  <a:lnTo>
                    <a:pt x="441" y="2750"/>
                  </a:lnTo>
                  <a:lnTo>
                    <a:pt x="917" y="2310"/>
                  </a:lnTo>
                  <a:lnTo>
                    <a:pt x="917" y="1834"/>
                  </a:lnTo>
                  <a:lnTo>
                    <a:pt x="1834" y="1834"/>
                  </a:lnTo>
                  <a:lnTo>
                    <a:pt x="2274" y="477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0" name="Google Shape;1267;p54">
              <a:extLst>
                <a:ext uri="{FF2B5EF4-FFF2-40B4-BE49-F238E27FC236}">
                  <a16:creationId xmlns:a16="http://schemas.microsoft.com/office/drawing/2014/main" id="{9773D3C2-5E49-AA7D-4A46-94F5429B25C5}"/>
                </a:ext>
              </a:extLst>
            </p:cNvPr>
            <p:cNvSpPr/>
            <p:nvPr/>
          </p:nvSpPr>
          <p:spPr>
            <a:xfrm>
              <a:off x="2520900" y="708275"/>
              <a:ext cx="1477450" cy="1775300"/>
            </a:xfrm>
            <a:custGeom>
              <a:avLst/>
              <a:gdLst/>
              <a:ahLst/>
              <a:cxnLst/>
              <a:rect l="l" t="t" r="r" b="b"/>
              <a:pathLst>
                <a:path w="59098" h="71012" extrusionOk="0">
                  <a:moveTo>
                    <a:pt x="52242" y="1"/>
                  </a:moveTo>
                  <a:lnTo>
                    <a:pt x="51325" y="1357"/>
                  </a:lnTo>
                  <a:lnTo>
                    <a:pt x="51325" y="1834"/>
                  </a:lnTo>
                  <a:lnTo>
                    <a:pt x="49932" y="2274"/>
                  </a:lnTo>
                  <a:lnTo>
                    <a:pt x="50409" y="3667"/>
                  </a:lnTo>
                  <a:lnTo>
                    <a:pt x="50409" y="4107"/>
                  </a:lnTo>
                  <a:lnTo>
                    <a:pt x="49932" y="3667"/>
                  </a:lnTo>
                  <a:lnTo>
                    <a:pt x="49932" y="3190"/>
                  </a:lnTo>
                  <a:lnTo>
                    <a:pt x="49016" y="2750"/>
                  </a:lnTo>
                  <a:lnTo>
                    <a:pt x="49016" y="2274"/>
                  </a:lnTo>
                  <a:lnTo>
                    <a:pt x="49016" y="1834"/>
                  </a:lnTo>
                  <a:lnTo>
                    <a:pt x="49016" y="1357"/>
                  </a:lnTo>
                  <a:lnTo>
                    <a:pt x="48576" y="1357"/>
                  </a:lnTo>
                  <a:lnTo>
                    <a:pt x="48576" y="1834"/>
                  </a:lnTo>
                  <a:lnTo>
                    <a:pt x="48576" y="2274"/>
                  </a:lnTo>
                  <a:lnTo>
                    <a:pt x="48099" y="3667"/>
                  </a:lnTo>
                  <a:lnTo>
                    <a:pt x="47659" y="4583"/>
                  </a:lnTo>
                  <a:lnTo>
                    <a:pt x="47659" y="5500"/>
                  </a:lnTo>
                  <a:lnTo>
                    <a:pt x="47183" y="5023"/>
                  </a:lnTo>
                  <a:lnTo>
                    <a:pt x="47183" y="4583"/>
                  </a:lnTo>
                  <a:lnTo>
                    <a:pt x="47183" y="3667"/>
                  </a:lnTo>
                  <a:lnTo>
                    <a:pt x="48099" y="2750"/>
                  </a:lnTo>
                  <a:lnTo>
                    <a:pt x="48099" y="2274"/>
                  </a:lnTo>
                  <a:lnTo>
                    <a:pt x="48576" y="1357"/>
                  </a:lnTo>
                  <a:lnTo>
                    <a:pt x="49016" y="917"/>
                  </a:lnTo>
                  <a:lnTo>
                    <a:pt x="48576" y="441"/>
                  </a:lnTo>
                  <a:lnTo>
                    <a:pt x="47183" y="1357"/>
                  </a:lnTo>
                  <a:lnTo>
                    <a:pt x="46743" y="917"/>
                  </a:lnTo>
                  <a:lnTo>
                    <a:pt x="46266" y="1834"/>
                  </a:lnTo>
                  <a:lnTo>
                    <a:pt x="46266" y="2274"/>
                  </a:lnTo>
                  <a:lnTo>
                    <a:pt x="47183" y="2750"/>
                  </a:lnTo>
                  <a:lnTo>
                    <a:pt x="45826" y="3190"/>
                  </a:lnTo>
                  <a:lnTo>
                    <a:pt x="45350" y="2750"/>
                  </a:lnTo>
                  <a:lnTo>
                    <a:pt x="44910" y="3190"/>
                  </a:lnTo>
                  <a:lnTo>
                    <a:pt x="44910" y="4107"/>
                  </a:lnTo>
                  <a:lnTo>
                    <a:pt x="44433" y="4107"/>
                  </a:lnTo>
                  <a:lnTo>
                    <a:pt x="44910" y="4583"/>
                  </a:lnTo>
                  <a:lnTo>
                    <a:pt x="43993" y="5940"/>
                  </a:lnTo>
                  <a:lnTo>
                    <a:pt x="43517" y="4583"/>
                  </a:lnTo>
                  <a:lnTo>
                    <a:pt x="43077" y="5500"/>
                  </a:lnTo>
                  <a:lnTo>
                    <a:pt x="43077" y="5940"/>
                  </a:lnTo>
                  <a:lnTo>
                    <a:pt x="43077" y="6416"/>
                  </a:lnTo>
                  <a:lnTo>
                    <a:pt x="42600" y="6856"/>
                  </a:lnTo>
                  <a:lnTo>
                    <a:pt x="42160" y="6416"/>
                  </a:lnTo>
                  <a:lnTo>
                    <a:pt x="41684" y="6416"/>
                  </a:lnTo>
                  <a:lnTo>
                    <a:pt x="41684" y="6856"/>
                  </a:lnTo>
                  <a:lnTo>
                    <a:pt x="41244" y="6416"/>
                  </a:lnTo>
                  <a:lnTo>
                    <a:pt x="40767" y="6416"/>
                  </a:lnTo>
                  <a:lnTo>
                    <a:pt x="40327" y="6856"/>
                  </a:lnTo>
                  <a:lnTo>
                    <a:pt x="40327" y="7333"/>
                  </a:lnTo>
                  <a:lnTo>
                    <a:pt x="39851" y="7333"/>
                  </a:lnTo>
                  <a:lnTo>
                    <a:pt x="39411" y="8249"/>
                  </a:lnTo>
                  <a:lnTo>
                    <a:pt x="39411" y="9166"/>
                  </a:lnTo>
                  <a:lnTo>
                    <a:pt x="39851" y="9606"/>
                  </a:lnTo>
                  <a:lnTo>
                    <a:pt x="39851" y="10522"/>
                  </a:lnTo>
                  <a:lnTo>
                    <a:pt x="39411" y="10082"/>
                  </a:lnTo>
                  <a:lnTo>
                    <a:pt x="38934" y="9606"/>
                  </a:lnTo>
                  <a:lnTo>
                    <a:pt x="38494" y="9606"/>
                  </a:lnTo>
                  <a:lnTo>
                    <a:pt x="38018" y="10522"/>
                  </a:lnTo>
                  <a:lnTo>
                    <a:pt x="37101" y="9606"/>
                  </a:lnTo>
                  <a:lnTo>
                    <a:pt x="37101" y="10082"/>
                  </a:lnTo>
                  <a:lnTo>
                    <a:pt x="37101" y="10999"/>
                  </a:lnTo>
                  <a:lnTo>
                    <a:pt x="37578" y="11915"/>
                  </a:lnTo>
                  <a:lnTo>
                    <a:pt x="37578" y="12355"/>
                  </a:lnTo>
                  <a:lnTo>
                    <a:pt x="37101" y="12355"/>
                  </a:lnTo>
                  <a:lnTo>
                    <a:pt x="36661" y="10999"/>
                  </a:lnTo>
                  <a:lnTo>
                    <a:pt x="36661" y="12355"/>
                  </a:lnTo>
                  <a:lnTo>
                    <a:pt x="36185" y="13272"/>
                  </a:lnTo>
                  <a:lnTo>
                    <a:pt x="35745" y="12832"/>
                  </a:lnTo>
                  <a:lnTo>
                    <a:pt x="35745" y="11915"/>
                  </a:lnTo>
                  <a:lnTo>
                    <a:pt x="35268" y="12355"/>
                  </a:lnTo>
                  <a:lnTo>
                    <a:pt x="35268" y="13748"/>
                  </a:lnTo>
                  <a:lnTo>
                    <a:pt x="34352" y="13748"/>
                  </a:lnTo>
                  <a:lnTo>
                    <a:pt x="33912" y="14188"/>
                  </a:lnTo>
                  <a:lnTo>
                    <a:pt x="34352" y="14665"/>
                  </a:lnTo>
                  <a:lnTo>
                    <a:pt x="33912" y="15105"/>
                  </a:lnTo>
                  <a:lnTo>
                    <a:pt x="33435" y="16021"/>
                  </a:lnTo>
                  <a:lnTo>
                    <a:pt x="33435" y="16498"/>
                  </a:lnTo>
                  <a:lnTo>
                    <a:pt x="33912" y="16938"/>
                  </a:lnTo>
                  <a:lnTo>
                    <a:pt x="33435" y="17414"/>
                  </a:lnTo>
                  <a:lnTo>
                    <a:pt x="32079" y="17414"/>
                  </a:lnTo>
                  <a:lnTo>
                    <a:pt x="32079" y="16938"/>
                  </a:lnTo>
                  <a:lnTo>
                    <a:pt x="31602" y="17414"/>
                  </a:lnTo>
                  <a:lnTo>
                    <a:pt x="31602" y="17854"/>
                  </a:lnTo>
                  <a:lnTo>
                    <a:pt x="31602" y="18771"/>
                  </a:lnTo>
                  <a:lnTo>
                    <a:pt x="31602" y="19247"/>
                  </a:lnTo>
                  <a:lnTo>
                    <a:pt x="31162" y="20604"/>
                  </a:lnTo>
                  <a:lnTo>
                    <a:pt x="31162" y="19247"/>
                  </a:lnTo>
                  <a:lnTo>
                    <a:pt x="31162" y="18331"/>
                  </a:lnTo>
                  <a:lnTo>
                    <a:pt x="31162" y="17854"/>
                  </a:lnTo>
                  <a:lnTo>
                    <a:pt x="30686" y="18331"/>
                  </a:lnTo>
                  <a:lnTo>
                    <a:pt x="30246" y="18771"/>
                  </a:lnTo>
                  <a:lnTo>
                    <a:pt x="29769" y="18771"/>
                  </a:lnTo>
                  <a:lnTo>
                    <a:pt x="29329" y="19247"/>
                  </a:lnTo>
                  <a:lnTo>
                    <a:pt x="29769" y="19247"/>
                  </a:lnTo>
                  <a:lnTo>
                    <a:pt x="30246" y="19687"/>
                  </a:lnTo>
                  <a:lnTo>
                    <a:pt x="30246" y="20164"/>
                  </a:lnTo>
                  <a:lnTo>
                    <a:pt x="29769" y="19687"/>
                  </a:lnTo>
                  <a:lnTo>
                    <a:pt x="29329" y="20164"/>
                  </a:lnTo>
                  <a:lnTo>
                    <a:pt x="28853" y="19687"/>
                  </a:lnTo>
                  <a:lnTo>
                    <a:pt x="27936" y="19687"/>
                  </a:lnTo>
                  <a:lnTo>
                    <a:pt x="28413" y="20604"/>
                  </a:lnTo>
                  <a:lnTo>
                    <a:pt x="27936" y="21080"/>
                  </a:lnTo>
                  <a:lnTo>
                    <a:pt x="29329" y="20604"/>
                  </a:lnTo>
                  <a:lnTo>
                    <a:pt x="29769" y="21080"/>
                  </a:lnTo>
                  <a:lnTo>
                    <a:pt x="29769" y="21520"/>
                  </a:lnTo>
                  <a:lnTo>
                    <a:pt x="28413" y="21520"/>
                  </a:lnTo>
                  <a:lnTo>
                    <a:pt x="27936" y="21997"/>
                  </a:lnTo>
                  <a:lnTo>
                    <a:pt x="27936" y="22437"/>
                  </a:lnTo>
                  <a:lnTo>
                    <a:pt x="28853" y="22437"/>
                  </a:lnTo>
                  <a:lnTo>
                    <a:pt x="28853" y="23353"/>
                  </a:lnTo>
                  <a:lnTo>
                    <a:pt x="28413" y="23353"/>
                  </a:lnTo>
                  <a:lnTo>
                    <a:pt x="27936" y="23830"/>
                  </a:lnTo>
                  <a:lnTo>
                    <a:pt x="27496" y="24270"/>
                  </a:lnTo>
                  <a:lnTo>
                    <a:pt x="27020" y="24746"/>
                  </a:lnTo>
                  <a:lnTo>
                    <a:pt x="26103" y="24270"/>
                  </a:lnTo>
                  <a:lnTo>
                    <a:pt x="25663" y="24746"/>
                  </a:lnTo>
                  <a:lnTo>
                    <a:pt x="25663" y="25186"/>
                  </a:lnTo>
                  <a:lnTo>
                    <a:pt x="25663" y="25663"/>
                  </a:lnTo>
                  <a:lnTo>
                    <a:pt x="25187" y="25663"/>
                  </a:lnTo>
                  <a:lnTo>
                    <a:pt x="24747" y="26103"/>
                  </a:lnTo>
                  <a:lnTo>
                    <a:pt x="25187" y="26579"/>
                  </a:lnTo>
                  <a:lnTo>
                    <a:pt x="24747" y="27496"/>
                  </a:lnTo>
                  <a:lnTo>
                    <a:pt x="23830" y="27496"/>
                  </a:lnTo>
                  <a:lnTo>
                    <a:pt x="24270" y="27936"/>
                  </a:lnTo>
                  <a:lnTo>
                    <a:pt x="24747" y="28412"/>
                  </a:lnTo>
                  <a:lnTo>
                    <a:pt x="25187" y="27936"/>
                  </a:lnTo>
                  <a:lnTo>
                    <a:pt x="25187" y="28852"/>
                  </a:lnTo>
                  <a:lnTo>
                    <a:pt x="23830" y="28852"/>
                  </a:lnTo>
                  <a:lnTo>
                    <a:pt x="23830" y="29329"/>
                  </a:lnTo>
                  <a:lnTo>
                    <a:pt x="24270" y="29769"/>
                  </a:lnTo>
                  <a:lnTo>
                    <a:pt x="23830" y="30245"/>
                  </a:lnTo>
                  <a:lnTo>
                    <a:pt x="23353" y="30245"/>
                  </a:lnTo>
                  <a:lnTo>
                    <a:pt x="22914" y="30685"/>
                  </a:lnTo>
                  <a:lnTo>
                    <a:pt x="22437" y="31162"/>
                  </a:lnTo>
                  <a:lnTo>
                    <a:pt x="22914" y="32078"/>
                  </a:lnTo>
                  <a:lnTo>
                    <a:pt x="22914" y="32518"/>
                  </a:lnTo>
                  <a:lnTo>
                    <a:pt x="22437" y="32995"/>
                  </a:lnTo>
                  <a:lnTo>
                    <a:pt x="21997" y="32518"/>
                  </a:lnTo>
                  <a:lnTo>
                    <a:pt x="21997" y="32078"/>
                  </a:lnTo>
                  <a:lnTo>
                    <a:pt x="21520" y="32995"/>
                  </a:lnTo>
                  <a:lnTo>
                    <a:pt x="21520" y="33435"/>
                  </a:lnTo>
                  <a:lnTo>
                    <a:pt x="22437" y="33435"/>
                  </a:lnTo>
                  <a:lnTo>
                    <a:pt x="22437" y="34351"/>
                  </a:lnTo>
                  <a:lnTo>
                    <a:pt x="21997" y="34828"/>
                  </a:lnTo>
                  <a:lnTo>
                    <a:pt x="21520" y="34828"/>
                  </a:lnTo>
                  <a:lnTo>
                    <a:pt x="21520" y="35744"/>
                  </a:lnTo>
                  <a:lnTo>
                    <a:pt x="21081" y="36184"/>
                  </a:lnTo>
                  <a:lnTo>
                    <a:pt x="20604" y="36661"/>
                  </a:lnTo>
                  <a:lnTo>
                    <a:pt x="20604" y="37101"/>
                  </a:lnTo>
                  <a:lnTo>
                    <a:pt x="21081" y="37101"/>
                  </a:lnTo>
                  <a:lnTo>
                    <a:pt x="21081" y="37577"/>
                  </a:lnTo>
                  <a:lnTo>
                    <a:pt x="21081" y="38017"/>
                  </a:lnTo>
                  <a:lnTo>
                    <a:pt x="20604" y="38494"/>
                  </a:lnTo>
                  <a:lnTo>
                    <a:pt x="19687" y="38017"/>
                  </a:lnTo>
                  <a:lnTo>
                    <a:pt x="19687" y="37577"/>
                  </a:lnTo>
                  <a:lnTo>
                    <a:pt x="19248" y="37101"/>
                  </a:lnTo>
                  <a:lnTo>
                    <a:pt x="18771" y="37577"/>
                  </a:lnTo>
                  <a:lnTo>
                    <a:pt x="18331" y="38017"/>
                  </a:lnTo>
                  <a:lnTo>
                    <a:pt x="16938" y="38017"/>
                  </a:lnTo>
                  <a:lnTo>
                    <a:pt x="16938" y="38934"/>
                  </a:lnTo>
                  <a:lnTo>
                    <a:pt x="16498" y="39850"/>
                  </a:lnTo>
                  <a:lnTo>
                    <a:pt x="16498" y="40767"/>
                  </a:lnTo>
                  <a:lnTo>
                    <a:pt x="15105" y="40767"/>
                  </a:lnTo>
                  <a:lnTo>
                    <a:pt x="15582" y="41243"/>
                  </a:lnTo>
                  <a:lnTo>
                    <a:pt x="15582" y="42160"/>
                  </a:lnTo>
                  <a:lnTo>
                    <a:pt x="15105" y="41683"/>
                  </a:lnTo>
                  <a:lnTo>
                    <a:pt x="14665" y="42160"/>
                  </a:lnTo>
                  <a:lnTo>
                    <a:pt x="13749" y="42600"/>
                  </a:lnTo>
                  <a:lnTo>
                    <a:pt x="13272" y="42160"/>
                  </a:lnTo>
                  <a:lnTo>
                    <a:pt x="12832" y="43077"/>
                  </a:lnTo>
                  <a:lnTo>
                    <a:pt x="12355" y="43516"/>
                  </a:lnTo>
                  <a:lnTo>
                    <a:pt x="11916" y="43516"/>
                  </a:lnTo>
                  <a:lnTo>
                    <a:pt x="11916" y="44433"/>
                  </a:lnTo>
                  <a:lnTo>
                    <a:pt x="11439" y="43993"/>
                  </a:lnTo>
                  <a:lnTo>
                    <a:pt x="10999" y="43993"/>
                  </a:lnTo>
                  <a:lnTo>
                    <a:pt x="11439" y="44433"/>
                  </a:lnTo>
                  <a:lnTo>
                    <a:pt x="11439" y="44910"/>
                  </a:lnTo>
                  <a:lnTo>
                    <a:pt x="10999" y="44910"/>
                  </a:lnTo>
                  <a:lnTo>
                    <a:pt x="10522" y="44433"/>
                  </a:lnTo>
                  <a:lnTo>
                    <a:pt x="10083" y="44910"/>
                  </a:lnTo>
                  <a:lnTo>
                    <a:pt x="9606" y="44910"/>
                  </a:lnTo>
                  <a:lnTo>
                    <a:pt x="9166" y="45349"/>
                  </a:lnTo>
                  <a:lnTo>
                    <a:pt x="8689" y="45349"/>
                  </a:lnTo>
                  <a:lnTo>
                    <a:pt x="8689" y="45826"/>
                  </a:lnTo>
                  <a:lnTo>
                    <a:pt x="9166" y="46743"/>
                  </a:lnTo>
                  <a:lnTo>
                    <a:pt x="8250" y="46743"/>
                  </a:lnTo>
                  <a:lnTo>
                    <a:pt x="7333" y="46266"/>
                  </a:lnTo>
                  <a:lnTo>
                    <a:pt x="6856" y="46266"/>
                  </a:lnTo>
                  <a:lnTo>
                    <a:pt x="6416" y="46743"/>
                  </a:lnTo>
                  <a:lnTo>
                    <a:pt x="6856" y="47182"/>
                  </a:lnTo>
                  <a:lnTo>
                    <a:pt x="6856" y="47659"/>
                  </a:lnTo>
                  <a:lnTo>
                    <a:pt x="5500" y="47659"/>
                  </a:lnTo>
                  <a:lnTo>
                    <a:pt x="5023" y="49015"/>
                  </a:lnTo>
                  <a:lnTo>
                    <a:pt x="5023" y="48099"/>
                  </a:lnTo>
                  <a:lnTo>
                    <a:pt x="4583" y="48099"/>
                  </a:lnTo>
                  <a:lnTo>
                    <a:pt x="4107" y="48576"/>
                  </a:lnTo>
                  <a:lnTo>
                    <a:pt x="3667" y="48099"/>
                  </a:lnTo>
                  <a:lnTo>
                    <a:pt x="2274" y="48099"/>
                  </a:lnTo>
                  <a:lnTo>
                    <a:pt x="2750" y="48576"/>
                  </a:lnTo>
                  <a:lnTo>
                    <a:pt x="2750" y="49015"/>
                  </a:lnTo>
                  <a:lnTo>
                    <a:pt x="3190" y="49492"/>
                  </a:lnTo>
                  <a:lnTo>
                    <a:pt x="3667" y="49492"/>
                  </a:lnTo>
                  <a:lnTo>
                    <a:pt x="3667" y="49932"/>
                  </a:lnTo>
                  <a:lnTo>
                    <a:pt x="3190" y="49932"/>
                  </a:lnTo>
                  <a:lnTo>
                    <a:pt x="2750" y="50409"/>
                  </a:lnTo>
                  <a:lnTo>
                    <a:pt x="1834" y="50409"/>
                  </a:lnTo>
                  <a:lnTo>
                    <a:pt x="1834" y="50848"/>
                  </a:lnTo>
                  <a:lnTo>
                    <a:pt x="2274" y="51765"/>
                  </a:lnTo>
                  <a:lnTo>
                    <a:pt x="2274" y="52242"/>
                  </a:lnTo>
                  <a:lnTo>
                    <a:pt x="1357" y="51765"/>
                  </a:lnTo>
                  <a:lnTo>
                    <a:pt x="1357" y="52242"/>
                  </a:lnTo>
                  <a:lnTo>
                    <a:pt x="1357" y="52681"/>
                  </a:lnTo>
                  <a:lnTo>
                    <a:pt x="1834" y="53598"/>
                  </a:lnTo>
                  <a:lnTo>
                    <a:pt x="2750" y="53598"/>
                  </a:lnTo>
                  <a:lnTo>
                    <a:pt x="2750" y="54075"/>
                  </a:lnTo>
                  <a:lnTo>
                    <a:pt x="2274" y="54075"/>
                  </a:lnTo>
                  <a:lnTo>
                    <a:pt x="1357" y="53598"/>
                  </a:lnTo>
                  <a:lnTo>
                    <a:pt x="1357" y="54075"/>
                  </a:lnTo>
                  <a:lnTo>
                    <a:pt x="1357" y="54515"/>
                  </a:lnTo>
                  <a:lnTo>
                    <a:pt x="1834" y="55431"/>
                  </a:lnTo>
                  <a:lnTo>
                    <a:pt x="2750" y="55908"/>
                  </a:lnTo>
                  <a:lnTo>
                    <a:pt x="1834" y="56348"/>
                  </a:lnTo>
                  <a:lnTo>
                    <a:pt x="1357" y="55908"/>
                  </a:lnTo>
                  <a:lnTo>
                    <a:pt x="917" y="56348"/>
                  </a:lnTo>
                  <a:lnTo>
                    <a:pt x="917" y="56824"/>
                  </a:lnTo>
                  <a:lnTo>
                    <a:pt x="2274" y="57264"/>
                  </a:lnTo>
                  <a:lnTo>
                    <a:pt x="1834" y="57264"/>
                  </a:lnTo>
                  <a:lnTo>
                    <a:pt x="1357" y="57741"/>
                  </a:lnTo>
                  <a:lnTo>
                    <a:pt x="1357" y="58181"/>
                  </a:lnTo>
                  <a:lnTo>
                    <a:pt x="1834" y="58657"/>
                  </a:lnTo>
                  <a:lnTo>
                    <a:pt x="2274" y="59097"/>
                  </a:lnTo>
                  <a:lnTo>
                    <a:pt x="3190" y="58657"/>
                  </a:lnTo>
                  <a:lnTo>
                    <a:pt x="4107" y="58181"/>
                  </a:lnTo>
                  <a:lnTo>
                    <a:pt x="3190" y="59574"/>
                  </a:lnTo>
                  <a:lnTo>
                    <a:pt x="2750" y="60014"/>
                  </a:lnTo>
                  <a:lnTo>
                    <a:pt x="2274" y="60490"/>
                  </a:lnTo>
                  <a:lnTo>
                    <a:pt x="3190" y="61407"/>
                  </a:lnTo>
                  <a:lnTo>
                    <a:pt x="2274" y="61407"/>
                  </a:lnTo>
                  <a:lnTo>
                    <a:pt x="1834" y="61847"/>
                  </a:lnTo>
                  <a:lnTo>
                    <a:pt x="1357" y="61407"/>
                  </a:lnTo>
                  <a:lnTo>
                    <a:pt x="917" y="61407"/>
                  </a:lnTo>
                  <a:lnTo>
                    <a:pt x="441" y="62323"/>
                  </a:lnTo>
                  <a:lnTo>
                    <a:pt x="441" y="62763"/>
                  </a:lnTo>
                  <a:lnTo>
                    <a:pt x="1" y="64156"/>
                  </a:lnTo>
                  <a:lnTo>
                    <a:pt x="441" y="64596"/>
                  </a:lnTo>
                  <a:lnTo>
                    <a:pt x="1357" y="62763"/>
                  </a:lnTo>
                  <a:lnTo>
                    <a:pt x="2274" y="62763"/>
                  </a:lnTo>
                  <a:lnTo>
                    <a:pt x="2750" y="63240"/>
                  </a:lnTo>
                  <a:lnTo>
                    <a:pt x="2750" y="64156"/>
                  </a:lnTo>
                  <a:lnTo>
                    <a:pt x="2274" y="64596"/>
                  </a:lnTo>
                  <a:lnTo>
                    <a:pt x="2274" y="65513"/>
                  </a:lnTo>
                  <a:lnTo>
                    <a:pt x="1834" y="65989"/>
                  </a:lnTo>
                  <a:lnTo>
                    <a:pt x="1834" y="65513"/>
                  </a:lnTo>
                  <a:lnTo>
                    <a:pt x="1357" y="65989"/>
                  </a:lnTo>
                  <a:lnTo>
                    <a:pt x="1357" y="66429"/>
                  </a:lnTo>
                  <a:lnTo>
                    <a:pt x="1357" y="67346"/>
                  </a:lnTo>
                  <a:lnTo>
                    <a:pt x="1357" y="67822"/>
                  </a:lnTo>
                  <a:lnTo>
                    <a:pt x="2274" y="68739"/>
                  </a:lnTo>
                  <a:lnTo>
                    <a:pt x="4107" y="69179"/>
                  </a:lnTo>
                  <a:lnTo>
                    <a:pt x="3190" y="70095"/>
                  </a:lnTo>
                  <a:lnTo>
                    <a:pt x="4107" y="70572"/>
                  </a:lnTo>
                  <a:lnTo>
                    <a:pt x="4583" y="70095"/>
                  </a:lnTo>
                  <a:lnTo>
                    <a:pt x="4583" y="71012"/>
                  </a:lnTo>
                  <a:lnTo>
                    <a:pt x="6856" y="71012"/>
                  </a:lnTo>
                  <a:lnTo>
                    <a:pt x="8250" y="70572"/>
                  </a:lnTo>
                  <a:lnTo>
                    <a:pt x="8250" y="71012"/>
                  </a:lnTo>
                  <a:lnTo>
                    <a:pt x="9166" y="70095"/>
                  </a:lnTo>
                  <a:lnTo>
                    <a:pt x="9606" y="69655"/>
                  </a:lnTo>
                  <a:lnTo>
                    <a:pt x="9606" y="68739"/>
                  </a:lnTo>
                  <a:lnTo>
                    <a:pt x="10522" y="68262"/>
                  </a:lnTo>
                  <a:lnTo>
                    <a:pt x="11916" y="67822"/>
                  </a:lnTo>
                  <a:lnTo>
                    <a:pt x="11916" y="67346"/>
                  </a:lnTo>
                  <a:lnTo>
                    <a:pt x="12355" y="66429"/>
                  </a:lnTo>
                  <a:lnTo>
                    <a:pt x="13272" y="66429"/>
                  </a:lnTo>
                  <a:lnTo>
                    <a:pt x="13272" y="66906"/>
                  </a:lnTo>
                  <a:lnTo>
                    <a:pt x="13749" y="67346"/>
                  </a:lnTo>
                  <a:lnTo>
                    <a:pt x="14665" y="66906"/>
                  </a:lnTo>
                  <a:lnTo>
                    <a:pt x="14665" y="65989"/>
                  </a:lnTo>
                  <a:lnTo>
                    <a:pt x="15582" y="65073"/>
                  </a:lnTo>
                  <a:lnTo>
                    <a:pt x="15582" y="63680"/>
                  </a:lnTo>
                  <a:lnTo>
                    <a:pt x="15105" y="63680"/>
                  </a:lnTo>
                  <a:lnTo>
                    <a:pt x="16021" y="62323"/>
                  </a:lnTo>
                  <a:lnTo>
                    <a:pt x="16498" y="61847"/>
                  </a:lnTo>
                  <a:lnTo>
                    <a:pt x="16938" y="61407"/>
                  </a:lnTo>
                  <a:lnTo>
                    <a:pt x="17415" y="61407"/>
                  </a:lnTo>
                  <a:lnTo>
                    <a:pt x="17415" y="62323"/>
                  </a:lnTo>
                  <a:lnTo>
                    <a:pt x="16938" y="62763"/>
                  </a:lnTo>
                  <a:lnTo>
                    <a:pt x="16498" y="62763"/>
                  </a:lnTo>
                  <a:lnTo>
                    <a:pt x="16498" y="63680"/>
                  </a:lnTo>
                  <a:lnTo>
                    <a:pt x="16938" y="63680"/>
                  </a:lnTo>
                  <a:lnTo>
                    <a:pt x="18331" y="64596"/>
                  </a:lnTo>
                  <a:lnTo>
                    <a:pt x="19248" y="63680"/>
                  </a:lnTo>
                  <a:lnTo>
                    <a:pt x="19248" y="63240"/>
                  </a:lnTo>
                  <a:lnTo>
                    <a:pt x="19687" y="62763"/>
                  </a:lnTo>
                  <a:lnTo>
                    <a:pt x="19687" y="62323"/>
                  </a:lnTo>
                  <a:lnTo>
                    <a:pt x="20164" y="61407"/>
                  </a:lnTo>
                  <a:lnTo>
                    <a:pt x="21081" y="61407"/>
                  </a:lnTo>
                  <a:lnTo>
                    <a:pt x="21520" y="60014"/>
                  </a:lnTo>
                  <a:lnTo>
                    <a:pt x="21520" y="58657"/>
                  </a:lnTo>
                  <a:lnTo>
                    <a:pt x="21520" y="58181"/>
                  </a:lnTo>
                  <a:lnTo>
                    <a:pt x="21520" y="57741"/>
                  </a:lnTo>
                  <a:lnTo>
                    <a:pt x="21081" y="56824"/>
                  </a:lnTo>
                  <a:lnTo>
                    <a:pt x="20604" y="56348"/>
                  </a:lnTo>
                  <a:lnTo>
                    <a:pt x="22437" y="54991"/>
                  </a:lnTo>
                  <a:lnTo>
                    <a:pt x="21997" y="54515"/>
                  </a:lnTo>
                  <a:lnTo>
                    <a:pt x="21997" y="53598"/>
                  </a:lnTo>
                  <a:lnTo>
                    <a:pt x="21997" y="53158"/>
                  </a:lnTo>
                  <a:lnTo>
                    <a:pt x="21520" y="52681"/>
                  </a:lnTo>
                  <a:lnTo>
                    <a:pt x="21081" y="52242"/>
                  </a:lnTo>
                  <a:lnTo>
                    <a:pt x="21081" y="51765"/>
                  </a:lnTo>
                  <a:lnTo>
                    <a:pt x="21081" y="51325"/>
                  </a:lnTo>
                  <a:lnTo>
                    <a:pt x="21520" y="50409"/>
                  </a:lnTo>
                  <a:lnTo>
                    <a:pt x="21520" y="49492"/>
                  </a:lnTo>
                  <a:lnTo>
                    <a:pt x="21081" y="48576"/>
                  </a:lnTo>
                  <a:lnTo>
                    <a:pt x="20604" y="48099"/>
                  </a:lnTo>
                  <a:lnTo>
                    <a:pt x="20604" y="47659"/>
                  </a:lnTo>
                  <a:lnTo>
                    <a:pt x="20604" y="46743"/>
                  </a:lnTo>
                  <a:lnTo>
                    <a:pt x="21081" y="46266"/>
                  </a:lnTo>
                  <a:lnTo>
                    <a:pt x="21081" y="45349"/>
                  </a:lnTo>
                  <a:lnTo>
                    <a:pt x="21081" y="44433"/>
                  </a:lnTo>
                  <a:lnTo>
                    <a:pt x="21081" y="43516"/>
                  </a:lnTo>
                  <a:lnTo>
                    <a:pt x="21520" y="42160"/>
                  </a:lnTo>
                  <a:lnTo>
                    <a:pt x="21997" y="41683"/>
                  </a:lnTo>
                  <a:lnTo>
                    <a:pt x="22914" y="41243"/>
                  </a:lnTo>
                  <a:lnTo>
                    <a:pt x="22914" y="41683"/>
                  </a:lnTo>
                  <a:lnTo>
                    <a:pt x="23353" y="41683"/>
                  </a:lnTo>
                  <a:lnTo>
                    <a:pt x="23830" y="41243"/>
                  </a:lnTo>
                  <a:lnTo>
                    <a:pt x="24270" y="40767"/>
                  </a:lnTo>
                  <a:lnTo>
                    <a:pt x="25663" y="40767"/>
                  </a:lnTo>
                  <a:lnTo>
                    <a:pt x="26103" y="39850"/>
                  </a:lnTo>
                  <a:lnTo>
                    <a:pt x="25663" y="38934"/>
                  </a:lnTo>
                  <a:lnTo>
                    <a:pt x="25663" y="38494"/>
                  </a:lnTo>
                  <a:lnTo>
                    <a:pt x="25663" y="38017"/>
                  </a:lnTo>
                  <a:lnTo>
                    <a:pt x="24747" y="37101"/>
                  </a:lnTo>
                  <a:lnTo>
                    <a:pt x="25187" y="36661"/>
                  </a:lnTo>
                  <a:lnTo>
                    <a:pt x="26103" y="36184"/>
                  </a:lnTo>
                  <a:lnTo>
                    <a:pt x="26103" y="35744"/>
                  </a:lnTo>
                  <a:lnTo>
                    <a:pt x="26580" y="33911"/>
                  </a:lnTo>
                  <a:lnTo>
                    <a:pt x="26580" y="33435"/>
                  </a:lnTo>
                  <a:lnTo>
                    <a:pt x="26580" y="32995"/>
                  </a:lnTo>
                  <a:lnTo>
                    <a:pt x="26580" y="32078"/>
                  </a:lnTo>
                  <a:lnTo>
                    <a:pt x="27020" y="31602"/>
                  </a:lnTo>
                  <a:lnTo>
                    <a:pt x="27496" y="30685"/>
                  </a:lnTo>
                  <a:lnTo>
                    <a:pt x="27496" y="29329"/>
                  </a:lnTo>
                  <a:lnTo>
                    <a:pt x="28413" y="28852"/>
                  </a:lnTo>
                  <a:lnTo>
                    <a:pt x="29329" y="28412"/>
                  </a:lnTo>
                  <a:lnTo>
                    <a:pt x="29769" y="27936"/>
                  </a:lnTo>
                  <a:lnTo>
                    <a:pt x="29769" y="27496"/>
                  </a:lnTo>
                  <a:lnTo>
                    <a:pt x="29769" y="26579"/>
                  </a:lnTo>
                  <a:lnTo>
                    <a:pt x="30686" y="25663"/>
                  </a:lnTo>
                  <a:lnTo>
                    <a:pt x="31602" y="24746"/>
                  </a:lnTo>
                  <a:lnTo>
                    <a:pt x="31602" y="24270"/>
                  </a:lnTo>
                  <a:lnTo>
                    <a:pt x="32079" y="23830"/>
                  </a:lnTo>
                  <a:lnTo>
                    <a:pt x="31162" y="22913"/>
                  </a:lnTo>
                  <a:lnTo>
                    <a:pt x="30686" y="22437"/>
                  </a:lnTo>
                  <a:lnTo>
                    <a:pt x="31162" y="21997"/>
                  </a:lnTo>
                  <a:lnTo>
                    <a:pt x="31602" y="21520"/>
                  </a:lnTo>
                  <a:lnTo>
                    <a:pt x="32995" y="20164"/>
                  </a:lnTo>
                  <a:lnTo>
                    <a:pt x="32995" y="19687"/>
                  </a:lnTo>
                  <a:lnTo>
                    <a:pt x="33435" y="18771"/>
                  </a:lnTo>
                  <a:lnTo>
                    <a:pt x="33912" y="18771"/>
                  </a:lnTo>
                  <a:lnTo>
                    <a:pt x="35268" y="19247"/>
                  </a:lnTo>
                  <a:lnTo>
                    <a:pt x="35745" y="19247"/>
                  </a:lnTo>
                  <a:lnTo>
                    <a:pt x="35268" y="18771"/>
                  </a:lnTo>
                  <a:lnTo>
                    <a:pt x="35268" y="17854"/>
                  </a:lnTo>
                  <a:lnTo>
                    <a:pt x="36185" y="16938"/>
                  </a:lnTo>
                  <a:lnTo>
                    <a:pt x="36661" y="16938"/>
                  </a:lnTo>
                  <a:lnTo>
                    <a:pt x="37101" y="17414"/>
                  </a:lnTo>
                  <a:lnTo>
                    <a:pt x="37578" y="17414"/>
                  </a:lnTo>
                  <a:lnTo>
                    <a:pt x="37578" y="16938"/>
                  </a:lnTo>
                  <a:lnTo>
                    <a:pt x="37578" y="15581"/>
                  </a:lnTo>
                  <a:lnTo>
                    <a:pt x="38934" y="16021"/>
                  </a:lnTo>
                  <a:lnTo>
                    <a:pt x="38494" y="15581"/>
                  </a:lnTo>
                  <a:lnTo>
                    <a:pt x="38494" y="14665"/>
                  </a:lnTo>
                  <a:lnTo>
                    <a:pt x="38494" y="13748"/>
                  </a:lnTo>
                  <a:lnTo>
                    <a:pt x="39851" y="13748"/>
                  </a:lnTo>
                  <a:lnTo>
                    <a:pt x="39411" y="12832"/>
                  </a:lnTo>
                  <a:lnTo>
                    <a:pt x="39851" y="11915"/>
                  </a:lnTo>
                  <a:lnTo>
                    <a:pt x="40327" y="11915"/>
                  </a:lnTo>
                  <a:lnTo>
                    <a:pt x="41244" y="12355"/>
                  </a:lnTo>
                  <a:lnTo>
                    <a:pt x="42160" y="12832"/>
                  </a:lnTo>
                  <a:lnTo>
                    <a:pt x="42160" y="13272"/>
                  </a:lnTo>
                  <a:lnTo>
                    <a:pt x="42600" y="14188"/>
                  </a:lnTo>
                  <a:lnTo>
                    <a:pt x="43517" y="14188"/>
                  </a:lnTo>
                  <a:lnTo>
                    <a:pt x="43993" y="14665"/>
                  </a:lnTo>
                  <a:lnTo>
                    <a:pt x="45826" y="14665"/>
                  </a:lnTo>
                  <a:lnTo>
                    <a:pt x="46266" y="13748"/>
                  </a:lnTo>
                  <a:lnTo>
                    <a:pt x="46743" y="13748"/>
                  </a:lnTo>
                  <a:lnTo>
                    <a:pt x="47183" y="14665"/>
                  </a:lnTo>
                  <a:lnTo>
                    <a:pt x="48099" y="14188"/>
                  </a:lnTo>
                  <a:lnTo>
                    <a:pt x="48576" y="14188"/>
                  </a:lnTo>
                  <a:lnTo>
                    <a:pt x="48576" y="13748"/>
                  </a:lnTo>
                  <a:lnTo>
                    <a:pt x="49016" y="12832"/>
                  </a:lnTo>
                  <a:lnTo>
                    <a:pt x="49492" y="12355"/>
                  </a:lnTo>
                  <a:lnTo>
                    <a:pt x="49492" y="11915"/>
                  </a:lnTo>
                  <a:lnTo>
                    <a:pt x="49492" y="11439"/>
                  </a:lnTo>
                  <a:lnTo>
                    <a:pt x="49492" y="10999"/>
                  </a:lnTo>
                  <a:lnTo>
                    <a:pt x="49932" y="9606"/>
                  </a:lnTo>
                  <a:lnTo>
                    <a:pt x="49492" y="7773"/>
                  </a:lnTo>
                  <a:lnTo>
                    <a:pt x="49932" y="7333"/>
                  </a:lnTo>
                  <a:lnTo>
                    <a:pt x="50849" y="7333"/>
                  </a:lnTo>
                  <a:lnTo>
                    <a:pt x="51765" y="6416"/>
                  </a:lnTo>
                  <a:lnTo>
                    <a:pt x="52242" y="5940"/>
                  </a:lnTo>
                  <a:lnTo>
                    <a:pt x="53158" y="5940"/>
                  </a:lnTo>
                  <a:lnTo>
                    <a:pt x="52682" y="7333"/>
                  </a:lnTo>
                  <a:lnTo>
                    <a:pt x="54515" y="7333"/>
                  </a:lnTo>
                  <a:lnTo>
                    <a:pt x="54991" y="7773"/>
                  </a:lnTo>
                  <a:lnTo>
                    <a:pt x="55431" y="8249"/>
                  </a:lnTo>
                  <a:lnTo>
                    <a:pt x="55431" y="8689"/>
                  </a:lnTo>
                  <a:lnTo>
                    <a:pt x="54991" y="9606"/>
                  </a:lnTo>
                  <a:lnTo>
                    <a:pt x="55431" y="10522"/>
                  </a:lnTo>
                  <a:lnTo>
                    <a:pt x="55431" y="10999"/>
                  </a:lnTo>
                  <a:lnTo>
                    <a:pt x="55431" y="11439"/>
                  </a:lnTo>
                  <a:lnTo>
                    <a:pt x="55431" y="11915"/>
                  </a:lnTo>
                  <a:lnTo>
                    <a:pt x="55908" y="11915"/>
                  </a:lnTo>
                  <a:lnTo>
                    <a:pt x="55908" y="10082"/>
                  </a:lnTo>
                  <a:lnTo>
                    <a:pt x="56348" y="8689"/>
                  </a:lnTo>
                  <a:lnTo>
                    <a:pt x="57741" y="8249"/>
                  </a:lnTo>
                  <a:lnTo>
                    <a:pt x="58657" y="7773"/>
                  </a:lnTo>
                  <a:lnTo>
                    <a:pt x="59097" y="5940"/>
                  </a:lnTo>
                  <a:lnTo>
                    <a:pt x="58657" y="5940"/>
                  </a:lnTo>
                  <a:lnTo>
                    <a:pt x="57741" y="6416"/>
                  </a:lnTo>
                  <a:lnTo>
                    <a:pt x="57264" y="6416"/>
                  </a:lnTo>
                  <a:lnTo>
                    <a:pt x="57741" y="5940"/>
                  </a:lnTo>
                  <a:lnTo>
                    <a:pt x="57741" y="4583"/>
                  </a:lnTo>
                  <a:lnTo>
                    <a:pt x="57264" y="4107"/>
                  </a:lnTo>
                  <a:lnTo>
                    <a:pt x="57741" y="4107"/>
                  </a:lnTo>
                  <a:lnTo>
                    <a:pt x="58181" y="3667"/>
                  </a:lnTo>
                  <a:lnTo>
                    <a:pt x="58181" y="3190"/>
                  </a:lnTo>
                  <a:lnTo>
                    <a:pt x="58181" y="2750"/>
                  </a:lnTo>
                  <a:lnTo>
                    <a:pt x="57741" y="2750"/>
                  </a:lnTo>
                  <a:lnTo>
                    <a:pt x="57741" y="2274"/>
                  </a:lnTo>
                  <a:lnTo>
                    <a:pt x="56824" y="2274"/>
                  </a:lnTo>
                  <a:lnTo>
                    <a:pt x="55908" y="2750"/>
                  </a:lnTo>
                  <a:lnTo>
                    <a:pt x="55431" y="1834"/>
                  </a:lnTo>
                  <a:lnTo>
                    <a:pt x="54515" y="1834"/>
                  </a:lnTo>
                  <a:lnTo>
                    <a:pt x="54075" y="1357"/>
                  </a:lnTo>
                  <a:lnTo>
                    <a:pt x="53158" y="2750"/>
                  </a:lnTo>
                  <a:lnTo>
                    <a:pt x="53158" y="3190"/>
                  </a:lnTo>
                  <a:lnTo>
                    <a:pt x="52682" y="3667"/>
                  </a:lnTo>
                  <a:lnTo>
                    <a:pt x="52242" y="2750"/>
                  </a:lnTo>
                  <a:lnTo>
                    <a:pt x="52242" y="2274"/>
                  </a:lnTo>
                  <a:lnTo>
                    <a:pt x="52682" y="1834"/>
                  </a:lnTo>
                  <a:lnTo>
                    <a:pt x="52682" y="1357"/>
                  </a:lnTo>
                  <a:lnTo>
                    <a:pt x="52682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1" name="Google Shape;1268;p54">
              <a:extLst>
                <a:ext uri="{FF2B5EF4-FFF2-40B4-BE49-F238E27FC236}">
                  <a16:creationId xmlns:a16="http://schemas.microsoft.com/office/drawing/2014/main" id="{B2667C0B-D4BD-4BE4-BF43-5E13EFBD8C77}"/>
                </a:ext>
              </a:extLst>
            </p:cNvPr>
            <p:cNvSpPr/>
            <p:nvPr/>
          </p:nvSpPr>
          <p:spPr>
            <a:xfrm>
              <a:off x="2956250" y="2323175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17" y="0"/>
                  </a:moveTo>
                  <a:lnTo>
                    <a:pt x="1" y="917"/>
                  </a:lnTo>
                  <a:lnTo>
                    <a:pt x="917" y="917"/>
                  </a:lnTo>
                  <a:lnTo>
                    <a:pt x="917" y="1393"/>
                  </a:lnTo>
                  <a:lnTo>
                    <a:pt x="1357" y="1833"/>
                  </a:lnTo>
                  <a:lnTo>
                    <a:pt x="1834" y="1393"/>
                  </a:lnTo>
                  <a:lnTo>
                    <a:pt x="1357" y="917"/>
                  </a:lnTo>
                  <a:lnTo>
                    <a:pt x="1357" y="47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2" name="Google Shape;1269;p54">
              <a:extLst>
                <a:ext uri="{FF2B5EF4-FFF2-40B4-BE49-F238E27FC236}">
                  <a16:creationId xmlns:a16="http://schemas.microsoft.com/office/drawing/2014/main" id="{1AD3F3A1-D317-E6EA-81D2-5BCA0F1BC645}"/>
                </a:ext>
              </a:extLst>
            </p:cNvPr>
            <p:cNvSpPr/>
            <p:nvPr/>
          </p:nvSpPr>
          <p:spPr>
            <a:xfrm>
              <a:off x="2956250" y="2346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3" name="Google Shape;1270;p54">
              <a:extLst>
                <a:ext uri="{FF2B5EF4-FFF2-40B4-BE49-F238E27FC236}">
                  <a16:creationId xmlns:a16="http://schemas.microsoft.com/office/drawing/2014/main" id="{66953D7C-7568-FD43-D76C-2FE7B126CBC5}"/>
                </a:ext>
              </a:extLst>
            </p:cNvPr>
            <p:cNvSpPr/>
            <p:nvPr/>
          </p:nvSpPr>
          <p:spPr>
            <a:xfrm>
              <a:off x="2956250" y="1051975"/>
              <a:ext cx="790050" cy="1810125"/>
            </a:xfrm>
            <a:custGeom>
              <a:avLst/>
              <a:gdLst/>
              <a:ahLst/>
              <a:cxnLst/>
              <a:rect l="l" t="t" r="r" b="b"/>
              <a:pathLst>
                <a:path w="31602" h="72405" extrusionOk="0">
                  <a:moveTo>
                    <a:pt x="21080" y="0"/>
                  </a:moveTo>
                  <a:lnTo>
                    <a:pt x="21080" y="917"/>
                  </a:lnTo>
                  <a:lnTo>
                    <a:pt x="21080" y="1833"/>
                  </a:lnTo>
                  <a:lnTo>
                    <a:pt x="21520" y="2273"/>
                  </a:lnTo>
                  <a:lnTo>
                    <a:pt x="20164" y="1833"/>
                  </a:lnTo>
                  <a:lnTo>
                    <a:pt x="20164" y="3190"/>
                  </a:lnTo>
                  <a:lnTo>
                    <a:pt x="20164" y="3666"/>
                  </a:lnTo>
                  <a:lnTo>
                    <a:pt x="19687" y="3666"/>
                  </a:lnTo>
                  <a:lnTo>
                    <a:pt x="18771" y="3190"/>
                  </a:lnTo>
                  <a:lnTo>
                    <a:pt x="17854" y="4106"/>
                  </a:lnTo>
                  <a:lnTo>
                    <a:pt x="17854" y="5023"/>
                  </a:lnTo>
                  <a:lnTo>
                    <a:pt x="18331" y="5499"/>
                  </a:lnTo>
                  <a:lnTo>
                    <a:pt x="17414" y="5499"/>
                  </a:lnTo>
                  <a:lnTo>
                    <a:pt x="16498" y="5023"/>
                  </a:lnTo>
                  <a:lnTo>
                    <a:pt x="16021" y="5023"/>
                  </a:lnTo>
                  <a:lnTo>
                    <a:pt x="15581" y="5939"/>
                  </a:lnTo>
                  <a:lnTo>
                    <a:pt x="15581" y="6416"/>
                  </a:lnTo>
                  <a:lnTo>
                    <a:pt x="14188" y="7772"/>
                  </a:lnTo>
                  <a:lnTo>
                    <a:pt x="13748" y="8249"/>
                  </a:lnTo>
                  <a:lnTo>
                    <a:pt x="13272" y="8689"/>
                  </a:lnTo>
                  <a:lnTo>
                    <a:pt x="13748" y="9165"/>
                  </a:lnTo>
                  <a:lnTo>
                    <a:pt x="14665" y="10082"/>
                  </a:lnTo>
                  <a:lnTo>
                    <a:pt x="14188" y="10522"/>
                  </a:lnTo>
                  <a:lnTo>
                    <a:pt x="14188" y="10998"/>
                  </a:lnTo>
                  <a:lnTo>
                    <a:pt x="13272" y="11915"/>
                  </a:lnTo>
                  <a:lnTo>
                    <a:pt x="12355" y="12831"/>
                  </a:lnTo>
                  <a:lnTo>
                    <a:pt x="12355" y="13748"/>
                  </a:lnTo>
                  <a:lnTo>
                    <a:pt x="12355" y="14188"/>
                  </a:lnTo>
                  <a:lnTo>
                    <a:pt x="11915" y="14664"/>
                  </a:lnTo>
                  <a:lnTo>
                    <a:pt x="10999" y="15104"/>
                  </a:lnTo>
                  <a:lnTo>
                    <a:pt x="10082" y="15581"/>
                  </a:lnTo>
                  <a:lnTo>
                    <a:pt x="10082" y="16937"/>
                  </a:lnTo>
                  <a:lnTo>
                    <a:pt x="9606" y="17854"/>
                  </a:lnTo>
                  <a:lnTo>
                    <a:pt x="9166" y="18330"/>
                  </a:lnTo>
                  <a:lnTo>
                    <a:pt x="9166" y="19247"/>
                  </a:lnTo>
                  <a:lnTo>
                    <a:pt x="9166" y="19687"/>
                  </a:lnTo>
                  <a:lnTo>
                    <a:pt x="9166" y="20163"/>
                  </a:lnTo>
                  <a:lnTo>
                    <a:pt x="8689" y="21996"/>
                  </a:lnTo>
                  <a:lnTo>
                    <a:pt x="8689" y="22436"/>
                  </a:lnTo>
                  <a:lnTo>
                    <a:pt x="7773" y="22913"/>
                  </a:lnTo>
                  <a:lnTo>
                    <a:pt x="7333" y="23353"/>
                  </a:lnTo>
                  <a:lnTo>
                    <a:pt x="8249" y="24269"/>
                  </a:lnTo>
                  <a:lnTo>
                    <a:pt x="8249" y="24746"/>
                  </a:lnTo>
                  <a:lnTo>
                    <a:pt x="8249" y="25186"/>
                  </a:lnTo>
                  <a:lnTo>
                    <a:pt x="8689" y="26102"/>
                  </a:lnTo>
                  <a:lnTo>
                    <a:pt x="8249" y="27019"/>
                  </a:lnTo>
                  <a:lnTo>
                    <a:pt x="6856" y="27019"/>
                  </a:lnTo>
                  <a:lnTo>
                    <a:pt x="6416" y="27495"/>
                  </a:lnTo>
                  <a:lnTo>
                    <a:pt x="5939" y="27935"/>
                  </a:lnTo>
                  <a:lnTo>
                    <a:pt x="5500" y="27935"/>
                  </a:lnTo>
                  <a:lnTo>
                    <a:pt x="5500" y="27495"/>
                  </a:lnTo>
                  <a:lnTo>
                    <a:pt x="4583" y="27935"/>
                  </a:lnTo>
                  <a:lnTo>
                    <a:pt x="4106" y="28412"/>
                  </a:lnTo>
                  <a:lnTo>
                    <a:pt x="3667" y="29768"/>
                  </a:lnTo>
                  <a:lnTo>
                    <a:pt x="3667" y="30685"/>
                  </a:lnTo>
                  <a:lnTo>
                    <a:pt x="3667" y="31601"/>
                  </a:lnTo>
                  <a:lnTo>
                    <a:pt x="3667" y="32518"/>
                  </a:lnTo>
                  <a:lnTo>
                    <a:pt x="3190" y="32995"/>
                  </a:lnTo>
                  <a:lnTo>
                    <a:pt x="3190" y="33911"/>
                  </a:lnTo>
                  <a:lnTo>
                    <a:pt x="3190" y="34351"/>
                  </a:lnTo>
                  <a:lnTo>
                    <a:pt x="3667" y="34828"/>
                  </a:lnTo>
                  <a:lnTo>
                    <a:pt x="4106" y="35744"/>
                  </a:lnTo>
                  <a:lnTo>
                    <a:pt x="4106" y="36661"/>
                  </a:lnTo>
                  <a:lnTo>
                    <a:pt x="3667" y="37577"/>
                  </a:lnTo>
                  <a:lnTo>
                    <a:pt x="3667" y="38017"/>
                  </a:lnTo>
                  <a:lnTo>
                    <a:pt x="3667" y="38494"/>
                  </a:lnTo>
                  <a:lnTo>
                    <a:pt x="4106" y="38933"/>
                  </a:lnTo>
                  <a:lnTo>
                    <a:pt x="4583" y="39410"/>
                  </a:lnTo>
                  <a:lnTo>
                    <a:pt x="4583" y="39850"/>
                  </a:lnTo>
                  <a:lnTo>
                    <a:pt x="4583" y="40767"/>
                  </a:lnTo>
                  <a:lnTo>
                    <a:pt x="5023" y="41243"/>
                  </a:lnTo>
                  <a:lnTo>
                    <a:pt x="3190" y="42600"/>
                  </a:lnTo>
                  <a:lnTo>
                    <a:pt x="3667" y="43076"/>
                  </a:lnTo>
                  <a:lnTo>
                    <a:pt x="4106" y="43993"/>
                  </a:lnTo>
                  <a:lnTo>
                    <a:pt x="4106" y="44433"/>
                  </a:lnTo>
                  <a:lnTo>
                    <a:pt x="4106" y="44909"/>
                  </a:lnTo>
                  <a:lnTo>
                    <a:pt x="4106" y="46266"/>
                  </a:lnTo>
                  <a:lnTo>
                    <a:pt x="3667" y="47659"/>
                  </a:lnTo>
                  <a:lnTo>
                    <a:pt x="2750" y="47659"/>
                  </a:lnTo>
                  <a:lnTo>
                    <a:pt x="2273" y="48575"/>
                  </a:lnTo>
                  <a:lnTo>
                    <a:pt x="2273" y="49015"/>
                  </a:lnTo>
                  <a:lnTo>
                    <a:pt x="1834" y="49492"/>
                  </a:lnTo>
                  <a:lnTo>
                    <a:pt x="1834" y="49932"/>
                  </a:lnTo>
                  <a:lnTo>
                    <a:pt x="917" y="50848"/>
                  </a:lnTo>
                  <a:lnTo>
                    <a:pt x="1357" y="51325"/>
                  </a:lnTo>
                  <a:lnTo>
                    <a:pt x="1357" y="51765"/>
                  </a:lnTo>
                  <a:lnTo>
                    <a:pt x="1834" y="52241"/>
                  </a:lnTo>
                  <a:lnTo>
                    <a:pt x="1357" y="52681"/>
                  </a:lnTo>
                  <a:lnTo>
                    <a:pt x="440" y="52241"/>
                  </a:lnTo>
                  <a:lnTo>
                    <a:pt x="440" y="51765"/>
                  </a:lnTo>
                  <a:lnTo>
                    <a:pt x="1" y="51765"/>
                  </a:lnTo>
                  <a:lnTo>
                    <a:pt x="440" y="53158"/>
                  </a:lnTo>
                  <a:lnTo>
                    <a:pt x="440" y="53598"/>
                  </a:lnTo>
                  <a:lnTo>
                    <a:pt x="440" y="54514"/>
                  </a:lnTo>
                  <a:lnTo>
                    <a:pt x="440" y="54991"/>
                  </a:lnTo>
                  <a:lnTo>
                    <a:pt x="440" y="55431"/>
                  </a:lnTo>
                  <a:lnTo>
                    <a:pt x="440" y="55907"/>
                  </a:lnTo>
                  <a:lnTo>
                    <a:pt x="440" y="56347"/>
                  </a:lnTo>
                  <a:lnTo>
                    <a:pt x="917" y="56347"/>
                  </a:lnTo>
                  <a:lnTo>
                    <a:pt x="917" y="57264"/>
                  </a:lnTo>
                  <a:lnTo>
                    <a:pt x="1357" y="56824"/>
                  </a:lnTo>
                  <a:lnTo>
                    <a:pt x="1834" y="57264"/>
                  </a:lnTo>
                  <a:lnTo>
                    <a:pt x="1357" y="58180"/>
                  </a:lnTo>
                  <a:lnTo>
                    <a:pt x="1357" y="58657"/>
                  </a:lnTo>
                  <a:lnTo>
                    <a:pt x="1834" y="59097"/>
                  </a:lnTo>
                  <a:lnTo>
                    <a:pt x="1834" y="59573"/>
                  </a:lnTo>
                  <a:lnTo>
                    <a:pt x="1834" y="60930"/>
                  </a:lnTo>
                  <a:lnTo>
                    <a:pt x="1834" y="61406"/>
                  </a:lnTo>
                  <a:lnTo>
                    <a:pt x="2273" y="61846"/>
                  </a:lnTo>
                  <a:lnTo>
                    <a:pt x="1834" y="62323"/>
                  </a:lnTo>
                  <a:lnTo>
                    <a:pt x="1834" y="63239"/>
                  </a:lnTo>
                  <a:lnTo>
                    <a:pt x="2273" y="63679"/>
                  </a:lnTo>
                  <a:lnTo>
                    <a:pt x="2750" y="63679"/>
                  </a:lnTo>
                  <a:lnTo>
                    <a:pt x="3190" y="65072"/>
                  </a:lnTo>
                  <a:lnTo>
                    <a:pt x="4106" y="65512"/>
                  </a:lnTo>
                  <a:lnTo>
                    <a:pt x="4106" y="65989"/>
                  </a:lnTo>
                  <a:lnTo>
                    <a:pt x="4106" y="66429"/>
                  </a:lnTo>
                  <a:lnTo>
                    <a:pt x="3667" y="66429"/>
                  </a:lnTo>
                  <a:lnTo>
                    <a:pt x="3667" y="66905"/>
                  </a:lnTo>
                  <a:lnTo>
                    <a:pt x="3190" y="67345"/>
                  </a:lnTo>
                  <a:lnTo>
                    <a:pt x="3190" y="67822"/>
                  </a:lnTo>
                  <a:lnTo>
                    <a:pt x="3190" y="68738"/>
                  </a:lnTo>
                  <a:lnTo>
                    <a:pt x="3667" y="68738"/>
                  </a:lnTo>
                  <a:lnTo>
                    <a:pt x="3667" y="69655"/>
                  </a:lnTo>
                  <a:lnTo>
                    <a:pt x="4583" y="70095"/>
                  </a:lnTo>
                  <a:lnTo>
                    <a:pt x="4583" y="70571"/>
                  </a:lnTo>
                  <a:lnTo>
                    <a:pt x="4583" y="71488"/>
                  </a:lnTo>
                  <a:lnTo>
                    <a:pt x="4106" y="71928"/>
                  </a:lnTo>
                  <a:lnTo>
                    <a:pt x="4583" y="72404"/>
                  </a:lnTo>
                  <a:lnTo>
                    <a:pt x="5023" y="71928"/>
                  </a:lnTo>
                  <a:lnTo>
                    <a:pt x="5500" y="72404"/>
                  </a:lnTo>
                  <a:lnTo>
                    <a:pt x="6856" y="71928"/>
                  </a:lnTo>
                  <a:lnTo>
                    <a:pt x="8689" y="71928"/>
                  </a:lnTo>
                  <a:lnTo>
                    <a:pt x="8689" y="71488"/>
                  </a:lnTo>
                  <a:lnTo>
                    <a:pt x="8249" y="70571"/>
                  </a:lnTo>
                  <a:lnTo>
                    <a:pt x="8249" y="69655"/>
                  </a:lnTo>
                  <a:lnTo>
                    <a:pt x="8689" y="69178"/>
                  </a:lnTo>
                  <a:lnTo>
                    <a:pt x="9606" y="69178"/>
                  </a:lnTo>
                  <a:lnTo>
                    <a:pt x="10082" y="68262"/>
                  </a:lnTo>
                  <a:lnTo>
                    <a:pt x="9606" y="68738"/>
                  </a:lnTo>
                  <a:lnTo>
                    <a:pt x="10082" y="67822"/>
                  </a:lnTo>
                  <a:lnTo>
                    <a:pt x="10999" y="67345"/>
                  </a:lnTo>
                  <a:lnTo>
                    <a:pt x="12355" y="67822"/>
                  </a:lnTo>
                  <a:lnTo>
                    <a:pt x="12355" y="68262"/>
                  </a:lnTo>
                  <a:lnTo>
                    <a:pt x="14188" y="68262"/>
                  </a:lnTo>
                  <a:lnTo>
                    <a:pt x="14188" y="67345"/>
                  </a:lnTo>
                  <a:lnTo>
                    <a:pt x="14188" y="66905"/>
                  </a:lnTo>
                  <a:lnTo>
                    <a:pt x="15105" y="65072"/>
                  </a:lnTo>
                  <a:lnTo>
                    <a:pt x="14665" y="64156"/>
                  </a:lnTo>
                  <a:lnTo>
                    <a:pt x="15105" y="63679"/>
                  </a:lnTo>
                  <a:lnTo>
                    <a:pt x="15581" y="63239"/>
                  </a:lnTo>
                  <a:lnTo>
                    <a:pt x="15581" y="62763"/>
                  </a:lnTo>
                  <a:lnTo>
                    <a:pt x="15105" y="62763"/>
                  </a:lnTo>
                  <a:lnTo>
                    <a:pt x="15581" y="61846"/>
                  </a:lnTo>
                  <a:lnTo>
                    <a:pt x="16021" y="61406"/>
                  </a:lnTo>
                  <a:lnTo>
                    <a:pt x="15581" y="60930"/>
                  </a:lnTo>
                  <a:lnTo>
                    <a:pt x="15581" y="60013"/>
                  </a:lnTo>
                  <a:lnTo>
                    <a:pt x="15581" y="59573"/>
                  </a:lnTo>
                  <a:lnTo>
                    <a:pt x="16021" y="59097"/>
                  </a:lnTo>
                  <a:lnTo>
                    <a:pt x="16021" y="58657"/>
                  </a:lnTo>
                  <a:lnTo>
                    <a:pt x="16498" y="57740"/>
                  </a:lnTo>
                  <a:lnTo>
                    <a:pt x="16498" y="57264"/>
                  </a:lnTo>
                  <a:lnTo>
                    <a:pt x="16498" y="56824"/>
                  </a:lnTo>
                  <a:lnTo>
                    <a:pt x="15581" y="55907"/>
                  </a:lnTo>
                  <a:lnTo>
                    <a:pt x="16938" y="55431"/>
                  </a:lnTo>
                  <a:lnTo>
                    <a:pt x="15105" y="54991"/>
                  </a:lnTo>
                  <a:lnTo>
                    <a:pt x="15581" y="54514"/>
                  </a:lnTo>
                  <a:lnTo>
                    <a:pt x="16498" y="54991"/>
                  </a:lnTo>
                  <a:lnTo>
                    <a:pt x="17414" y="54514"/>
                  </a:lnTo>
                  <a:lnTo>
                    <a:pt x="17854" y="53598"/>
                  </a:lnTo>
                  <a:lnTo>
                    <a:pt x="17854" y="53158"/>
                  </a:lnTo>
                  <a:lnTo>
                    <a:pt x="17854" y="52681"/>
                  </a:lnTo>
                  <a:lnTo>
                    <a:pt x="18771" y="52681"/>
                  </a:lnTo>
                  <a:lnTo>
                    <a:pt x="19687" y="53158"/>
                  </a:lnTo>
                  <a:lnTo>
                    <a:pt x="20164" y="52241"/>
                  </a:lnTo>
                  <a:lnTo>
                    <a:pt x="20604" y="51765"/>
                  </a:lnTo>
                  <a:lnTo>
                    <a:pt x="21520" y="50848"/>
                  </a:lnTo>
                  <a:lnTo>
                    <a:pt x="20164" y="50408"/>
                  </a:lnTo>
                  <a:lnTo>
                    <a:pt x="20164" y="49932"/>
                  </a:lnTo>
                  <a:lnTo>
                    <a:pt x="20604" y="49492"/>
                  </a:lnTo>
                  <a:lnTo>
                    <a:pt x="21080" y="49492"/>
                  </a:lnTo>
                  <a:lnTo>
                    <a:pt x="21997" y="48099"/>
                  </a:lnTo>
                  <a:lnTo>
                    <a:pt x="21520" y="47659"/>
                  </a:lnTo>
                  <a:lnTo>
                    <a:pt x="21520" y="46742"/>
                  </a:lnTo>
                  <a:lnTo>
                    <a:pt x="20604" y="47182"/>
                  </a:lnTo>
                  <a:lnTo>
                    <a:pt x="20604" y="46742"/>
                  </a:lnTo>
                  <a:lnTo>
                    <a:pt x="20604" y="46266"/>
                  </a:lnTo>
                  <a:lnTo>
                    <a:pt x="20164" y="45826"/>
                  </a:lnTo>
                  <a:lnTo>
                    <a:pt x="19687" y="45349"/>
                  </a:lnTo>
                  <a:lnTo>
                    <a:pt x="19247" y="44909"/>
                  </a:lnTo>
                  <a:lnTo>
                    <a:pt x="19247" y="44433"/>
                  </a:lnTo>
                  <a:lnTo>
                    <a:pt x="18331" y="44909"/>
                  </a:lnTo>
                  <a:lnTo>
                    <a:pt x="17854" y="44433"/>
                  </a:lnTo>
                  <a:lnTo>
                    <a:pt x="17414" y="43993"/>
                  </a:lnTo>
                  <a:lnTo>
                    <a:pt x="17414" y="43076"/>
                  </a:lnTo>
                  <a:lnTo>
                    <a:pt x="16938" y="42600"/>
                  </a:lnTo>
                  <a:lnTo>
                    <a:pt x="16938" y="42160"/>
                  </a:lnTo>
                  <a:lnTo>
                    <a:pt x="16021" y="41683"/>
                  </a:lnTo>
                  <a:lnTo>
                    <a:pt x="16498" y="41243"/>
                  </a:lnTo>
                  <a:lnTo>
                    <a:pt x="16938" y="40767"/>
                  </a:lnTo>
                  <a:lnTo>
                    <a:pt x="16938" y="39850"/>
                  </a:lnTo>
                  <a:lnTo>
                    <a:pt x="16938" y="39410"/>
                  </a:lnTo>
                  <a:lnTo>
                    <a:pt x="16938" y="38494"/>
                  </a:lnTo>
                  <a:lnTo>
                    <a:pt x="17414" y="38494"/>
                  </a:lnTo>
                  <a:lnTo>
                    <a:pt x="16938" y="38017"/>
                  </a:lnTo>
                  <a:lnTo>
                    <a:pt x="17414" y="37577"/>
                  </a:lnTo>
                  <a:lnTo>
                    <a:pt x="17414" y="36661"/>
                  </a:lnTo>
                  <a:lnTo>
                    <a:pt x="17854" y="35744"/>
                  </a:lnTo>
                  <a:lnTo>
                    <a:pt x="17854" y="34828"/>
                  </a:lnTo>
                  <a:lnTo>
                    <a:pt x="16021" y="35267"/>
                  </a:lnTo>
                  <a:lnTo>
                    <a:pt x="16021" y="33911"/>
                  </a:lnTo>
                  <a:lnTo>
                    <a:pt x="16498" y="33434"/>
                  </a:lnTo>
                  <a:lnTo>
                    <a:pt x="17854" y="33911"/>
                  </a:lnTo>
                  <a:lnTo>
                    <a:pt x="18331" y="33434"/>
                  </a:lnTo>
                  <a:lnTo>
                    <a:pt x="18771" y="33434"/>
                  </a:lnTo>
                  <a:lnTo>
                    <a:pt x="19247" y="32995"/>
                  </a:lnTo>
                  <a:lnTo>
                    <a:pt x="19687" y="32995"/>
                  </a:lnTo>
                  <a:lnTo>
                    <a:pt x="20604" y="32518"/>
                  </a:lnTo>
                  <a:lnTo>
                    <a:pt x="20164" y="32078"/>
                  </a:lnTo>
                  <a:lnTo>
                    <a:pt x="21080" y="30685"/>
                  </a:lnTo>
                  <a:lnTo>
                    <a:pt x="20604" y="30245"/>
                  </a:lnTo>
                  <a:lnTo>
                    <a:pt x="21520" y="30245"/>
                  </a:lnTo>
                  <a:lnTo>
                    <a:pt x="21997" y="29329"/>
                  </a:lnTo>
                  <a:lnTo>
                    <a:pt x="22437" y="29768"/>
                  </a:lnTo>
                  <a:lnTo>
                    <a:pt x="23353" y="29329"/>
                  </a:lnTo>
                  <a:lnTo>
                    <a:pt x="22913" y="28852"/>
                  </a:lnTo>
                  <a:lnTo>
                    <a:pt x="23353" y="28412"/>
                  </a:lnTo>
                  <a:lnTo>
                    <a:pt x="23830" y="27935"/>
                  </a:lnTo>
                  <a:lnTo>
                    <a:pt x="24746" y="27495"/>
                  </a:lnTo>
                  <a:lnTo>
                    <a:pt x="24746" y="26579"/>
                  </a:lnTo>
                  <a:lnTo>
                    <a:pt x="24746" y="26102"/>
                  </a:lnTo>
                  <a:lnTo>
                    <a:pt x="24746" y="25662"/>
                  </a:lnTo>
                  <a:lnTo>
                    <a:pt x="24746" y="24746"/>
                  </a:lnTo>
                  <a:lnTo>
                    <a:pt x="25186" y="24746"/>
                  </a:lnTo>
                  <a:lnTo>
                    <a:pt x="25663" y="23353"/>
                  </a:lnTo>
                  <a:lnTo>
                    <a:pt x="26103" y="22913"/>
                  </a:lnTo>
                  <a:lnTo>
                    <a:pt x="25663" y="22436"/>
                  </a:lnTo>
                  <a:lnTo>
                    <a:pt x="25663" y="21996"/>
                  </a:lnTo>
                  <a:lnTo>
                    <a:pt x="25663" y="21080"/>
                  </a:lnTo>
                  <a:lnTo>
                    <a:pt x="25663" y="20163"/>
                  </a:lnTo>
                  <a:lnTo>
                    <a:pt x="26103" y="19687"/>
                  </a:lnTo>
                  <a:lnTo>
                    <a:pt x="26103" y="19247"/>
                  </a:lnTo>
                  <a:lnTo>
                    <a:pt x="26103" y="18770"/>
                  </a:lnTo>
                  <a:lnTo>
                    <a:pt x="26579" y="17854"/>
                  </a:lnTo>
                  <a:lnTo>
                    <a:pt x="27496" y="17854"/>
                  </a:lnTo>
                  <a:lnTo>
                    <a:pt x="27496" y="16937"/>
                  </a:lnTo>
                  <a:lnTo>
                    <a:pt x="27496" y="16021"/>
                  </a:lnTo>
                  <a:lnTo>
                    <a:pt x="27496" y="15581"/>
                  </a:lnTo>
                  <a:lnTo>
                    <a:pt x="27936" y="15581"/>
                  </a:lnTo>
                  <a:lnTo>
                    <a:pt x="28412" y="16021"/>
                  </a:lnTo>
                  <a:lnTo>
                    <a:pt x="29329" y="15104"/>
                  </a:lnTo>
                  <a:lnTo>
                    <a:pt x="29769" y="15581"/>
                  </a:lnTo>
                  <a:lnTo>
                    <a:pt x="31162" y="15581"/>
                  </a:lnTo>
                  <a:lnTo>
                    <a:pt x="31602" y="15104"/>
                  </a:lnTo>
                  <a:lnTo>
                    <a:pt x="31602" y="14188"/>
                  </a:lnTo>
                  <a:lnTo>
                    <a:pt x="31162" y="13748"/>
                  </a:lnTo>
                  <a:lnTo>
                    <a:pt x="30685" y="12831"/>
                  </a:lnTo>
                  <a:lnTo>
                    <a:pt x="30685" y="12355"/>
                  </a:lnTo>
                  <a:lnTo>
                    <a:pt x="30245" y="11438"/>
                  </a:lnTo>
                  <a:lnTo>
                    <a:pt x="30245" y="10522"/>
                  </a:lnTo>
                  <a:lnTo>
                    <a:pt x="30685" y="10082"/>
                  </a:lnTo>
                  <a:lnTo>
                    <a:pt x="30245" y="9605"/>
                  </a:lnTo>
                  <a:lnTo>
                    <a:pt x="30245" y="9165"/>
                  </a:lnTo>
                  <a:lnTo>
                    <a:pt x="29769" y="8689"/>
                  </a:lnTo>
                  <a:lnTo>
                    <a:pt x="29769" y="7772"/>
                  </a:lnTo>
                  <a:lnTo>
                    <a:pt x="29769" y="7332"/>
                  </a:lnTo>
                  <a:lnTo>
                    <a:pt x="29769" y="6856"/>
                  </a:lnTo>
                  <a:lnTo>
                    <a:pt x="28852" y="7332"/>
                  </a:lnTo>
                  <a:lnTo>
                    <a:pt x="28412" y="7332"/>
                  </a:lnTo>
                  <a:lnTo>
                    <a:pt x="28852" y="6416"/>
                  </a:lnTo>
                  <a:lnTo>
                    <a:pt x="28852" y="5939"/>
                  </a:lnTo>
                  <a:lnTo>
                    <a:pt x="28852" y="5499"/>
                  </a:lnTo>
                  <a:lnTo>
                    <a:pt x="28852" y="5023"/>
                  </a:lnTo>
                  <a:lnTo>
                    <a:pt x="28852" y="4583"/>
                  </a:lnTo>
                  <a:lnTo>
                    <a:pt x="28412" y="4106"/>
                  </a:lnTo>
                  <a:lnTo>
                    <a:pt x="28412" y="3190"/>
                  </a:lnTo>
                  <a:lnTo>
                    <a:pt x="27936" y="3190"/>
                  </a:lnTo>
                  <a:lnTo>
                    <a:pt x="26579" y="2750"/>
                  </a:lnTo>
                  <a:lnTo>
                    <a:pt x="25663" y="2273"/>
                  </a:lnTo>
                  <a:lnTo>
                    <a:pt x="25186" y="2273"/>
                  </a:lnTo>
                  <a:lnTo>
                    <a:pt x="24746" y="1833"/>
                  </a:lnTo>
                  <a:lnTo>
                    <a:pt x="24270" y="1833"/>
                  </a:lnTo>
                  <a:lnTo>
                    <a:pt x="24270" y="917"/>
                  </a:lnTo>
                  <a:lnTo>
                    <a:pt x="23353" y="440"/>
                  </a:lnTo>
                  <a:lnTo>
                    <a:pt x="2199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4" name="Google Shape;1271;p54">
              <a:extLst>
                <a:ext uri="{FF2B5EF4-FFF2-40B4-BE49-F238E27FC236}">
                  <a16:creationId xmlns:a16="http://schemas.microsoft.com/office/drawing/2014/main" id="{A9CDA69F-E47A-17DF-6224-29F3FC6BB46D}"/>
                </a:ext>
              </a:extLst>
            </p:cNvPr>
            <p:cNvSpPr/>
            <p:nvPr/>
          </p:nvSpPr>
          <p:spPr>
            <a:xfrm>
              <a:off x="3506150" y="856750"/>
              <a:ext cx="779050" cy="1351875"/>
            </a:xfrm>
            <a:custGeom>
              <a:avLst/>
              <a:gdLst/>
              <a:ahLst/>
              <a:cxnLst/>
              <a:rect l="l" t="t" r="r" b="b"/>
              <a:pathLst>
                <a:path w="31162" h="54075" extrusionOk="0">
                  <a:moveTo>
                    <a:pt x="12832" y="1"/>
                  </a:moveTo>
                  <a:lnTo>
                    <a:pt x="12355" y="477"/>
                  </a:lnTo>
                  <a:lnTo>
                    <a:pt x="11439" y="1394"/>
                  </a:lnTo>
                  <a:lnTo>
                    <a:pt x="10522" y="1394"/>
                  </a:lnTo>
                  <a:lnTo>
                    <a:pt x="10082" y="1834"/>
                  </a:lnTo>
                  <a:lnTo>
                    <a:pt x="10522" y="3667"/>
                  </a:lnTo>
                  <a:lnTo>
                    <a:pt x="10082" y="5060"/>
                  </a:lnTo>
                  <a:lnTo>
                    <a:pt x="10082" y="5500"/>
                  </a:lnTo>
                  <a:lnTo>
                    <a:pt x="10082" y="5976"/>
                  </a:lnTo>
                  <a:lnTo>
                    <a:pt x="10082" y="6416"/>
                  </a:lnTo>
                  <a:lnTo>
                    <a:pt x="9606" y="6893"/>
                  </a:lnTo>
                  <a:lnTo>
                    <a:pt x="9166" y="7809"/>
                  </a:lnTo>
                  <a:lnTo>
                    <a:pt x="9166" y="8249"/>
                  </a:lnTo>
                  <a:lnTo>
                    <a:pt x="8689" y="8249"/>
                  </a:lnTo>
                  <a:lnTo>
                    <a:pt x="7773" y="8726"/>
                  </a:lnTo>
                  <a:lnTo>
                    <a:pt x="7333" y="7809"/>
                  </a:lnTo>
                  <a:lnTo>
                    <a:pt x="6856" y="7809"/>
                  </a:lnTo>
                  <a:lnTo>
                    <a:pt x="6416" y="8726"/>
                  </a:lnTo>
                  <a:lnTo>
                    <a:pt x="4583" y="8726"/>
                  </a:lnTo>
                  <a:lnTo>
                    <a:pt x="4107" y="8249"/>
                  </a:lnTo>
                  <a:lnTo>
                    <a:pt x="3190" y="8249"/>
                  </a:lnTo>
                  <a:lnTo>
                    <a:pt x="2750" y="7333"/>
                  </a:lnTo>
                  <a:lnTo>
                    <a:pt x="2750" y="6893"/>
                  </a:lnTo>
                  <a:lnTo>
                    <a:pt x="1357" y="6416"/>
                  </a:lnTo>
                  <a:lnTo>
                    <a:pt x="917" y="5976"/>
                  </a:lnTo>
                  <a:lnTo>
                    <a:pt x="441" y="5976"/>
                  </a:lnTo>
                  <a:lnTo>
                    <a:pt x="1" y="6893"/>
                  </a:lnTo>
                  <a:lnTo>
                    <a:pt x="441" y="7809"/>
                  </a:lnTo>
                  <a:lnTo>
                    <a:pt x="1357" y="8249"/>
                  </a:lnTo>
                  <a:lnTo>
                    <a:pt x="2274" y="8726"/>
                  </a:lnTo>
                  <a:lnTo>
                    <a:pt x="2274" y="9642"/>
                  </a:lnTo>
                  <a:lnTo>
                    <a:pt x="2750" y="9642"/>
                  </a:lnTo>
                  <a:lnTo>
                    <a:pt x="3190" y="10082"/>
                  </a:lnTo>
                  <a:lnTo>
                    <a:pt x="3667" y="10082"/>
                  </a:lnTo>
                  <a:lnTo>
                    <a:pt x="5023" y="10559"/>
                  </a:lnTo>
                  <a:lnTo>
                    <a:pt x="5940" y="10999"/>
                  </a:lnTo>
                  <a:lnTo>
                    <a:pt x="6416" y="10999"/>
                  </a:lnTo>
                  <a:lnTo>
                    <a:pt x="6416" y="11915"/>
                  </a:lnTo>
                  <a:lnTo>
                    <a:pt x="6856" y="12392"/>
                  </a:lnTo>
                  <a:lnTo>
                    <a:pt x="6856" y="12832"/>
                  </a:lnTo>
                  <a:lnTo>
                    <a:pt x="6856" y="13308"/>
                  </a:lnTo>
                  <a:lnTo>
                    <a:pt x="6856" y="13748"/>
                  </a:lnTo>
                  <a:lnTo>
                    <a:pt x="7333" y="14225"/>
                  </a:lnTo>
                  <a:lnTo>
                    <a:pt x="6856" y="15141"/>
                  </a:lnTo>
                  <a:lnTo>
                    <a:pt x="7773" y="14665"/>
                  </a:lnTo>
                  <a:lnTo>
                    <a:pt x="7773" y="15141"/>
                  </a:lnTo>
                  <a:lnTo>
                    <a:pt x="7773" y="15581"/>
                  </a:lnTo>
                  <a:lnTo>
                    <a:pt x="7773" y="16498"/>
                  </a:lnTo>
                  <a:lnTo>
                    <a:pt x="8249" y="16974"/>
                  </a:lnTo>
                  <a:lnTo>
                    <a:pt x="8249" y="17414"/>
                  </a:lnTo>
                  <a:lnTo>
                    <a:pt x="8689" y="17891"/>
                  </a:lnTo>
                  <a:lnTo>
                    <a:pt x="8249" y="18331"/>
                  </a:lnTo>
                  <a:lnTo>
                    <a:pt x="8249" y="19247"/>
                  </a:lnTo>
                  <a:lnTo>
                    <a:pt x="8689" y="20164"/>
                  </a:lnTo>
                  <a:lnTo>
                    <a:pt x="8689" y="20640"/>
                  </a:lnTo>
                  <a:lnTo>
                    <a:pt x="9166" y="21557"/>
                  </a:lnTo>
                  <a:lnTo>
                    <a:pt x="9606" y="21997"/>
                  </a:lnTo>
                  <a:lnTo>
                    <a:pt x="9606" y="22913"/>
                  </a:lnTo>
                  <a:lnTo>
                    <a:pt x="10082" y="22913"/>
                  </a:lnTo>
                  <a:lnTo>
                    <a:pt x="10522" y="23390"/>
                  </a:lnTo>
                  <a:lnTo>
                    <a:pt x="11915" y="23390"/>
                  </a:lnTo>
                  <a:lnTo>
                    <a:pt x="11915" y="23830"/>
                  </a:lnTo>
                  <a:lnTo>
                    <a:pt x="12355" y="24306"/>
                  </a:lnTo>
                  <a:lnTo>
                    <a:pt x="12355" y="24746"/>
                  </a:lnTo>
                  <a:lnTo>
                    <a:pt x="12355" y="25223"/>
                  </a:lnTo>
                  <a:lnTo>
                    <a:pt x="12355" y="26139"/>
                  </a:lnTo>
                  <a:lnTo>
                    <a:pt x="12355" y="27056"/>
                  </a:lnTo>
                  <a:lnTo>
                    <a:pt x="12832" y="27056"/>
                  </a:lnTo>
                  <a:lnTo>
                    <a:pt x="12832" y="27972"/>
                  </a:lnTo>
                  <a:lnTo>
                    <a:pt x="11439" y="27972"/>
                  </a:lnTo>
                  <a:lnTo>
                    <a:pt x="11439" y="28412"/>
                  </a:lnTo>
                  <a:lnTo>
                    <a:pt x="10522" y="29805"/>
                  </a:lnTo>
                  <a:lnTo>
                    <a:pt x="10522" y="30245"/>
                  </a:lnTo>
                  <a:lnTo>
                    <a:pt x="10082" y="31162"/>
                  </a:lnTo>
                  <a:lnTo>
                    <a:pt x="9606" y="32078"/>
                  </a:lnTo>
                  <a:lnTo>
                    <a:pt x="8689" y="32995"/>
                  </a:lnTo>
                  <a:lnTo>
                    <a:pt x="9166" y="33471"/>
                  </a:lnTo>
                  <a:lnTo>
                    <a:pt x="9166" y="33911"/>
                  </a:lnTo>
                  <a:lnTo>
                    <a:pt x="8249" y="34388"/>
                  </a:lnTo>
                  <a:lnTo>
                    <a:pt x="7773" y="34828"/>
                  </a:lnTo>
                  <a:lnTo>
                    <a:pt x="7333" y="35744"/>
                  </a:lnTo>
                  <a:lnTo>
                    <a:pt x="7333" y="36221"/>
                  </a:lnTo>
                  <a:lnTo>
                    <a:pt x="7333" y="37138"/>
                  </a:lnTo>
                  <a:lnTo>
                    <a:pt x="6416" y="37577"/>
                  </a:lnTo>
                  <a:lnTo>
                    <a:pt x="5940" y="37138"/>
                  </a:lnTo>
                  <a:lnTo>
                    <a:pt x="5023" y="37138"/>
                  </a:lnTo>
                  <a:lnTo>
                    <a:pt x="5500" y="38054"/>
                  </a:lnTo>
                  <a:lnTo>
                    <a:pt x="4583" y="39410"/>
                  </a:lnTo>
                  <a:lnTo>
                    <a:pt x="4583" y="40327"/>
                  </a:lnTo>
                  <a:lnTo>
                    <a:pt x="4583" y="40804"/>
                  </a:lnTo>
                  <a:lnTo>
                    <a:pt x="5023" y="41243"/>
                  </a:lnTo>
                  <a:lnTo>
                    <a:pt x="5023" y="42160"/>
                  </a:lnTo>
                  <a:lnTo>
                    <a:pt x="4583" y="42637"/>
                  </a:lnTo>
                  <a:lnTo>
                    <a:pt x="4583" y="43076"/>
                  </a:lnTo>
                  <a:lnTo>
                    <a:pt x="5500" y="43553"/>
                  </a:lnTo>
                  <a:lnTo>
                    <a:pt x="5940" y="43993"/>
                  </a:lnTo>
                  <a:lnTo>
                    <a:pt x="5940" y="44909"/>
                  </a:lnTo>
                  <a:lnTo>
                    <a:pt x="5940" y="46303"/>
                  </a:lnTo>
                  <a:lnTo>
                    <a:pt x="5940" y="47659"/>
                  </a:lnTo>
                  <a:lnTo>
                    <a:pt x="5023" y="48136"/>
                  </a:lnTo>
                  <a:lnTo>
                    <a:pt x="5023" y="49052"/>
                  </a:lnTo>
                  <a:lnTo>
                    <a:pt x="5023" y="49492"/>
                  </a:lnTo>
                  <a:lnTo>
                    <a:pt x="6416" y="50885"/>
                  </a:lnTo>
                  <a:lnTo>
                    <a:pt x="7773" y="50885"/>
                  </a:lnTo>
                  <a:lnTo>
                    <a:pt x="8249" y="51325"/>
                  </a:lnTo>
                  <a:lnTo>
                    <a:pt x="9606" y="51325"/>
                  </a:lnTo>
                  <a:lnTo>
                    <a:pt x="10082" y="52242"/>
                  </a:lnTo>
                  <a:lnTo>
                    <a:pt x="10522" y="53158"/>
                  </a:lnTo>
                  <a:lnTo>
                    <a:pt x="10999" y="53635"/>
                  </a:lnTo>
                  <a:lnTo>
                    <a:pt x="11439" y="54075"/>
                  </a:lnTo>
                  <a:lnTo>
                    <a:pt x="12832" y="54075"/>
                  </a:lnTo>
                  <a:lnTo>
                    <a:pt x="13272" y="53635"/>
                  </a:lnTo>
                  <a:lnTo>
                    <a:pt x="13748" y="52718"/>
                  </a:lnTo>
                  <a:lnTo>
                    <a:pt x="14188" y="52242"/>
                  </a:lnTo>
                  <a:lnTo>
                    <a:pt x="14665" y="53158"/>
                  </a:lnTo>
                  <a:lnTo>
                    <a:pt x="15105" y="52718"/>
                  </a:lnTo>
                  <a:lnTo>
                    <a:pt x="15581" y="52242"/>
                  </a:lnTo>
                  <a:lnTo>
                    <a:pt x="16498" y="51802"/>
                  </a:lnTo>
                  <a:lnTo>
                    <a:pt x="17854" y="50885"/>
                  </a:lnTo>
                  <a:lnTo>
                    <a:pt x="19247" y="50885"/>
                  </a:lnTo>
                  <a:lnTo>
                    <a:pt x="19247" y="50409"/>
                  </a:lnTo>
                  <a:lnTo>
                    <a:pt x="18771" y="49969"/>
                  </a:lnTo>
                  <a:lnTo>
                    <a:pt x="19687" y="49492"/>
                  </a:lnTo>
                  <a:lnTo>
                    <a:pt x="20164" y="50409"/>
                  </a:lnTo>
                  <a:lnTo>
                    <a:pt x="20604" y="49969"/>
                  </a:lnTo>
                  <a:lnTo>
                    <a:pt x="21520" y="49492"/>
                  </a:lnTo>
                  <a:lnTo>
                    <a:pt x="21997" y="48136"/>
                  </a:lnTo>
                  <a:lnTo>
                    <a:pt x="22437" y="48576"/>
                  </a:lnTo>
                  <a:lnTo>
                    <a:pt x="23830" y="48576"/>
                  </a:lnTo>
                  <a:lnTo>
                    <a:pt x="24270" y="48136"/>
                  </a:lnTo>
                  <a:lnTo>
                    <a:pt x="24746" y="47219"/>
                  </a:lnTo>
                  <a:lnTo>
                    <a:pt x="25186" y="46303"/>
                  </a:lnTo>
                  <a:lnTo>
                    <a:pt x="25663" y="45386"/>
                  </a:lnTo>
                  <a:lnTo>
                    <a:pt x="26103" y="44470"/>
                  </a:lnTo>
                  <a:lnTo>
                    <a:pt x="26579" y="43993"/>
                  </a:lnTo>
                  <a:lnTo>
                    <a:pt x="27019" y="43553"/>
                  </a:lnTo>
                  <a:lnTo>
                    <a:pt x="27496" y="42637"/>
                  </a:lnTo>
                  <a:lnTo>
                    <a:pt x="27496" y="41720"/>
                  </a:lnTo>
                  <a:lnTo>
                    <a:pt x="27936" y="41243"/>
                  </a:lnTo>
                  <a:lnTo>
                    <a:pt x="27936" y="41720"/>
                  </a:lnTo>
                  <a:lnTo>
                    <a:pt x="28412" y="41243"/>
                  </a:lnTo>
                  <a:lnTo>
                    <a:pt x="28852" y="40804"/>
                  </a:lnTo>
                  <a:lnTo>
                    <a:pt x="28412" y="40327"/>
                  </a:lnTo>
                  <a:lnTo>
                    <a:pt x="28852" y="39887"/>
                  </a:lnTo>
                  <a:lnTo>
                    <a:pt x="28412" y="38971"/>
                  </a:lnTo>
                  <a:lnTo>
                    <a:pt x="28852" y="38494"/>
                  </a:lnTo>
                  <a:lnTo>
                    <a:pt x="29329" y="38054"/>
                  </a:lnTo>
                  <a:lnTo>
                    <a:pt x="29329" y="37577"/>
                  </a:lnTo>
                  <a:lnTo>
                    <a:pt x="29769" y="36221"/>
                  </a:lnTo>
                  <a:lnTo>
                    <a:pt x="30685" y="35744"/>
                  </a:lnTo>
                  <a:lnTo>
                    <a:pt x="31162" y="34828"/>
                  </a:lnTo>
                  <a:lnTo>
                    <a:pt x="30685" y="33911"/>
                  </a:lnTo>
                  <a:lnTo>
                    <a:pt x="30245" y="33471"/>
                  </a:lnTo>
                  <a:lnTo>
                    <a:pt x="28852" y="32995"/>
                  </a:lnTo>
                  <a:lnTo>
                    <a:pt x="27019" y="32555"/>
                  </a:lnTo>
                  <a:lnTo>
                    <a:pt x="26579" y="32078"/>
                  </a:lnTo>
                  <a:lnTo>
                    <a:pt x="26103" y="31638"/>
                  </a:lnTo>
                  <a:lnTo>
                    <a:pt x="25663" y="31638"/>
                  </a:lnTo>
                  <a:lnTo>
                    <a:pt x="25186" y="30722"/>
                  </a:lnTo>
                  <a:lnTo>
                    <a:pt x="26103" y="30722"/>
                  </a:lnTo>
                  <a:lnTo>
                    <a:pt x="26579" y="30245"/>
                  </a:lnTo>
                  <a:lnTo>
                    <a:pt x="26579" y="29805"/>
                  </a:lnTo>
                  <a:lnTo>
                    <a:pt x="26579" y="29329"/>
                  </a:lnTo>
                  <a:lnTo>
                    <a:pt x="26103" y="28889"/>
                  </a:lnTo>
                  <a:lnTo>
                    <a:pt x="25663" y="28412"/>
                  </a:lnTo>
                  <a:lnTo>
                    <a:pt x="24746" y="28412"/>
                  </a:lnTo>
                  <a:lnTo>
                    <a:pt x="24746" y="27972"/>
                  </a:lnTo>
                  <a:lnTo>
                    <a:pt x="24746" y="27496"/>
                  </a:lnTo>
                  <a:lnTo>
                    <a:pt x="24270" y="27056"/>
                  </a:lnTo>
                  <a:lnTo>
                    <a:pt x="23830" y="27056"/>
                  </a:lnTo>
                  <a:lnTo>
                    <a:pt x="24746" y="26579"/>
                  </a:lnTo>
                  <a:lnTo>
                    <a:pt x="24270" y="26139"/>
                  </a:lnTo>
                  <a:lnTo>
                    <a:pt x="24270" y="25663"/>
                  </a:lnTo>
                  <a:lnTo>
                    <a:pt x="23830" y="26139"/>
                  </a:lnTo>
                  <a:lnTo>
                    <a:pt x="23353" y="25663"/>
                  </a:lnTo>
                  <a:lnTo>
                    <a:pt x="23353" y="25223"/>
                  </a:lnTo>
                  <a:lnTo>
                    <a:pt x="23353" y="24746"/>
                  </a:lnTo>
                  <a:lnTo>
                    <a:pt x="22913" y="24306"/>
                  </a:lnTo>
                  <a:lnTo>
                    <a:pt x="22913" y="23830"/>
                  </a:lnTo>
                  <a:lnTo>
                    <a:pt x="22437" y="23830"/>
                  </a:lnTo>
                  <a:lnTo>
                    <a:pt x="22437" y="23390"/>
                  </a:lnTo>
                  <a:lnTo>
                    <a:pt x="22437" y="22913"/>
                  </a:lnTo>
                  <a:lnTo>
                    <a:pt x="22913" y="22473"/>
                  </a:lnTo>
                  <a:lnTo>
                    <a:pt x="22437" y="21557"/>
                  </a:lnTo>
                  <a:lnTo>
                    <a:pt x="22913" y="21080"/>
                  </a:lnTo>
                  <a:lnTo>
                    <a:pt x="22913" y="20640"/>
                  </a:lnTo>
                  <a:lnTo>
                    <a:pt x="22913" y="20164"/>
                  </a:lnTo>
                  <a:lnTo>
                    <a:pt x="22437" y="19247"/>
                  </a:lnTo>
                  <a:lnTo>
                    <a:pt x="21520" y="18331"/>
                  </a:lnTo>
                  <a:lnTo>
                    <a:pt x="21080" y="17891"/>
                  </a:lnTo>
                  <a:lnTo>
                    <a:pt x="20164" y="17414"/>
                  </a:lnTo>
                  <a:lnTo>
                    <a:pt x="20164" y="16974"/>
                  </a:lnTo>
                  <a:lnTo>
                    <a:pt x="19687" y="16498"/>
                  </a:lnTo>
                  <a:lnTo>
                    <a:pt x="19247" y="15581"/>
                  </a:lnTo>
                  <a:lnTo>
                    <a:pt x="18771" y="14665"/>
                  </a:lnTo>
                  <a:lnTo>
                    <a:pt x="18771" y="14225"/>
                  </a:lnTo>
                  <a:lnTo>
                    <a:pt x="18771" y="13308"/>
                  </a:lnTo>
                  <a:lnTo>
                    <a:pt x="19247" y="12392"/>
                  </a:lnTo>
                  <a:lnTo>
                    <a:pt x="19247" y="11915"/>
                  </a:lnTo>
                  <a:lnTo>
                    <a:pt x="19247" y="10999"/>
                  </a:lnTo>
                  <a:lnTo>
                    <a:pt x="18331" y="10082"/>
                  </a:lnTo>
                  <a:lnTo>
                    <a:pt x="17414" y="9642"/>
                  </a:lnTo>
                  <a:lnTo>
                    <a:pt x="16938" y="9642"/>
                  </a:lnTo>
                  <a:lnTo>
                    <a:pt x="16938" y="9166"/>
                  </a:lnTo>
                  <a:lnTo>
                    <a:pt x="16498" y="8726"/>
                  </a:lnTo>
                  <a:lnTo>
                    <a:pt x="16021" y="8249"/>
                  </a:lnTo>
                  <a:lnTo>
                    <a:pt x="15581" y="7809"/>
                  </a:lnTo>
                  <a:lnTo>
                    <a:pt x="15581" y="7333"/>
                  </a:lnTo>
                  <a:lnTo>
                    <a:pt x="16021" y="6893"/>
                  </a:lnTo>
                  <a:lnTo>
                    <a:pt x="16021" y="6416"/>
                  </a:lnTo>
                  <a:lnTo>
                    <a:pt x="16498" y="5976"/>
                  </a:lnTo>
                  <a:lnTo>
                    <a:pt x="16021" y="5976"/>
                  </a:lnTo>
                  <a:lnTo>
                    <a:pt x="16021" y="5500"/>
                  </a:lnTo>
                  <a:lnTo>
                    <a:pt x="16021" y="5060"/>
                  </a:lnTo>
                  <a:lnTo>
                    <a:pt x="15581" y="4583"/>
                  </a:lnTo>
                  <a:lnTo>
                    <a:pt x="15581" y="3667"/>
                  </a:lnTo>
                  <a:lnTo>
                    <a:pt x="16021" y="2750"/>
                  </a:lnTo>
                  <a:lnTo>
                    <a:pt x="16021" y="2310"/>
                  </a:lnTo>
                  <a:lnTo>
                    <a:pt x="15581" y="1834"/>
                  </a:lnTo>
                  <a:lnTo>
                    <a:pt x="15105" y="1394"/>
                  </a:lnTo>
                  <a:lnTo>
                    <a:pt x="13272" y="1394"/>
                  </a:lnTo>
                  <a:lnTo>
                    <a:pt x="13748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5" name="Google Shape;1272;p54">
              <a:extLst>
                <a:ext uri="{FF2B5EF4-FFF2-40B4-BE49-F238E27FC236}">
                  <a16:creationId xmlns:a16="http://schemas.microsoft.com/office/drawing/2014/main" id="{FCDD42AE-B1A2-84DA-FDFA-8B9A03C39438}"/>
                </a:ext>
              </a:extLst>
            </p:cNvPr>
            <p:cNvSpPr/>
            <p:nvPr/>
          </p:nvSpPr>
          <p:spPr>
            <a:xfrm>
              <a:off x="3941500" y="4224925"/>
              <a:ext cx="641575" cy="412450"/>
            </a:xfrm>
            <a:custGeom>
              <a:avLst/>
              <a:gdLst/>
              <a:ahLst/>
              <a:cxnLst/>
              <a:rect l="l" t="t" r="r" b="b"/>
              <a:pathLst>
                <a:path w="25663" h="16498" extrusionOk="0">
                  <a:moveTo>
                    <a:pt x="17854" y="0"/>
                  </a:moveTo>
                  <a:lnTo>
                    <a:pt x="16021" y="917"/>
                  </a:lnTo>
                  <a:lnTo>
                    <a:pt x="15581" y="917"/>
                  </a:lnTo>
                  <a:lnTo>
                    <a:pt x="15104" y="2310"/>
                  </a:lnTo>
                  <a:lnTo>
                    <a:pt x="13748" y="3226"/>
                  </a:lnTo>
                  <a:lnTo>
                    <a:pt x="12831" y="3666"/>
                  </a:lnTo>
                  <a:lnTo>
                    <a:pt x="12355" y="4143"/>
                  </a:lnTo>
                  <a:lnTo>
                    <a:pt x="11438" y="4583"/>
                  </a:lnTo>
                  <a:lnTo>
                    <a:pt x="10522" y="4143"/>
                  </a:lnTo>
                  <a:lnTo>
                    <a:pt x="7332" y="4143"/>
                  </a:lnTo>
                  <a:lnTo>
                    <a:pt x="6416" y="4583"/>
                  </a:lnTo>
                  <a:lnTo>
                    <a:pt x="5499" y="4143"/>
                  </a:lnTo>
                  <a:lnTo>
                    <a:pt x="2273" y="4143"/>
                  </a:lnTo>
                  <a:lnTo>
                    <a:pt x="2273" y="3666"/>
                  </a:lnTo>
                  <a:lnTo>
                    <a:pt x="2273" y="3226"/>
                  </a:lnTo>
                  <a:lnTo>
                    <a:pt x="2273" y="2750"/>
                  </a:lnTo>
                  <a:lnTo>
                    <a:pt x="1833" y="2310"/>
                  </a:lnTo>
                  <a:lnTo>
                    <a:pt x="917" y="2750"/>
                  </a:lnTo>
                  <a:lnTo>
                    <a:pt x="440" y="3666"/>
                  </a:lnTo>
                  <a:lnTo>
                    <a:pt x="0" y="3666"/>
                  </a:lnTo>
                  <a:lnTo>
                    <a:pt x="440" y="4583"/>
                  </a:lnTo>
                  <a:lnTo>
                    <a:pt x="917" y="5499"/>
                  </a:lnTo>
                  <a:lnTo>
                    <a:pt x="1357" y="5976"/>
                  </a:lnTo>
                  <a:lnTo>
                    <a:pt x="1357" y="6416"/>
                  </a:lnTo>
                  <a:lnTo>
                    <a:pt x="2273" y="6416"/>
                  </a:lnTo>
                  <a:lnTo>
                    <a:pt x="2750" y="6892"/>
                  </a:lnTo>
                  <a:lnTo>
                    <a:pt x="2273" y="7332"/>
                  </a:lnTo>
                  <a:lnTo>
                    <a:pt x="2273" y="7809"/>
                  </a:lnTo>
                  <a:lnTo>
                    <a:pt x="1357" y="8249"/>
                  </a:lnTo>
                  <a:lnTo>
                    <a:pt x="1357" y="8725"/>
                  </a:lnTo>
                  <a:lnTo>
                    <a:pt x="1357" y="9642"/>
                  </a:lnTo>
                  <a:lnTo>
                    <a:pt x="1357" y="10082"/>
                  </a:lnTo>
                  <a:lnTo>
                    <a:pt x="917" y="10082"/>
                  </a:lnTo>
                  <a:lnTo>
                    <a:pt x="917" y="10998"/>
                  </a:lnTo>
                  <a:lnTo>
                    <a:pt x="917" y="11475"/>
                  </a:lnTo>
                  <a:lnTo>
                    <a:pt x="1357" y="12391"/>
                  </a:lnTo>
                  <a:lnTo>
                    <a:pt x="2273" y="12831"/>
                  </a:lnTo>
                  <a:lnTo>
                    <a:pt x="2750" y="13308"/>
                  </a:lnTo>
                  <a:lnTo>
                    <a:pt x="3190" y="13748"/>
                  </a:lnTo>
                  <a:lnTo>
                    <a:pt x="3666" y="14224"/>
                  </a:lnTo>
                  <a:lnTo>
                    <a:pt x="4106" y="14664"/>
                  </a:lnTo>
                  <a:lnTo>
                    <a:pt x="4583" y="15141"/>
                  </a:lnTo>
                  <a:lnTo>
                    <a:pt x="4583" y="15581"/>
                  </a:lnTo>
                  <a:lnTo>
                    <a:pt x="4106" y="16057"/>
                  </a:lnTo>
                  <a:lnTo>
                    <a:pt x="5023" y="16497"/>
                  </a:lnTo>
                  <a:lnTo>
                    <a:pt x="6856" y="16497"/>
                  </a:lnTo>
                  <a:lnTo>
                    <a:pt x="7772" y="16057"/>
                  </a:lnTo>
                  <a:lnTo>
                    <a:pt x="8249" y="16497"/>
                  </a:lnTo>
                  <a:lnTo>
                    <a:pt x="9165" y="16057"/>
                  </a:lnTo>
                  <a:lnTo>
                    <a:pt x="8689" y="15581"/>
                  </a:lnTo>
                  <a:lnTo>
                    <a:pt x="9165" y="15581"/>
                  </a:lnTo>
                  <a:lnTo>
                    <a:pt x="10082" y="15141"/>
                  </a:lnTo>
                  <a:lnTo>
                    <a:pt x="10998" y="15141"/>
                  </a:lnTo>
                  <a:lnTo>
                    <a:pt x="11438" y="14664"/>
                  </a:lnTo>
                  <a:lnTo>
                    <a:pt x="11915" y="15581"/>
                  </a:lnTo>
                  <a:lnTo>
                    <a:pt x="13271" y="15581"/>
                  </a:lnTo>
                  <a:lnTo>
                    <a:pt x="13748" y="15141"/>
                  </a:lnTo>
                  <a:lnTo>
                    <a:pt x="15104" y="15141"/>
                  </a:lnTo>
                  <a:lnTo>
                    <a:pt x="15581" y="14664"/>
                  </a:lnTo>
                  <a:lnTo>
                    <a:pt x="17414" y="14664"/>
                  </a:lnTo>
                  <a:lnTo>
                    <a:pt x="17414" y="14224"/>
                  </a:lnTo>
                  <a:lnTo>
                    <a:pt x="16937" y="13748"/>
                  </a:lnTo>
                  <a:lnTo>
                    <a:pt x="16937" y="13308"/>
                  </a:lnTo>
                  <a:lnTo>
                    <a:pt x="17854" y="12831"/>
                  </a:lnTo>
                  <a:lnTo>
                    <a:pt x="18330" y="12831"/>
                  </a:lnTo>
                  <a:lnTo>
                    <a:pt x="18330" y="12391"/>
                  </a:lnTo>
                  <a:lnTo>
                    <a:pt x="18770" y="11915"/>
                  </a:lnTo>
                  <a:lnTo>
                    <a:pt x="18770" y="11475"/>
                  </a:lnTo>
                  <a:lnTo>
                    <a:pt x="19687" y="11475"/>
                  </a:lnTo>
                  <a:lnTo>
                    <a:pt x="20163" y="10998"/>
                  </a:lnTo>
                  <a:lnTo>
                    <a:pt x="21996" y="10998"/>
                  </a:lnTo>
                  <a:lnTo>
                    <a:pt x="21996" y="11475"/>
                  </a:lnTo>
                  <a:lnTo>
                    <a:pt x="23353" y="11475"/>
                  </a:lnTo>
                  <a:lnTo>
                    <a:pt x="24746" y="10998"/>
                  </a:lnTo>
                  <a:lnTo>
                    <a:pt x="24746" y="10558"/>
                  </a:lnTo>
                  <a:lnTo>
                    <a:pt x="24269" y="9642"/>
                  </a:lnTo>
                  <a:lnTo>
                    <a:pt x="23829" y="9642"/>
                  </a:lnTo>
                  <a:lnTo>
                    <a:pt x="23353" y="9165"/>
                  </a:lnTo>
                  <a:lnTo>
                    <a:pt x="23353" y="8725"/>
                  </a:lnTo>
                  <a:lnTo>
                    <a:pt x="22436" y="8725"/>
                  </a:lnTo>
                  <a:lnTo>
                    <a:pt x="21996" y="9642"/>
                  </a:lnTo>
                  <a:lnTo>
                    <a:pt x="21996" y="8249"/>
                  </a:lnTo>
                  <a:lnTo>
                    <a:pt x="21996" y="7809"/>
                  </a:lnTo>
                  <a:lnTo>
                    <a:pt x="22436" y="7332"/>
                  </a:lnTo>
                  <a:lnTo>
                    <a:pt x="22913" y="7332"/>
                  </a:lnTo>
                  <a:lnTo>
                    <a:pt x="22913" y="6892"/>
                  </a:lnTo>
                  <a:lnTo>
                    <a:pt x="23353" y="6416"/>
                  </a:lnTo>
                  <a:lnTo>
                    <a:pt x="22913" y="5976"/>
                  </a:lnTo>
                  <a:lnTo>
                    <a:pt x="22436" y="5059"/>
                  </a:lnTo>
                  <a:lnTo>
                    <a:pt x="23353" y="5059"/>
                  </a:lnTo>
                  <a:lnTo>
                    <a:pt x="22913" y="4143"/>
                  </a:lnTo>
                  <a:lnTo>
                    <a:pt x="22913" y="2750"/>
                  </a:lnTo>
                  <a:lnTo>
                    <a:pt x="25186" y="2750"/>
                  </a:lnTo>
                  <a:lnTo>
                    <a:pt x="25662" y="2310"/>
                  </a:lnTo>
                  <a:lnTo>
                    <a:pt x="25186" y="1393"/>
                  </a:lnTo>
                  <a:lnTo>
                    <a:pt x="22913" y="477"/>
                  </a:lnTo>
                  <a:lnTo>
                    <a:pt x="21520" y="477"/>
                  </a:lnTo>
                  <a:lnTo>
                    <a:pt x="20603" y="917"/>
                  </a:lnTo>
                  <a:lnTo>
                    <a:pt x="20163" y="477"/>
                  </a:lnTo>
                  <a:lnTo>
                    <a:pt x="18770" y="477"/>
                  </a:lnTo>
                  <a:lnTo>
                    <a:pt x="17854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6" name="Google Shape;1273;p54">
              <a:extLst>
                <a:ext uri="{FF2B5EF4-FFF2-40B4-BE49-F238E27FC236}">
                  <a16:creationId xmlns:a16="http://schemas.microsoft.com/office/drawing/2014/main" id="{019130CD-AA87-5727-2EB2-551598713F4F}"/>
                </a:ext>
              </a:extLst>
            </p:cNvPr>
            <p:cNvSpPr/>
            <p:nvPr/>
          </p:nvSpPr>
          <p:spPr>
            <a:xfrm>
              <a:off x="4067050" y="463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7" name="Google Shape;1274;p54">
              <a:extLst>
                <a:ext uri="{FF2B5EF4-FFF2-40B4-BE49-F238E27FC236}">
                  <a16:creationId xmlns:a16="http://schemas.microsoft.com/office/drawing/2014/main" id="{6546664C-48B1-D82A-3A1E-CCE83227DA23}"/>
                </a:ext>
              </a:extLst>
            </p:cNvPr>
            <p:cNvSpPr/>
            <p:nvPr/>
          </p:nvSpPr>
          <p:spPr>
            <a:xfrm>
              <a:off x="3758200" y="3675000"/>
              <a:ext cx="881700" cy="664500"/>
            </a:xfrm>
            <a:custGeom>
              <a:avLst/>
              <a:gdLst/>
              <a:ahLst/>
              <a:cxnLst/>
              <a:rect l="l" t="t" r="r" b="b"/>
              <a:pathLst>
                <a:path w="35268" h="26580" extrusionOk="0">
                  <a:moveTo>
                    <a:pt x="19687" y="1"/>
                  </a:moveTo>
                  <a:lnTo>
                    <a:pt x="18330" y="478"/>
                  </a:lnTo>
                  <a:lnTo>
                    <a:pt x="18330" y="917"/>
                  </a:lnTo>
                  <a:lnTo>
                    <a:pt x="18330" y="1394"/>
                  </a:lnTo>
                  <a:lnTo>
                    <a:pt x="16021" y="1394"/>
                  </a:lnTo>
                  <a:lnTo>
                    <a:pt x="15104" y="2311"/>
                  </a:lnTo>
                  <a:lnTo>
                    <a:pt x="14664" y="2750"/>
                  </a:lnTo>
                  <a:lnTo>
                    <a:pt x="13271" y="2311"/>
                  </a:lnTo>
                  <a:lnTo>
                    <a:pt x="12831" y="2311"/>
                  </a:lnTo>
                  <a:lnTo>
                    <a:pt x="11915" y="2750"/>
                  </a:lnTo>
                  <a:lnTo>
                    <a:pt x="11438" y="3227"/>
                  </a:lnTo>
                  <a:lnTo>
                    <a:pt x="10522" y="3227"/>
                  </a:lnTo>
                  <a:lnTo>
                    <a:pt x="9605" y="2750"/>
                  </a:lnTo>
                  <a:lnTo>
                    <a:pt x="9165" y="2750"/>
                  </a:lnTo>
                  <a:lnTo>
                    <a:pt x="8249" y="2311"/>
                  </a:lnTo>
                  <a:lnTo>
                    <a:pt x="6856" y="2750"/>
                  </a:lnTo>
                  <a:lnTo>
                    <a:pt x="5939" y="2750"/>
                  </a:lnTo>
                  <a:lnTo>
                    <a:pt x="6856" y="4144"/>
                  </a:lnTo>
                  <a:lnTo>
                    <a:pt x="6856" y="4583"/>
                  </a:lnTo>
                  <a:lnTo>
                    <a:pt x="6416" y="5060"/>
                  </a:lnTo>
                  <a:lnTo>
                    <a:pt x="5939" y="5500"/>
                  </a:lnTo>
                  <a:lnTo>
                    <a:pt x="5499" y="5977"/>
                  </a:lnTo>
                  <a:lnTo>
                    <a:pt x="5023" y="5977"/>
                  </a:lnTo>
                  <a:lnTo>
                    <a:pt x="4583" y="6416"/>
                  </a:lnTo>
                  <a:lnTo>
                    <a:pt x="4106" y="6893"/>
                  </a:lnTo>
                  <a:lnTo>
                    <a:pt x="4106" y="8250"/>
                  </a:lnTo>
                  <a:lnTo>
                    <a:pt x="3666" y="8726"/>
                  </a:lnTo>
                  <a:lnTo>
                    <a:pt x="3666" y="10083"/>
                  </a:lnTo>
                  <a:lnTo>
                    <a:pt x="3190" y="10559"/>
                  </a:lnTo>
                  <a:lnTo>
                    <a:pt x="2750" y="10999"/>
                  </a:lnTo>
                  <a:lnTo>
                    <a:pt x="2273" y="10999"/>
                  </a:lnTo>
                  <a:lnTo>
                    <a:pt x="2273" y="11476"/>
                  </a:lnTo>
                  <a:lnTo>
                    <a:pt x="1833" y="12392"/>
                  </a:lnTo>
                  <a:lnTo>
                    <a:pt x="1357" y="12832"/>
                  </a:lnTo>
                  <a:lnTo>
                    <a:pt x="917" y="13309"/>
                  </a:lnTo>
                  <a:lnTo>
                    <a:pt x="440" y="13749"/>
                  </a:lnTo>
                  <a:lnTo>
                    <a:pt x="0" y="14665"/>
                  </a:lnTo>
                  <a:lnTo>
                    <a:pt x="0" y="15582"/>
                  </a:lnTo>
                  <a:lnTo>
                    <a:pt x="917" y="15582"/>
                  </a:lnTo>
                  <a:lnTo>
                    <a:pt x="917" y="16058"/>
                  </a:lnTo>
                  <a:lnTo>
                    <a:pt x="917" y="16975"/>
                  </a:lnTo>
                  <a:lnTo>
                    <a:pt x="917" y="17415"/>
                  </a:lnTo>
                  <a:lnTo>
                    <a:pt x="1357" y="17891"/>
                  </a:lnTo>
                  <a:lnTo>
                    <a:pt x="1357" y="19248"/>
                  </a:lnTo>
                  <a:lnTo>
                    <a:pt x="1833" y="19248"/>
                  </a:lnTo>
                  <a:lnTo>
                    <a:pt x="2273" y="18808"/>
                  </a:lnTo>
                  <a:lnTo>
                    <a:pt x="2750" y="18808"/>
                  </a:lnTo>
                  <a:lnTo>
                    <a:pt x="3190" y="19248"/>
                  </a:lnTo>
                  <a:lnTo>
                    <a:pt x="3666" y="19724"/>
                  </a:lnTo>
                  <a:lnTo>
                    <a:pt x="3666" y="20164"/>
                  </a:lnTo>
                  <a:lnTo>
                    <a:pt x="3190" y="21081"/>
                  </a:lnTo>
                  <a:lnTo>
                    <a:pt x="3190" y="21557"/>
                  </a:lnTo>
                  <a:lnTo>
                    <a:pt x="3190" y="21997"/>
                  </a:lnTo>
                  <a:lnTo>
                    <a:pt x="4583" y="21997"/>
                  </a:lnTo>
                  <a:lnTo>
                    <a:pt x="4583" y="21557"/>
                  </a:lnTo>
                  <a:lnTo>
                    <a:pt x="5023" y="21557"/>
                  </a:lnTo>
                  <a:lnTo>
                    <a:pt x="5499" y="21997"/>
                  </a:lnTo>
                  <a:lnTo>
                    <a:pt x="6856" y="22474"/>
                  </a:lnTo>
                  <a:lnTo>
                    <a:pt x="6856" y="21997"/>
                  </a:lnTo>
                  <a:lnTo>
                    <a:pt x="8249" y="21557"/>
                  </a:lnTo>
                  <a:lnTo>
                    <a:pt x="8689" y="21997"/>
                  </a:lnTo>
                  <a:lnTo>
                    <a:pt x="8249" y="22474"/>
                  </a:lnTo>
                  <a:lnTo>
                    <a:pt x="8249" y="22914"/>
                  </a:lnTo>
                  <a:lnTo>
                    <a:pt x="8689" y="22914"/>
                  </a:lnTo>
                  <a:lnTo>
                    <a:pt x="9165" y="23830"/>
                  </a:lnTo>
                  <a:lnTo>
                    <a:pt x="9165" y="24307"/>
                  </a:lnTo>
                  <a:lnTo>
                    <a:pt x="9605" y="24747"/>
                  </a:lnTo>
                  <a:lnTo>
                    <a:pt x="9605" y="25223"/>
                  </a:lnTo>
                  <a:lnTo>
                    <a:pt x="9605" y="25663"/>
                  </a:lnTo>
                  <a:lnTo>
                    <a:pt x="9605" y="26140"/>
                  </a:lnTo>
                  <a:lnTo>
                    <a:pt x="12831" y="26140"/>
                  </a:lnTo>
                  <a:lnTo>
                    <a:pt x="13748" y="26580"/>
                  </a:lnTo>
                  <a:lnTo>
                    <a:pt x="14664" y="26140"/>
                  </a:lnTo>
                  <a:lnTo>
                    <a:pt x="17854" y="26140"/>
                  </a:lnTo>
                  <a:lnTo>
                    <a:pt x="18770" y="26580"/>
                  </a:lnTo>
                  <a:lnTo>
                    <a:pt x="19687" y="26140"/>
                  </a:lnTo>
                  <a:lnTo>
                    <a:pt x="20163" y="25663"/>
                  </a:lnTo>
                  <a:lnTo>
                    <a:pt x="21080" y="25223"/>
                  </a:lnTo>
                  <a:lnTo>
                    <a:pt x="22436" y="24307"/>
                  </a:lnTo>
                  <a:lnTo>
                    <a:pt x="22913" y="22914"/>
                  </a:lnTo>
                  <a:lnTo>
                    <a:pt x="23353" y="22914"/>
                  </a:lnTo>
                  <a:lnTo>
                    <a:pt x="25186" y="21997"/>
                  </a:lnTo>
                  <a:lnTo>
                    <a:pt x="26102" y="22474"/>
                  </a:lnTo>
                  <a:lnTo>
                    <a:pt x="27495" y="22474"/>
                  </a:lnTo>
                  <a:lnTo>
                    <a:pt x="27935" y="22914"/>
                  </a:lnTo>
                  <a:lnTo>
                    <a:pt x="28852" y="22474"/>
                  </a:lnTo>
                  <a:lnTo>
                    <a:pt x="30245" y="22474"/>
                  </a:lnTo>
                  <a:lnTo>
                    <a:pt x="32518" y="23390"/>
                  </a:lnTo>
                  <a:lnTo>
                    <a:pt x="32518" y="22914"/>
                  </a:lnTo>
                  <a:lnTo>
                    <a:pt x="32518" y="21997"/>
                  </a:lnTo>
                  <a:lnTo>
                    <a:pt x="32078" y="21081"/>
                  </a:lnTo>
                  <a:lnTo>
                    <a:pt x="32078" y="20164"/>
                  </a:lnTo>
                  <a:lnTo>
                    <a:pt x="32078" y="19724"/>
                  </a:lnTo>
                  <a:lnTo>
                    <a:pt x="32518" y="19248"/>
                  </a:lnTo>
                  <a:lnTo>
                    <a:pt x="32994" y="18808"/>
                  </a:lnTo>
                  <a:lnTo>
                    <a:pt x="32078" y="18808"/>
                  </a:lnTo>
                  <a:lnTo>
                    <a:pt x="32078" y="18331"/>
                  </a:lnTo>
                  <a:lnTo>
                    <a:pt x="32518" y="17415"/>
                  </a:lnTo>
                  <a:lnTo>
                    <a:pt x="32518" y="16975"/>
                  </a:lnTo>
                  <a:lnTo>
                    <a:pt x="32994" y="16498"/>
                  </a:lnTo>
                  <a:lnTo>
                    <a:pt x="33434" y="16975"/>
                  </a:lnTo>
                  <a:lnTo>
                    <a:pt x="33434" y="17891"/>
                  </a:lnTo>
                  <a:lnTo>
                    <a:pt x="33911" y="17891"/>
                  </a:lnTo>
                  <a:lnTo>
                    <a:pt x="34351" y="17415"/>
                  </a:lnTo>
                  <a:lnTo>
                    <a:pt x="34351" y="16498"/>
                  </a:lnTo>
                  <a:lnTo>
                    <a:pt x="34827" y="16498"/>
                  </a:lnTo>
                  <a:lnTo>
                    <a:pt x="35267" y="15582"/>
                  </a:lnTo>
                  <a:lnTo>
                    <a:pt x="35267" y="13749"/>
                  </a:lnTo>
                  <a:lnTo>
                    <a:pt x="34827" y="14665"/>
                  </a:lnTo>
                  <a:lnTo>
                    <a:pt x="34351" y="13749"/>
                  </a:lnTo>
                  <a:lnTo>
                    <a:pt x="33911" y="13749"/>
                  </a:lnTo>
                  <a:lnTo>
                    <a:pt x="33911" y="13309"/>
                  </a:lnTo>
                  <a:lnTo>
                    <a:pt x="32518" y="13309"/>
                  </a:lnTo>
                  <a:lnTo>
                    <a:pt x="32078" y="13749"/>
                  </a:lnTo>
                  <a:lnTo>
                    <a:pt x="31601" y="14225"/>
                  </a:lnTo>
                  <a:lnTo>
                    <a:pt x="31161" y="13749"/>
                  </a:lnTo>
                  <a:lnTo>
                    <a:pt x="29768" y="13749"/>
                  </a:lnTo>
                  <a:lnTo>
                    <a:pt x="29328" y="13309"/>
                  </a:lnTo>
                  <a:lnTo>
                    <a:pt x="29328" y="12392"/>
                  </a:lnTo>
                  <a:lnTo>
                    <a:pt x="28852" y="10999"/>
                  </a:lnTo>
                  <a:lnTo>
                    <a:pt x="28852" y="10559"/>
                  </a:lnTo>
                  <a:lnTo>
                    <a:pt x="28412" y="10083"/>
                  </a:lnTo>
                  <a:lnTo>
                    <a:pt x="28412" y="9643"/>
                  </a:lnTo>
                  <a:lnTo>
                    <a:pt x="28412" y="9166"/>
                  </a:lnTo>
                  <a:lnTo>
                    <a:pt x="28852" y="9166"/>
                  </a:lnTo>
                  <a:lnTo>
                    <a:pt x="28852" y="8250"/>
                  </a:lnTo>
                  <a:lnTo>
                    <a:pt x="28852" y="7810"/>
                  </a:lnTo>
                  <a:lnTo>
                    <a:pt x="28412" y="6893"/>
                  </a:lnTo>
                  <a:lnTo>
                    <a:pt x="28412" y="6416"/>
                  </a:lnTo>
                  <a:lnTo>
                    <a:pt x="27019" y="5977"/>
                  </a:lnTo>
                  <a:lnTo>
                    <a:pt x="26579" y="5500"/>
                  </a:lnTo>
                  <a:lnTo>
                    <a:pt x="26102" y="5060"/>
                  </a:lnTo>
                  <a:lnTo>
                    <a:pt x="26102" y="4144"/>
                  </a:lnTo>
                  <a:lnTo>
                    <a:pt x="25186" y="3667"/>
                  </a:lnTo>
                  <a:lnTo>
                    <a:pt x="23829" y="3227"/>
                  </a:lnTo>
                  <a:lnTo>
                    <a:pt x="23829" y="1834"/>
                  </a:lnTo>
                  <a:lnTo>
                    <a:pt x="22436" y="917"/>
                  </a:lnTo>
                  <a:lnTo>
                    <a:pt x="21996" y="478"/>
                  </a:lnTo>
                  <a:lnTo>
                    <a:pt x="21520" y="478"/>
                  </a:lnTo>
                  <a:lnTo>
                    <a:pt x="20603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8" name="Google Shape;1275;p54">
              <a:extLst>
                <a:ext uri="{FF2B5EF4-FFF2-40B4-BE49-F238E27FC236}">
                  <a16:creationId xmlns:a16="http://schemas.microsoft.com/office/drawing/2014/main" id="{81817583-EE6E-80F8-1E22-42E99A8DC8DC}"/>
                </a:ext>
              </a:extLst>
            </p:cNvPr>
            <p:cNvSpPr/>
            <p:nvPr/>
          </p:nvSpPr>
          <p:spPr>
            <a:xfrm>
              <a:off x="4387825" y="4499875"/>
              <a:ext cx="286900" cy="252050"/>
            </a:xfrm>
            <a:custGeom>
              <a:avLst/>
              <a:gdLst/>
              <a:ahLst/>
              <a:cxnLst/>
              <a:rect l="l" t="t" r="r" b="b"/>
              <a:pathLst>
                <a:path w="11476" h="10082" extrusionOk="0">
                  <a:moveTo>
                    <a:pt x="2310" y="0"/>
                  </a:moveTo>
                  <a:lnTo>
                    <a:pt x="1834" y="477"/>
                  </a:lnTo>
                  <a:lnTo>
                    <a:pt x="917" y="477"/>
                  </a:lnTo>
                  <a:lnTo>
                    <a:pt x="917" y="917"/>
                  </a:lnTo>
                  <a:lnTo>
                    <a:pt x="477" y="1393"/>
                  </a:lnTo>
                  <a:lnTo>
                    <a:pt x="477" y="1833"/>
                  </a:lnTo>
                  <a:lnTo>
                    <a:pt x="917" y="1833"/>
                  </a:lnTo>
                  <a:lnTo>
                    <a:pt x="1394" y="2310"/>
                  </a:lnTo>
                  <a:lnTo>
                    <a:pt x="1834" y="2310"/>
                  </a:lnTo>
                  <a:lnTo>
                    <a:pt x="1834" y="2750"/>
                  </a:lnTo>
                  <a:lnTo>
                    <a:pt x="1834" y="3226"/>
                  </a:lnTo>
                  <a:lnTo>
                    <a:pt x="1834" y="3666"/>
                  </a:lnTo>
                  <a:lnTo>
                    <a:pt x="1394" y="4143"/>
                  </a:lnTo>
                  <a:lnTo>
                    <a:pt x="1394" y="4583"/>
                  </a:lnTo>
                  <a:lnTo>
                    <a:pt x="917" y="4583"/>
                  </a:lnTo>
                  <a:lnTo>
                    <a:pt x="917" y="5059"/>
                  </a:lnTo>
                  <a:lnTo>
                    <a:pt x="917" y="5976"/>
                  </a:lnTo>
                  <a:lnTo>
                    <a:pt x="917" y="6416"/>
                  </a:lnTo>
                  <a:lnTo>
                    <a:pt x="477" y="6416"/>
                  </a:lnTo>
                  <a:lnTo>
                    <a:pt x="477" y="6892"/>
                  </a:lnTo>
                  <a:lnTo>
                    <a:pt x="1" y="7332"/>
                  </a:lnTo>
                  <a:lnTo>
                    <a:pt x="477" y="7809"/>
                  </a:lnTo>
                  <a:lnTo>
                    <a:pt x="1834" y="7809"/>
                  </a:lnTo>
                  <a:lnTo>
                    <a:pt x="2310" y="7332"/>
                  </a:lnTo>
                  <a:lnTo>
                    <a:pt x="2310" y="7809"/>
                  </a:lnTo>
                  <a:lnTo>
                    <a:pt x="2310" y="8249"/>
                  </a:lnTo>
                  <a:lnTo>
                    <a:pt x="1834" y="8249"/>
                  </a:lnTo>
                  <a:lnTo>
                    <a:pt x="917" y="9642"/>
                  </a:lnTo>
                  <a:lnTo>
                    <a:pt x="1834" y="10082"/>
                  </a:lnTo>
                  <a:lnTo>
                    <a:pt x="2310" y="9165"/>
                  </a:lnTo>
                  <a:lnTo>
                    <a:pt x="3667" y="8725"/>
                  </a:lnTo>
                  <a:lnTo>
                    <a:pt x="4143" y="8249"/>
                  </a:lnTo>
                  <a:lnTo>
                    <a:pt x="5060" y="7809"/>
                  </a:lnTo>
                  <a:lnTo>
                    <a:pt x="5060" y="7332"/>
                  </a:lnTo>
                  <a:lnTo>
                    <a:pt x="5500" y="6892"/>
                  </a:lnTo>
                  <a:lnTo>
                    <a:pt x="6416" y="5976"/>
                  </a:lnTo>
                  <a:lnTo>
                    <a:pt x="6893" y="5499"/>
                  </a:lnTo>
                  <a:lnTo>
                    <a:pt x="7333" y="5059"/>
                  </a:lnTo>
                  <a:lnTo>
                    <a:pt x="8249" y="4583"/>
                  </a:lnTo>
                  <a:lnTo>
                    <a:pt x="9642" y="4583"/>
                  </a:lnTo>
                  <a:lnTo>
                    <a:pt x="10559" y="4143"/>
                  </a:lnTo>
                  <a:lnTo>
                    <a:pt x="10999" y="4143"/>
                  </a:lnTo>
                  <a:lnTo>
                    <a:pt x="11475" y="3666"/>
                  </a:lnTo>
                  <a:lnTo>
                    <a:pt x="11475" y="2750"/>
                  </a:lnTo>
                  <a:lnTo>
                    <a:pt x="10999" y="2750"/>
                  </a:lnTo>
                  <a:lnTo>
                    <a:pt x="10082" y="2310"/>
                  </a:lnTo>
                  <a:lnTo>
                    <a:pt x="9642" y="2310"/>
                  </a:lnTo>
                  <a:lnTo>
                    <a:pt x="8249" y="1393"/>
                  </a:lnTo>
                  <a:lnTo>
                    <a:pt x="7333" y="1393"/>
                  </a:lnTo>
                  <a:lnTo>
                    <a:pt x="7333" y="917"/>
                  </a:lnTo>
                  <a:lnTo>
                    <a:pt x="7333" y="477"/>
                  </a:lnTo>
                  <a:lnTo>
                    <a:pt x="6893" y="0"/>
                  </a:lnTo>
                  <a:lnTo>
                    <a:pt x="5500" y="477"/>
                  </a:lnTo>
                  <a:lnTo>
                    <a:pt x="4143" y="477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09" name="Google Shape;1276;p54">
              <a:extLst>
                <a:ext uri="{FF2B5EF4-FFF2-40B4-BE49-F238E27FC236}">
                  <a16:creationId xmlns:a16="http://schemas.microsoft.com/office/drawing/2014/main" id="{3F857165-917B-626D-DE2E-7E82527588F0}"/>
                </a:ext>
              </a:extLst>
            </p:cNvPr>
            <p:cNvSpPr/>
            <p:nvPr/>
          </p:nvSpPr>
          <p:spPr>
            <a:xfrm>
              <a:off x="4067050" y="4637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0" name="Google Shape;1277;p54">
              <a:extLst>
                <a:ext uri="{FF2B5EF4-FFF2-40B4-BE49-F238E27FC236}">
                  <a16:creationId xmlns:a16="http://schemas.microsoft.com/office/drawing/2014/main" id="{7C7A6A4F-FB93-5C5F-7BA3-29C8ABEE2CAA}"/>
                </a:ext>
              </a:extLst>
            </p:cNvPr>
            <p:cNvSpPr/>
            <p:nvPr/>
          </p:nvSpPr>
          <p:spPr>
            <a:xfrm>
              <a:off x="3769200" y="4545700"/>
              <a:ext cx="664475" cy="745125"/>
            </a:xfrm>
            <a:custGeom>
              <a:avLst/>
              <a:gdLst/>
              <a:ahLst/>
              <a:cxnLst/>
              <a:rect l="l" t="t" r="r" b="b"/>
              <a:pathLst>
                <a:path w="26579" h="29805" extrusionOk="0">
                  <a:moveTo>
                    <a:pt x="24746" y="0"/>
                  </a:moveTo>
                  <a:lnTo>
                    <a:pt x="23829" y="477"/>
                  </a:lnTo>
                  <a:lnTo>
                    <a:pt x="23829" y="917"/>
                  </a:lnTo>
                  <a:lnTo>
                    <a:pt x="24306" y="1393"/>
                  </a:lnTo>
                  <a:lnTo>
                    <a:pt x="24306" y="1833"/>
                  </a:lnTo>
                  <a:lnTo>
                    <a:pt x="22473" y="1833"/>
                  </a:lnTo>
                  <a:lnTo>
                    <a:pt x="21996" y="2310"/>
                  </a:lnTo>
                  <a:lnTo>
                    <a:pt x="20640" y="2310"/>
                  </a:lnTo>
                  <a:lnTo>
                    <a:pt x="20163" y="2750"/>
                  </a:lnTo>
                  <a:lnTo>
                    <a:pt x="18807" y="2750"/>
                  </a:lnTo>
                  <a:lnTo>
                    <a:pt x="18330" y="1833"/>
                  </a:lnTo>
                  <a:lnTo>
                    <a:pt x="17890" y="2310"/>
                  </a:lnTo>
                  <a:lnTo>
                    <a:pt x="16974" y="2310"/>
                  </a:lnTo>
                  <a:lnTo>
                    <a:pt x="16057" y="2750"/>
                  </a:lnTo>
                  <a:lnTo>
                    <a:pt x="15581" y="2750"/>
                  </a:lnTo>
                  <a:lnTo>
                    <a:pt x="16057" y="3226"/>
                  </a:lnTo>
                  <a:lnTo>
                    <a:pt x="15141" y="3666"/>
                  </a:lnTo>
                  <a:lnTo>
                    <a:pt x="14664" y="3226"/>
                  </a:lnTo>
                  <a:lnTo>
                    <a:pt x="13748" y="3666"/>
                  </a:lnTo>
                  <a:lnTo>
                    <a:pt x="11915" y="3666"/>
                  </a:lnTo>
                  <a:lnTo>
                    <a:pt x="10998" y="4143"/>
                  </a:lnTo>
                  <a:lnTo>
                    <a:pt x="10558" y="4583"/>
                  </a:lnTo>
                  <a:lnTo>
                    <a:pt x="10082" y="5499"/>
                  </a:lnTo>
                  <a:lnTo>
                    <a:pt x="8725" y="5499"/>
                  </a:lnTo>
                  <a:lnTo>
                    <a:pt x="8249" y="5059"/>
                  </a:lnTo>
                  <a:lnTo>
                    <a:pt x="7809" y="5499"/>
                  </a:lnTo>
                  <a:lnTo>
                    <a:pt x="7809" y="5976"/>
                  </a:lnTo>
                  <a:lnTo>
                    <a:pt x="6416" y="5976"/>
                  </a:lnTo>
                  <a:lnTo>
                    <a:pt x="5499" y="6416"/>
                  </a:lnTo>
                  <a:lnTo>
                    <a:pt x="5059" y="6416"/>
                  </a:lnTo>
                  <a:lnTo>
                    <a:pt x="4143" y="6892"/>
                  </a:lnTo>
                  <a:lnTo>
                    <a:pt x="4143" y="6416"/>
                  </a:lnTo>
                  <a:lnTo>
                    <a:pt x="3666" y="6416"/>
                  </a:lnTo>
                  <a:lnTo>
                    <a:pt x="3666" y="6892"/>
                  </a:lnTo>
                  <a:lnTo>
                    <a:pt x="3226" y="6892"/>
                  </a:lnTo>
                  <a:lnTo>
                    <a:pt x="2750" y="7332"/>
                  </a:lnTo>
                  <a:lnTo>
                    <a:pt x="3226" y="7809"/>
                  </a:lnTo>
                  <a:lnTo>
                    <a:pt x="3666" y="8249"/>
                  </a:lnTo>
                  <a:lnTo>
                    <a:pt x="3666" y="8725"/>
                  </a:lnTo>
                  <a:lnTo>
                    <a:pt x="3666" y="9165"/>
                  </a:lnTo>
                  <a:lnTo>
                    <a:pt x="3226" y="9642"/>
                  </a:lnTo>
                  <a:lnTo>
                    <a:pt x="2750" y="10558"/>
                  </a:lnTo>
                  <a:lnTo>
                    <a:pt x="2310" y="10998"/>
                  </a:lnTo>
                  <a:lnTo>
                    <a:pt x="1833" y="10998"/>
                  </a:lnTo>
                  <a:lnTo>
                    <a:pt x="2750" y="11475"/>
                  </a:lnTo>
                  <a:lnTo>
                    <a:pt x="1833" y="12391"/>
                  </a:lnTo>
                  <a:lnTo>
                    <a:pt x="917" y="12391"/>
                  </a:lnTo>
                  <a:lnTo>
                    <a:pt x="477" y="12831"/>
                  </a:lnTo>
                  <a:lnTo>
                    <a:pt x="917" y="13308"/>
                  </a:lnTo>
                  <a:lnTo>
                    <a:pt x="917" y="13748"/>
                  </a:lnTo>
                  <a:lnTo>
                    <a:pt x="0" y="13748"/>
                  </a:lnTo>
                  <a:lnTo>
                    <a:pt x="917" y="14664"/>
                  </a:lnTo>
                  <a:lnTo>
                    <a:pt x="1393" y="15141"/>
                  </a:lnTo>
                  <a:lnTo>
                    <a:pt x="2310" y="15141"/>
                  </a:lnTo>
                  <a:lnTo>
                    <a:pt x="2310" y="15581"/>
                  </a:lnTo>
                  <a:lnTo>
                    <a:pt x="2310" y="16497"/>
                  </a:lnTo>
                  <a:lnTo>
                    <a:pt x="2750" y="16974"/>
                  </a:lnTo>
                  <a:lnTo>
                    <a:pt x="3226" y="16497"/>
                  </a:lnTo>
                  <a:lnTo>
                    <a:pt x="5059" y="16497"/>
                  </a:lnTo>
                  <a:lnTo>
                    <a:pt x="5059" y="16974"/>
                  </a:lnTo>
                  <a:lnTo>
                    <a:pt x="5059" y="17414"/>
                  </a:lnTo>
                  <a:lnTo>
                    <a:pt x="3226" y="17414"/>
                  </a:lnTo>
                  <a:lnTo>
                    <a:pt x="2750" y="17890"/>
                  </a:lnTo>
                  <a:lnTo>
                    <a:pt x="3226" y="18330"/>
                  </a:lnTo>
                  <a:lnTo>
                    <a:pt x="3666" y="18807"/>
                  </a:lnTo>
                  <a:lnTo>
                    <a:pt x="3666" y="19723"/>
                  </a:lnTo>
                  <a:lnTo>
                    <a:pt x="4143" y="19247"/>
                  </a:lnTo>
                  <a:lnTo>
                    <a:pt x="5059" y="19723"/>
                  </a:lnTo>
                  <a:lnTo>
                    <a:pt x="5499" y="19247"/>
                  </a:lnTo>
                  <a:lnTo>
                    <a:pt x="6416" y="19247"/>
                  </a:lnTo>
                  <a:lnTo>
                    <a:pt x="6416" y="19723"/>
                  </a:lnTo>
                  <a:lnTo>
                    <a:pt x="7332" y="19247"/>
                  </a:lnTo>
                  <a:lnTo>
                    <a:pt x="9642" y="19247"/>
                  </a:lnTo>
                  <a:lnTo>
                    <a:pt x="10082" y="19723"/>
                  </a:lnTo>
                  <a:lnTo>
                    <a:pt x="10558" y="19723"/>
                  </a:lnTo>
                  <a:lnTo>
                    <a:pt x="10558" y="19247"/>
                  </a:lnTo>
                  <a:lnTo>
                    <a:pt x="11475" y="19247"/>
                  </a:lnTo>
                  <a:lnTo>
                    <a:pt x="11915" y="19723"/>
                  </a:lnTo>
                  <a:lnTo>
                    <a:pt x="12391" y="20163"/>
                  </a:lnTo>
                  <a:lnTo>
                    <a:pt x="13308" y="20640"/>
                  </a:lnTo>
                  <a:lnTo>
                    <a:pt x="12831" y="21080"/>
                  </a:lnTo>
                  <a:lnTo>
                    <a:pt x="12391" y="21080"/>
                  </a:lnTo>
                  <a:lnTo>
                    <a:pt x="11915" y="21996"/>
                  </a:lnTo>
                  <a:lnTo>
                    <a:pt x="11475" y="21556"/>
                  </a:lnTo>
                  <a:lnTo>
                    <a:pt x="11475" y="20640"/>
                  </a:lnTo>
                  <a:lnTo>
                    <a:pt x="10998" y="20640"/>
                  </a:lnTo>
                  <a:lnTo>
                    <a:pt x="10082" y="21080"/>
                  </a:lnTo>
                  <a:lnTo>
                    <a:pt x="10082" y="20640"/>
                  </a:lnTo>
                  <a:lnTo>
                    <a:pt x="8249" y="20640"/>
                  </a:lnTo>
                  <a:lnTo>
                    <a:pt x="7809" y="21080"/>
                  </a:lnTo>
                  <a:lnTo>
                    <a:pt x="5499" y="21080"/>
                  </a:lnTo>
                  <a:lnTo>
                    <a:pt x="5059" y="21996"/>
                  </a:lnTo>
                  <a:lnTo>
                    <a:pt x="5059" y="22473"/>
                  </a:lnTo>
                  <a:lnTo>
                    <a:pt x="5976" y="23389"/>
                  </a:lnTo>
                  <a:lnTo>
                    <a:pt x="6416" y="23389"/>
                  </a:lnTo>
                  <a:lnTo>
                    <a:pt x="6892" y="23829"/>
                  </a:lnTo>
                  <a:lnTo>
                    <a:pt x="7332" y="24306"/>
                  </a:lnTo>
                  <a:lnTo>
                    <a:pt x="7332" y="24746"/>
                  </a:lnTo>
                  <a:lnTo>
                    <a:pt x="7332" y="25662"/>
                  </a:lnTo>
                  <a:lnTo>
                    <a:pt x="6892" y="26139"/>
                  </a:lnTo>
                  <a:lnTo>
                    <a:pt x="7332" y="26579"/>
                  </a:lnTo>
                  <a:lnTo>
                    <a:pt x="7332" y="27055"/>
                  </a:lnTo>
                  <a:lnTo>
                    <a:pt x="7332" y="27495"/>
                  </a:lnTo>
                  <a:lnTo>
                    <a:pt x="8249" y="28412"/>
                  </a:lnTo>
                  <a:lnTo>
                    <a:pt x="9165" y="28412"/>
                  </a:lnTo>
                  <a:lnTo>
                    <a:pt x="9642" y="27972"/>
                  </a:lnTo>
                  <a:lnTo>
                    <a:pt x="9165" y="27495"/>
                  </a:lnTo>
                  <a:lnTo>
                    <a:pt x="9165" y="27055"/>
                  </a:lnTo>
                  <a:lnTo>
                    <a:pt x="9642" y="26579"/>
                  </a:lnTo>
                  <a:lnTo>
                    <a:pt x="10082" y="27055"/>
                  </a:lnTo>
                  <a:lnTo>
                    <a:pt x="10082" y="27495"/>
                  </a:lnTo>
                  <a:lnTo>
                    <a:pt x="10082" y="27972"/>
                  </a:lnTo>
                  <a:lnTo>
                    <a:pt x="10082" y="28412"/>
                  </a:lnTo>
                  <a:lnTo>
                    <a:pt x="10558" y="28888"/>
                  </a:lnTo>
                  <a:lnTo>
                    <a:pt x="10998" y="28888"/>
                  </a:lnTo>
                  <a:lnTo>
                    <a:pt x="11475" y="29805"/>
                  </a:lnTo>
                  <a:lnTo>
                    <a:pt x="12391" y="29805"/>
                  </a:lnTo>
                  <a:lnTo>
                    <a:pt x="11915" y="28888"/>
                  </a:lnTo>
                  <a:lnTo>
                    <a:pt x="11915" y="28412"/>
                  </a:lnTo>
                  <a:lnTo>
                    <a:pt x="11915" y="27972"/>
                  </a:lnTo>
                  <a:lnTo>
                    <a:pt x="12391" y="27055"/>
                  </a:lnTo>
                  <a:lnTo>
                    <a:pt x="12391" y="28412"/>
                  </a:lnTo>
                  <a:lnTo>
                    <a:pt x="12831" y="27972"/>
                  </a:lnTo>
                  <a:lnTo>
                    <a:pt x="13308" y="29328"/>
                  </a:lnTo>
                  <a:lnTo>
                    <a:pt x="13748" y="28888"/>
                  </a:lnTo>
                  <a:lnTo>
                    <a:pt x="15581" y="28888"/>
                  </a:lnTo>
                  <a:lnTo>
                    <a:pt x="15581" y="28412"/>
                  </a:lnTo>
                  <a:lnTo>
                    <a:pt x="14664" y="27972"/>
                  </a:lnTo>
                  <a:lnTo>
                    <a:pt x="14664" y="27495"/>
                  </a:lnTo>
                  <a:lnTo>
                    <a:pt x="13748" y="27055"/>
                  </a:lnTo>
                  <a:lnTo>
                    <a:pt x="13748" y="26139"/>
                  </a:lnTo>
                  <a:lnTo>
                    <a:pt x="13308" y="26139"/>
                  </a:lnTo>
                  <a:lnTo>
                    <a:pt x="12831" y="25222"/>
                  </a:lnTo>
                  <a:lnTo>
                    <a:pt x="12391" y="24746"/>
                  </a:lnTo>
                  <a:lnTo>
                    <a:pt x="12391" y="23829"/>
                  </a:lnTo>
                  <a:lnTo>
                    <a:pt x="12831" y="23829"/>
                  </a:lnTo>
                  <a:lnTo>
                    <a:pt x="13308" y="24306"/>
                  </a:lnTo>
                  <a:lnTo>
                    <a:pt x="13308" y="24746"/>
                  </a:lnTo>
                  <a:lnTo>
                    <a:pt x="13748" y="25222"/>
                  </a:lnTo>
                  <a:lnTo>
                    <a:pt x="14224" y="25222"/>
                  </a:lnTo>
                  <a:lnTo>
                    <a:pt x="15141" y="24746"/>
                  </a:lnTo>
                  <a:lnTo>
                    <a:pt x="16057" y="23829"/>
                  </a:lnTo>
                  <a:lnTo>
                    <a:pt x="16057" y="22913"/>
                  </a:lnTo>
                  <a:lnTo>
                    <a:pt x="15141" y="23389"/>
                  </a:lnTo>
                  <a:lnTo>
                    <a:pt x="14664" y="23829"/>
                  </a:lnTo>
                  <a:lnTo>
                    <a:pt x="14224" y="22913"/>
                  </a:lnTo>
                  <a:lnTo>
                    <a:pt x="14224" y="22473"/>
                  </a:lnTo>
                  <a:lnTo>
                    <a:pt x="14664" y="21996"/>
                  </a:lnTo>
                  <a:lnTo>
                    <a:pt x="15581" y="21080"/>
                  </a:lnTo>
                  <a:lnTo>
                    <a:pt x="16057" y="21080"/>
                  </a:lnTo>
                  <a:lnTo>
                    <a:pt x="16497" y="21996"/>
                  </a:lnTo>
                  <a:lnTo>
                    <a:pt x="17414" y="22473"/>
                  </a:lnTo>
                  <a:lnTo>
                    <a:pt x="17414" y="21996"/>
                  </a:lnTo>
                  <a:lnTo>
                    <a:pt x="17414" y="21556"/>
                  </a:lnTo>
                  <a:lnTo>
                    <a:pt x="17414" y="20640"/>
                  </a:lnTo>
                  <a:lnTo>
                    <a:pt x="17414" y="19247"/>
                  </a:lnTo>
                  <a:lnTo>
                    <a:pt x="16057" y="19247"/>
                  </a:lnTo>
                  <a:lnTo>
                    <a:pt x="15141" y="18330"/>
                  </a:lnTo>
                  <a:lnTo>
                    <a:pt x="14664" y="18330"/>
                  </a:lnTo>
                  <a:lnTo>
                    <a:pt x="13748" y="17890"/>
                  </a:lnTo>
                  <a:lnTo>
                    <a:pt x="12831" y="17414"/>
                  </a:lnTo>
                  <a:lnTo>
                    <a:pt x="11915" y="17414"/>
                  </a:lnTo>
                  <a:lnTo>
                    <a:pt x="11475" y="16974"/>
                  </a:lnTo>
                  <a:lnTo>
                    <a:pt x="11475" y="16497"/>
                  </a:lnTo>
                  <a:lnTo>
                    <a:pt x="11915" y="16057"/>
                  </a:lnTo>
                  <a:lnTo>
                    <a:pt x="11915" y="15581"/>
                  </a:lnTo>
                  <a:lnTo>
                    <a:pt x="11475" y="15581"/>
                  </a:lnTo>
                  <a:lnTo>
                    <a:pt x="10998" y="14664"/>
                  </a:lnTo>
                  <a:lnTo>
                    <a:pt x="11475" y="13748"/>
                  </a:lnTo>
                  <a:lnTo>
                    <a:pt x="12831" y="13748"/>
                  </a:lnTo>
                  <a:lnTo>
                    <a:pt x="13748" y="14224"/>
                  </a:lnTo>
                  <a:lnTo>
                    <a:pt x="13748" y="14664"/>
                  </a:lnTo>
                  <a:lnTo>
                    <a:pt x="13748" y="15141"/>
                  </a:lnTo>
                  <a:lnTo>
                    <a:pt x="14224" y="15141"/>
                  </a:lnTo>
                  <a:lnTo>
                    <a:pt x="14664" y="14224"/>
                  </a:lnTo>
                  <a:lnTo>
                    <a:pt x="14224" y="14224"/>
                  </a:lnTo>
                  <a:lnTo>
                    <a:pt x="12391" y="12831"/>
                  </a:lnTo>
                  <a:lnTo>
                    <a:pt x="11915" y="11915"/>
                  </a:lnTo>
                  <a:lnTo>
                    <a:pt x="10998" y="11475"/>
                  </a:lnTo>
                  <a:lnTo>
                    <a:pt x="10558" y="10998"/>
                  </a:lnTo>
                  <a:lnTo>
                    <a:pt x="10082" y="10082"/>
                  </a:lnTo>
                  <a:lnTo>
                    <a:pt x="10082" y="9642"/>
                  </a:lnTo>
                  <a:lnTo>
                    <a:pt x="10082" y="9165"/>
                  </a:lnTo>
                  <a:lnTo>
                    <a:pt x="9642" y="8725"/>
                  </a:lnTo>
                  <a:lnTo>
                    <a:pt x="10082" y="8249"/>
                  </a:lnTo>
                  <a:lnTo>
                    <a:pt x="10998" y="7809"/>
                  </a:lnTo>
                  <a:lnTo>
                    <a:pt x="11475" y="7332"/>
                  </a:lnTo>
                  <a:lnTo>
                    <a:pt x="11475" y="8725"/>
                  </a:lnTo>
                  <a:lnTo>
                    <a:pt x="12391" y="9165"/>
                  </a:lnTo>
                  <a:lnTo>
                    <a:pt x="12831" y="10082"/>
                  </a:lnTo>
                  <a:lnTo>
                    <a:pt x="13308" y="10998"/>
                  </a:lnTo>
                  <a:lnTo>
                    <a:pt x="14224" y="11475"/>
                  </a:lnTo>
                  <a:lnTo>
                    <a:pt x="15141" y="11915"/>
                  </a:lnTo>
                  <a:lnTo>
                    <a:pt x="15141" y="11475"/>
                  </a:lnTo>
                  <a:lnTo>
                    <a:pt x="14224" y="10998"/>
                  </a:lnTo>
                  <a:lnTo>
                    <a:pt x="13748" y="10558"/>
                  </a:lnTo>
                  <a:lnTo>
                    <a:pt x="13748" y="10082"/>
                  </a:lnTo>
                  <a:lnTo>
                    <a:pt x="13748" y="9165"/>
                  </a:lnTo>
                  <a:lnTo>
                    <a:pt x="14224" y="10082"/>
                  </a:lnTo>
                  <a:lnTo>
                    <a:pt x="14664" y="10082"/>
                  </a:lnTo>
                  <a:lnTo>
                    <a:pt x="15141" y="10558"/>
                  </a:lnTo>
                  <a:lnTo>
                    <a:pt x="16974" y="10998"/>
                  </a:lnTo>
                  <a:lnTo>
                    <a:pt x="16974" y="10558"/>
                  </a:lnTo>
                  <a:lnTo>
                    <a:pt x="16057" y="10558"/>
                  </a:lnTo>
                  <a:lnTo>
                    <a:pt x="15581" y="9642"/>
                  </a:lnTo>
                  <a:lnTo>
                    <a:pt x="15141" y="9165"/>
                  </a:lnTo>
                  <a:lnTo>
                    <a:pt x="16057" y="9165"/>
                  </a:lnTo>
                  <a:lnTo>
                    <a:pt x="16057" y="10082"/>
                  </a:lnTo>
                  <a:lnTo>
                    <a:pt x="17414" y="10082"/>
                  </a:lnTo>
                  <a:lnTo>
                    <a:pt x="18330" y="9642"/>
                  </a:lnTo>
                  <a:lnTo>
                    <a:pt x="18807" y="9165"/>
                  </a:lnTo>
                  <a:lnTo>
                    <a:pt x="18330" y="9165"/>
                  </a:lnTo>
                  <a:lnTo>
                    <a:pt x="16974" y="8725"/>
                  </a:lnTo>
                  <a:lnTo>
                    <a:pt x="16057" y="8249"/>
                  </a:lnTo>
                  <a:lnTo>
                    <a:pt x="15581" y="7809"/>
                  </a:lnTo>
                  <a:lnTo>
                    <a:pt x="15141" y="7332"/>
                  </a:lnTo>
                  <a:lnTo>
                    <a:pt x="15141" y="6892"/>
                  </a:lnTo>
                  <a:lnTo>
                    <a:pt x="16974" y="6892"/>
                  </a:lnTo>
                  <a:lnTo>
                    <a:pt x="17414" y="6416"/>
                  </a:lnTo>
                  <a:lnTo>
                    <a:pt x="17414" y="5976"/>
                  </a:lnTo>
                  <a:lnTo>
                    <a:pt x="17414" y="5499"/>
                  </a:lnTo>
                  <a:lnTo>
                    <a:pt x="17890" y="5059"/>
                  </a:lnTo>
                  <a:lnTo>
                    <a:pt x="18330" y="5499"/>
                  </a:lnTo>
                  <a:lnTo>
                    <a:pt x="18807" y="5976"/>
                  </a:lnTo>
                  <a:lnTo>
                    <a:pt x="19723" y="5976"/>
                  </a:lnTo>
                  <a:lnTo>
                    <a:pt x="20163" y="5499"/>
                  </a:lnTo>
                  <a:lnTo>
                    <a:pt x="19723" y="5059"/>
                  </a:lnTo>
                  <a:lnTo>
                    <a:pt x="21080" y="5059"/>
                  </a:lnTo>
                  <a:lnTo>
                    <a:pt x="22473" y="5499"/>
                  </a:lnTo>
                  <a:lnTo>
                    <a:pt x="23829" y="5059"/>
                  </a:lnTo>
                  <a:lnTo>
                    <a:pt x="24306" y="5499"/>
                  </a:lnTo>
                  <a:lnTo>
                    <a:pt x="24746" y="5499"/>
                  </a:lnTo>
                  <a:lnTo>
                    <a:pt x="25222" y="5059"/>
                  </a:lnTo>
                  <a:lnTo>
                    <a:pt x="25222" y="4583"/>
                  </a:lnTo>
                  <a:lnTo>
                    <a:pt x="25662" y="4583"/>
                  </a:lnTo>
                  <a:lnTo>
                    <a:pt x="25662" y="4143"/>
                  </a:lnTo>
                  <a:lnTo>
                    <a:pt x="25662" y="3226"/>
                  </a:lnTo>
                  <a:lnTo>
                    <a:pt x="25662" y="2750"/>
                  </a:lnTo>
                  <a:lnTo>
                    <a:pt x="26139" y="2750"/>
                  </a:lnTo>
                  <a:lnTo>
                    <a:pt x="26139" y="2310"/>
                  </a:lnTo>
                  <a:lnTo>
                    <a:pt x="26579" y="1833"/>
                  </a:lnTo>
                  <a:lnTo>
                    <a:pt x="26579" y="1393"/>
                  </a:lnTo>
                  <a:lnTo>
                    <a:pt x="26579" y="917"/>
                  </a:lnTo>
                  <a:lnTo>
                    <a:pt x="26579" y="477"/>
                  </a:lnTo>
                  <a:lnTo>
                    <a:pt x="26139" y="477"/>
                  </a:lnTo>
                  <a:lnTo>
                    <a:pt x="25662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1" name="Google Shape;1278;p54">
              <a:extLst>
                <a:ext uri="{FF2B5EF4-FFF2-40B4-BE49-F238E27FC236}">
                  <a16:creationId xmlns:a16="http://schemas.microsoft.com/office/drawing/2014/main" id="{D206B849-0E1D-1DA1-D7B0-C9C2454A99C3}"/>
                </a:ext>
              </a:extLst>
            </p:cNvPr>
            <p:cNvSpPr/>
            <p:nvPr/>
          </p:nvSpPr>
          <p:spPr>
            <a:xfrm>
              <a:off x="3689450" y="4522775"/>
              <a:ext cx="171425" cy="366625"/>
            </a:xfrm>
            <a:custGeom>
              <a:avLst/>
              <a:gdLst/>
              <a:ahLst/>
              <a:cxnLst/>
              <a:rect l="l" t="t" r="r" b="b"/>
              <a:pathLst>
                <a:path w="6857" h="14665" extrusionOk="0">
                  <a:moveTo>
                    <a:pt x="1834" y="1"/>
                  </a:moveTo>
                  <a:lnTo>
                    <a:pt x="917" y="477"/>
                  </a:lnTo>
                  <a:lnTo>
                    <a:pt x="441" y="917"/>
                  </a:lnTo>
                  <a:lnTo>
                    <a:pt x="1" y="1394"/>
                  </a:lnTo>
                  <a:lnTo>
                    <a:pt x="1" y="1834"/>
                  </a:lnTo>
                  <a:lnTo>
                    <a:pt x="1" y="2310"/>
                  </a:lnTo>
                  <a:lnTo>
                    <a:pt x="1" y="2750"/>
                  </a:lnTo>
                  <a:lnTo>
                    <a:pt x="1" y="3667"/>
                  </a:lnTo>
                  <a:lnTo>
                    <a:pt x="917" y="4143"/>
                  </a:lnTo>
                  <a:lnTo>
                    <a:pt x="917" y="4583"/>
                  </a:lnTo>
                  <a:lnTo>
                    <a:pt x="917" y="5060"/>
                  </a:lnTo>
                  <a:lnTo>
                    <a:pt x="441" y="5060"/>
                  </a:lnTo>
                  <a:lnTo>
                    <a:pt x="441" y="5500"/>
                  </a:lnTo>
                  <a:lnTo>
                    <a:pt x="441" y="5976"/>
                  </a:lnTo>
                  <a:lnTo>
                    <a:pt x="441" y="6416"/>
                  </a:lnTo>
                  <a:lnTo>
                    <a:pt x="441" y="6893"/>
                  </a:lnTo>
                  <a:lnTo>
                    <a:pt x="441" y="7333"/>
                  </a:lnTo>
                  <a:lnTo>
                    <a:pt x="441" y="8726"/>
                  </a:lnTo>
                  <a:lnTo>
                    <a:pt x="1" y="9166"/>
                  </a:lnTo>
                  <a:lnTo>
                    <a:pt x="1" y="9642"/>
                  </a:lnTo>
                  <a:lnTo>
                    <a:pt x="1" y="10082"/>
                  </a:lnTo>
                  <a:lnTo>
                    <a:pt x="441" y="10559"/>
                  </a:lnTo>
                  <a:lnTo>
                    <a:pt x="1" y="10999"/>
                  </a:lnTo>
                  <a:lnTo>
                    <a:pt x="441" y="11475"/>
                  </a:lnTo>
                  <a:lnTo>
                    <a:pt x="917" y="11475"/>
                  </a:lnTo>
                  <a:lnTo>
                    <a:pt x="917" y="11915"/>
                  </a:lnTo>
                  <a:lnTo>
                    <a:pt x="441" y="11915"/>
                  </a:lnTo>
                  <a:lnTo>
                    <a:pt x="441" y="12832"/>
                  </a:lnTo>
                  <a:lnTo>
                    <a:pt x="1357" y="12832"/>
                  </a:lnTo>
                  <a:lnTo>
                    <a:pt x="1834" y="13308"/>
                  </a:lnTo>
                  <a:lnTo>
                    <a:pt x="2750" y="13308"/>
                  </a:lnTo>
                  <a:lnTo>
                    <a:pt x="2750" y="13748"/>
                  </a:lnTo>
                  <a:lnTo>
                    <a:pt x="3667" y="14665"/>
                  </a:lnTo>
                  <a:lnTo>
                    <a:pt x="4107" y="14665"/>
                  </a:lnTo>
                  <a:lnTo>
                    <a:pt x="4107" y="14225"/>
                  </a:lnTo>
                  <a:lnTo>
                    <a:pt x="3667" y="13748"/>
                  </a:lnTo>
                  <a:lnTo>
                    <a:pt x="4107" y="13308"/>
                  </a:lnTo>
                  <a:lnTo>
                    <a:pt x="5023" y="13308"/>
                  </a:lnTo>
                  <a:lnTo>
                    <a:pt x="5940" y="12392"/>
                  </a:lnTo>
                  <a:lnTo>
                    <a:pt x="5023" y="11915"/>
                  </a:lnTo>
                  <a:lnTo>
                    <a:pt x="5500" y="11915"/>
                  </a:lnTo>
                  <a:lnTo>
                    <a:pt x="5940" y="11475"/>
                  </a:lnTo>
                  <a:lnTo>
                    <a:pt x="6416" y="10559"/>
                  </a:lnTo>
                  <a:lnTo>
                    <a:pt x="6856" y="10082"/>
                  </a:lnTo>
                  <a:lnTo>
                    <a:pt x="6856" y="9642"/>
                  </a:lnTo>
                  <a:lnTo>
                    <a:pt x="6856" y="9166"/>
                  </a:lnTo>
                  <a:lnTo>
                    <a:pt x="6416" y="8726"/>
                  </a:lnTo>
                  <a:lnTo>
                    <a:pt x="5940" y="8249"/>
                  </a:lnTo>
                  <a:lnTo>
                    <a:pt x="5500" y="7809"/>
                  </a:lnTo>
                  <a:lnTo>
                    <a:pt x="5500" y="6893"/>
                  </a:lnTo>
                  <a:lnTo>
                    <a:pt x="5023" y="6893"/>
                  </a:lnTo>
                  <a:lnTo>
                    <a:pt x="4583" y="5976"/>
                  </a:lnTo>
                  <a:lnTo>
                    <a:pt x="4583" y="5500"/>
                  </a:lnTo>
                  <a:lnTo>
                    <a:pt x="4107" y="5060"/>
                  </a:lnTo>
                  <a:lnTo>
                    <a:pt x="4107" y="3667"/>
                  </a:lnTo>
                  <a:lnTo>
                    <a:pt x="4107" y="3227"/>
                  </a:lnTo>
                  <a:lnTo>
                    <a:pt x="4583" y="2750"/>
                  </a:lnTo>
                  <a:lnTo>
                    <a:pt x="4583" y="2310"/>
                  </a:lnTo>
                  <a:lnTo>
                    <a:pt x="4107" y="1394"/>
                  </a:lnTo>
                  <a:lnTo>
                    <a:pt x="4107" y="917"/>
                  </a:lnTo>
                  <a:lnTo>
                    <a:pt x="2750" y="917"/>
                  </a:lnTo>
                  <a:lnTo>
                    <a:pt x="2274" y="477"/>
                  </a:lnTo>
                  <a:lnTo>
                    <a:pt x="1834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2" name="Google Shape;1279;p54">
              <a:extLst>
                <a:ext uri="{FF2B5EF4-FFF2-40B4-BE49-F238E27FC236}">
                  <a16:creationId xmlns:a16="http://schemas.microsoft.com/office/drawing/2014/main" id="{B35B6161-1AD8-0F0F-3A22-E115DD1E41BA}"/>
                </a:ext>
              </a:extLst>
            </p:cNvPr>
            <p:cNvSpPr/>
            <p:nvPr/>
          </p:nvSpPr>
          <p:spPr>
            <a:xfrm>
              <a:off x="3070825" y="3984800"/>
              <a:ext cx="996250" cy="744225"/>
            </a:xfrm>
            <a:custGeom>
              <a:avLst/>
              <a:gdLst/>
              <a:ahLst/>
              <a:cxnLst/>
              <a:rect l="l" t="t" r="r" b="b"/>
              <a:pathLst>
                <a:path w="39850" h="29769" extrusionOk="0">
                  <a:moveTo>
                    <a:pt x="10522" y="0"/>
                  </a:moveTo>
                  <a:lnTo>
                    <a:pt x="9605" y="440"/>
                  </a:lnTo>
                  <a:lnTo>
                    <a:pt x="8689" y="440"/>
                  </a:lnTo>
                  <a:lnTo>
                    <a:pt x="8249" y="917"/>
                  </a:lnTo>
                  <a:lnTo>
                    <a:pt x="5939" y="917"/>
                  </a:lnTo>
                  <a:lnTo>
                    <a:pt x="5499" y="1833"/>
                  </a:lnTo>
                  <a:lnTo>
                    <a:pt x="4106" y="1833"/>
                  </a:lnTo>
                  <a:lnTo>
                    <a:pt x="4106" y="2273"/>
                  </a:lnTo>
                  <a:lnTo>
                    <a:pt x="3666" y="1833"/>
                  </a:lnTo>
                  <a:lnTo>
                    <a:pt x="3190" y="2273"/>
                  </a:lnTo>
                  <a:lnTo>
                    <a:pt x="2273" y="2273"/>
                  </a:lnTo>
                  <a:lnTo>
                    <a:pt x="1833" y="1357"/>
                  </a:lnTo>
                  <a:lnTo>
                    <a:pt x="1356" y="1357"/>
                  </a:lnTo>
                  <a:lnTo>
                    <a:pt x="440" y="1833"/>
                  </a:lnTo>
                  <a:lnTo>
                    <a:pt x="440" y="2273"/>
                  </a:lnTo>
                  <a:lnTo>
                    <a:pt x="440" y="2750"/>
                  </a:lnTo>
                  <a:lnTo>
                    <a:pt x="917" y="3190"/>
                  </a:lnTo>
                  <a:lnTo>
                    <a:pt x="917" y="3666"/>
                  </a:lnTo>
                  <a:lnTo>
                    <a:pt x="440" y="3666"/>
                  </a:lnTo>
                  <a:lnTo>
                    <a:pt x="0" y="4106"/>
                  </a:lnTo>
                  <a:lnTo>
                    <a:pt x="917" y="4583"/>
                  </a:lnTo>
                  <a:lnTo>
                    <a:pt x="917" y="5499"/>
                  </a:lnTo>
                  <a:lnTo>
                    <a:pt x="1356" y="5499"/>
                  </a:lnTo>
                  <a:lnTo>
                    <a:pt x="1833" y="5023"/>
                  </a:lnTo>
                  <a:lnTo>
                    <a:pt x="1833" y="5499"/>
                  </a:lnTo>
                  <a:lnTo>
                    <a:pt x="1833" y="5939"/>
                  </a:lnTo>
                  <a:lnTo>
                    <a:pt x="1833" y="6416"/>
                  </a:lnTo>
                  <a:lnTo>
                    <a:pt x="1356" y="7332"/>
                  </a:lnTo>
                  <a:lnTo>
                    <a:pt x="917" y="7332"/>
                  </a:lnTo>
                  <a:lnTo>
                    <a:pt x="440" y="7772"/>
                  </a:lnTo>
                  <a:lnTo>
                    <a:pt x="917" y="8249"/>
                  </a:lnTo>
                  <a:lnTo>
                    <a:pt x="917" y="8689"/>
                  </a:lnTo>
                  <a:lnTo>
                    <a:pt x="917" y="9605"/>
                  </a:lnTo>
                  <a:lnTo>
                    <a:pt x="1356" y="10082"/>
                  </a:lnTo>
                  <a:lnTo>
                    <a:pt x="1833" y="10522"/>
                  </a:lnTo>
                  <a:lnTo>
                    <a:pt x="2273" y="10998"/>
                  </a:lnTo>
                  <a:lnTo>
                    <a:pt x="2750" y="10082"/>
                  </a:lnTo>
                  <a:lnTo>
                    <a:pt x="3190" y="9605"/>
                  </a:lnTo>
                  <a:lnTo>
                    <a:pt x="3666" y="8689"/>
                  </a:lnTo>
                  <a:lnTo>
                    <a:pt x="3190" y="7772"/>
                  </a:lnTo>
                  <a:lnTo>
                    <a:pt x="4106" y="7772"/>
                  </a:lnTo>
                  <a:lnTo>
                    <a:pt x="4583" y="8249"/>
                  </a:lnTo>
                  <a:lnTo>
                    <a:pt x="5023" y="8689"/>
                  </a:lnTo>
                  <a:lnTo>
                    <a:pt x="5499" y="9165"/>
                  </a:lnTo>
                  <a:lnTo>
                    <a:pt x="5939" y="10082"/>
                  </a:lnTo>
                  <a:lnTo>
                    <a:pt x="5499" y="11438"/>
                  </a:lnTo>
                  <a:lnTo>
                    <a:pt x="5499" y="11915"/>
                  </a:lnTo>
                  <a:lnTo>
                    <a:pt x="5499" y="12831"/>
                  </a:lnTo>
                  <a:lnTo>
                    <a:pt x="6856" y="12831"/>
                  </a:lnTo>
                  <a:lnTo>
                    <a:pt x="6856" y="13271"/>
                  </a:lnTo>
                  <a:lnTo>
                    <a:pt x="7332" y="13271"/>
                  </a:lnTo>
                  <a:lnTo>
                    <a:pt x="7772" y="13748"/>
                  </a:lnTo>
                  <a:lnTo>
                    <a:pt x="8249" y="14188"/>
                  </a:lnTo>
                  <a:lnTo>
                    <a:pt x="6856" y="14188"/>
                  </a:lnTo>
                  <a:lnTo>
                    <a:pt x="7332" y="14664"/>
                  </a:lnTo>
                  <a:lnTo>
                    <a:pt x="7772" y="15104"/>
                  </a:lnTo>
                  <a:lnTo>
                    <a:pt x="8249" y="16021"/>
                  </a:lnTo>
                  <a:lnTo>
                    <a:pt x="8689" y="16021"/>
                  </a:lnTo>
                  <a:lnTo>
                    <a:pt x="10082" y="16937"/>
                  </a:lnTo>
                  <a:lnTo>
                    <a:pt x="10082" y="17414"/>
                  </a:lnTo>
                  <a:lnTo>
                    <a:pt x="10998" y="17854"/>
                  </a:lnTo>
                  <a:lnTo>
                    <a:pt x="11915" y="17414"/>
                  </a:lnTo>
                  <a:lnTo>
                    <a:pt x="12355" y="17414"/>
                  </a:lnTo>
                  <a:lnTo>
                    <a:pt x="13748" y="18330"/>
                  </a:lnTo>
                  <a:lnTo>
                    <a:pt x="14664" y="19247"/>
                  </a:lnTo>
                  <a:lnTo>
                    <a:pt x="15104" y="20163"/>
                  </a:lnTo>
                  <a:lnTo>
                    <a:pt x="16021" y="19687"/>
                  </a:lnTo>
                  <a:lnTo>
                    <a:pt x="16497" y="20603"/>
                  </a:lnTo>
                  <a:lnTo>
                    <a:pt x="17854" y="21080"/>
                  </a:lnTo>
                  <a:lnTo>
                    <a:pt x="18330" y="21080"/>
                  </a:lnTo>
                  <a:lnTo>
                    <a:pt x="18770" y="21996"/>
                  </a:lnTo>
                  <a:lnTo>
                    <a:pt x="19247" y="21996"/>
                  </a:lnTo>
                  <a:lnTo>
                    <a:pt x="19687" y="22436"/>
                  </a:lnTo>
                  <a:lnTo>
                    <a:pt x="21080" y="22436"/>
                  </a:lnTo>
                  <a:lnTo>
                    <a:pt x="21996" y="22913"/>
                  </a:lnTo>
                  <a:lnTo>
                    <a:pt x="21996" y="23353"/>
                  </a:lnTo>
                  <a:lnTo>
                    <a:pt x="22436" y="23829"/>
                  </a:lnTo>
                  <a:lnTo>
                    <a:pt x="22913" y="23829"/>
                  </a:lnTo>
                  <a:lnTo>
                    <a:pt x="22913" y="24746"/>
                  </a:lnTo>
                  <a:lnTo>
                    <a:pt x="23829" y="24746"/>
                  </a:lnTo>
                  <a:lnTo>
                    <a:pt x="23829" y="25186"/>
                  </a:lnTo>
                  <a:lnTo>
                    <a:pt x="24746" y="25186"/>
                  </a:lnTo>
                  <a:lnTo>
                    <a:pt x="24746" y="24269"/>
                  </a:lnTo>
                  <a:lnTo>
                    <a:pt x="24746" y="23829"/>
                  </a:lnTo>
                  <a:lnTo>
                    <a:pt x="24746" y="23353"/>
                  </a:lnTo>
                  <a:lnTo>
                    <a:pt x="24746" y="22913"/>
                  </a:lnTo>
                  <a:lnTo>
                    <a:pt x="25186" y="22436"/>
                  </a:lnTo>
                  <a:lnTo>
                    <a:pt x="25662" y="21996"/>
                  </a:lnTo>
                  <a:lnTo>
                    <a:pt x="26579" y="21520"/>
                  </a:lnTo>
                  <a:lnTo>
                    <a:pt x="27019" y="21996"/>
                  </a:lnTo>
                  <a:lnTo>
                    <a:pt x="27495" y="22436"/>
                  </a:lnTo>
                  <a:lnTo>
                    <a:pt x="28852" y="22436"/>
                  </a:lnTo>
                  <a:lnTo>
                    <a:pt x="28852" y="22913"/>
                  </a:lnTo>
                  <a:lnTo>
                    <a:pt x="29328" y="23829"/>
                  </a:lnTo>
                  <a:lnTo>
                    <a:pt x="29328" y="24269"/>
                  </a:lnTo>
                  <a:lnTo>
                    <a:pt x="28852" y="24746"/>
                  </a:lnTo>
                  <a:lnTo>
                    <a:pt x="28852" y="25186"/>
                  </a:lnTo>
                  <a:lnTo>
                    <a:pt x="28852" y="26579"/>
                  </a:lnTo>
                  <a:lnTo>
                    <a:pt x="29328" y="27019"/>
                  </a:lnTo>
                  <a:lnTo>
                    <a:pt x="29328" y="27495"/>
                  </a:lnTo>
                  <a:lnTo>
                    <a:pt x="29768" y="28412"/>
                  </a:lnTo>
                  <a:lnTo>
                    <a:pt x="30245" y="28412"/>
                  </a:lnTo>
                  <a:lnTo>
                    <a:pt x="30245" y="29328"/>
                  </a:lnTo>
                  <a:lnTo>
                    <a:pt x="30685" y="29768"/>
                  </a:lnTo>
                  <a:lnTo>
                    <a:pt x="31161" y="29328"/>
                  </a:lnTo>
                  <a:lnTo>
                    <a:pt x="31601" y="29328"/>
                  </a:lnTo>
                  <a:lnTo>
                    <a:pt x="31601" y="28852"/>
                  </a:lnTo>
                  <a:lnTo>
                    <a:pt x="31601" y="28412"/>
                  </a:lnTo>
                  <a:lnTo>
                    <a:pt x="32078" y="28852"/>
                  </a:lnTo>
                  <a:lnTo>
                    <a:pt x="32078" y="29328"/>
                  </a:lnTo>
                  <a:lnTo>
                    <a:pt x="32994" y="28852"/>
                  </a:lnTo>
                  <a:lnTo>
                    <a:pt x="33434" y="28852"/>
                  </a:lnTo>
                  <a:lnTo>
                    <a:pt x="34351" y="28412"/>
                  </a:lnTo>
                  <a:lnTo>
                    <a:pt x="35744" y="28412"/>
                  </a:lnTo>
                  <a:lnTo>
                    <a:pt x="35744" y="27935"/>
                  </a:lnTo>
                  <a:lnTo>
                    <a:pt x="36184" y="27495"/>
                  </a:lnTo>
                  <a:lnTo>
                    <a:pt x="36660" y="27935"/>
                  </a:lnTo>
                  <a:lnTo>
                    <a:pt x="38017" y="27935"/>
                  </a:lnTo>
                  <a:lnTo>
                    <a:pt x="38493" y="27019"/>
                  </a:lnTo>
                  <a:lnTo>
                    <a:pt x="38933" y="26579"/>
                  </a:lnTo>
                  <a:lnTo>
                    <a:pt x="39850" y="26102"/>
                  </a:lnTo>
                  <a:lnTo>
                    <a:pt x="38933" y="25662"/>
                  </a:lnTo>
                  <a:lnTo>
                    <a:pt x="39410" y="25186"/>
                  </a:lnTo>
                  <a:lnTo>
                    <a:pt x="39410" y="24746"/>
                  </a:lnTo>
                  <a:lnTo>
                    <a:pt x="38933" y="24269"/>
                  </a:lnTo>
                  <a:lnTo>
                    <a:pt x="38493" y="23829"/>
                  </a:lnTo>
                  <a:lnTo>
                    <a:pt x="38017" y="23353"/>
                  </a:lnTo>
                  <a:lnTo>
                    <a:pt x="37577" y="22913"/>
                  </a:lnTo>
                  <a:lnTo>
                    <a:pt x="37100" y="22436"/>
                  </a:lnTo>
                  <a:lnTo>
                    <a:pt x="36184" y="21996"/>
                  </a:lnTo>
                  <a:lnTo>
                    <a:pt x="35744" y="21080"/>
                  </a:lnTo>
                  <a:lnTo>
                    <a:pt x="35744" y="20603"/>
                  </a:lnTo>
                  <a:lnTo>
                    <a:pt x="35744" y="19687"/>
                  </a:lnTo>
                  <a:lnTo>
                    <a:pt x="36184" y="19247"/>
                  </a:lnTo>
                  <a:lnTo>
                    <a:pt x="36184" y="18330"/>
                  </a:lnTo>
                  <a:lnTo>
                    <a:pt x="36184" y="17854"/>
                  </a:lnTo>
                  <a:lnTo>
                    <a:pt x="37100" y="17414"/>
                  </a:lnTo>
                  <a:lnTo>
                    <a:pt x="37100" y="16937"/>
                  </a:lnTo>
                  <a:lnTo>
                    <a:pt x="37577" y="16497"/>
                  </a:lnTo>
                  <a:lnTo>
                    <a:pt x="37100" y="16021"/>
                  </a:lnTo>
                  <a:lnTo>
                    <a:pt x="36184" y="16021"/>
                  </a:lnTo>
                  <a:lnTo>
                    <a:pt x="36184" y="15581"/>
                  </a:lnTo>
                  <a:lnTo>
                    <a:pt x="35744" y="15104"/>
                  </a:lnTo>
                  <a:lnTo>
                    <a:pt x="35267" y="14188"/>
                  </a:lnTo>
                  <a:lnTo>
                    <a:pt x="34827" y="13271"/>
                  </a:lnTo>
                  <a:lnTo>
                    <a:pt x="35267" y="13271"/>
                  </a:lnTo>
                  <a:lnTo>
                    <a:pt x="35744" y="12355"/>
                  </a:lnTo>
                  <a:lnTo>
                    <a:pt x="36660" y="11915"/>
                  </a:lnTo>
                  <a:lnTo>
                    <a:pt x="36660" y="11438"/>
                  </a:lnTo>
                  <a:lnTo>
                    <a:pt x="36184" y="10522"/>
                  </a:lnTo>
                  <a:lnTo>
                    <a:pt x="35744" y="10522"/>
                  </a:lnTo>
                  <a:lnTo>
                    <a:pt x="35744" y="10082"/>
                  </a:lnTo>
                  <a:lnTo>
                    <a:pt x="36184" y="9605"/>
                  </a:lnTo>
                  <a:lnTo>
                    <a:pt x="35744" y="9165"/>
                  </a:lnTo>
                  <a:lnTo>
                    <a:pt x="34827" y="9605"/>
                  </a:lnTo>
                  <a:lnTo>
                    <a:pt x="34351" y="10082"/>
                  </a:lnTo>
                  <a:lnTo>
                    <a:pt x="32994" y="9605"/>
                  </a:lnTo>
                  <a:lnTo>
                    <a:pt x="32518" y="9165"/>
                  </a:lnTo>
                  <a:lnTo>
                    <a:pt x="32078" y="9165"/>
                  </a:lnTo>
                  <a:lnTo>
                    <a:pt x="32078" y="9605"/>
                  </a:lnTo>
                  <a:lnTo>
                    <a:pt x="30685" y="9605"/>
                  </a:lnTo>
                  <a:lnTo>
                    <a:pt x="30685" y="9165"/>
                  </a:lnTo>
                  <a:lnTo>
                    <a:pt x="30685" y="8689"/>
                  </a:lnTo>
                  <a:lnTo>
                    <a:pt x="31161" y="7772"/>
                  </a:lnTo>
                  <a:lnTo>
                    <a:pt x="31161" y="7332"/>
                  </a:lnTo>
                  <a:lnTo>
                    <a:pt x="30685" y="6856"/>
                  </a:lnTo>
                  <a:lnTo>
                    <a:pt x="30245" y="6416"/>
                  </a:lnTo>
                  <a:lnTo>
                    <a:pt x="29768" y="6416"/>
                  </a:lnTo>
                  <a:lnTo>
                    <a:pt x="28852" y="6856"/>
                  </a:lnTo>
                  <a:lnTo>
                    <a:pt x="28852" y="5499"/>
                  </a:lnTo>
                  <a:lnTo>
                    <a:pt x="28412" y="5023"/>
                  </a:lnTo>
                  <a:lnTo>
                    <a:pt x="28412" y="4583"/>
                  </a:lnTo>
                  <a:lnTo>
                    <a:pt x="28412" y="3666"/>
                  </a:lnTo>
                  <a:lnTo>
                    <a:pt x="28412" y="3190"/>
                  </a:lnTo>
                  <a:lnTo>
                    <a:pt x="27495" y="3190"/>
                  </a:lnTo>
                  <a:lnTo>
                    <a:pt x="27495" y="2273"/>
                  </a:lnTo>
                  <a:lnTo>
                    <a:pt x="27019" y="2273"/>
                  </a:lnTo>
                  <a:lnTo>
                    <a:pt x="26102" y="1833"/>
                  </a:lnTo>
                  <a:lnTo>
                    <a:pt x="25662" y="1833"/>
                  </a:lnTo>
                  <a:lnTo>
                    <a:pt x="25186" y="2273"/>
                  </a:lnTo>
                  <a:lnTo>
                    <a:pt x="24269" y="2750"/>
                  </a:lnTo>
                  <a:lnTo>
                    <a:pt x="23829" y="2273"/>
                  </a:lnTo>
                  <a:lnTo>
                    <a:pt x="22436" y="2750"/>
                  </a:lnTo>
                  <a:lnTo>
                    <a:pt x="21996" y="3190"/>
                  </a:lnTo>
                  <a:lnTo>
                    <a:pt x="21520" y="3666"/>
                  </a:lnTo>
                  <a:lnTo>
                    <a:pt x="20163" y="3666"/>
                  </a:lnTo>
                  <a:lnTo>
                    <a:pt x="19687" y="4583"/>
                  </a:lnTo>
                  <a:lnTo>
                    <a:pt x="19247" y="5023"/>
                  </a:lnTo>
                  <a:lnTo>
                    <a:pt x="16497" y="5023"/>
                  </a:lnTo>
                  <a:lnTo>
                    <a:pt x="16021" y="4583"/>
                  </a:lnTo>
                  <a:lnTo>
                    <a:pt x="15581" y="4583"/>
                  </a:lnTo>
                  <a:lnTo>
                    <a:pt x="15581" y="4106"/>
                  </a:lnTo>
                  <a:lnTo>
                    <a:pt x="15104" y="4106"/>
                  </a:lnTo>
                  <a:lnTo>
                    <a:pt x="14664" y="3666"/>
                  </a:lnTo>
                  <a:lnTo>
                    <a:pt x="13748" y="3190"/>
                  </a:lnTo>
                  <a:lnTo>
                    <a:pt x="13271" y="2750"/>
                  </a:lnTo>
                  <a:lnTo>
                    <a:pt x="12831" y="2273"/>
                  </a:lnTo>
                  <a:lnTo>
                    <a:pt x="12831" y="1833"/>
                  </a:lnTo>
                  <a:lnTo>
                    <a:pt x="12831" y="1357"/>
                  </a:lnTo>
                  <a:lnTo>
                    <a:pt x="12355" y="917"/>
                  </a:lnTo>
                  <a:lnTo>
                    <a:pt x="11915" y="440"/>
                  </a:lnTo>
                  <a:lnTo>
                    <a:pt x="11438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3" name="Google Shape;1280;p54">
              <a:extLst>
                <a:ext uri="{FF2B5EF4-FFF2-40B4-BE49-F238E27FC236}">
                  <a16:creationId xmlns:a16="http://schemas.microsoft.com/office/drawing/2014/main" id="{2127A3CE-A399-84F8-AA2E-D6061AABB110}"/>
                </a:ext>
              </a:extLst>
            </p:cNvPr>
            <p:cNvSpPr/>
            <p:nvPr/>
          </p:nvSpPr>
          <p:spPr>
            <a:xfrm>
              <a:off x="1856450" y="4443050"/>
              <a:ext cx="45850" cy="45850"/>
            </a:xfrm>
            <a:custGeom>
              <a:avLst/>
              <a:gdLst/>
              <a:ahLst/>
              <a:cxnLst/>
              <a:rect l="l" t="t" r="r" b="b"/>
              <a:pathLst>
                <a:path w="1834" h="1834" extrusionOk="0">
                  <a:moveTo>
                    <a:pt x="917" y="0"/>
                  </a:moveTo>
                  <a:lnTo>
                    <a:pt x="440" y="440"/>
                  </a:lnTo>
                  <a:lnTo>
                    <a:pt x="0" y="440"/>
                  </a:lnTo>
                  <a:lnTo>
                    <a:pt x="0" y="917"/>
                  </a:lnTo>
                  <a:lnTo>
                    <a:pt x="0" y="1833"/>
                  </a:lnTo>
                  <a:lnTo>
                    <a:pt x="1833" y="1833"/>
                  </a:lnTo>
                  <a:lnTo>
                    <a:pt x="1833" y="1357"/>
                  </a:lnTo>
                  <a:lnTo>
                    <a:pt x="1833" y="440"/>
                  </a:lnTo>
                  <a:lnTo>
                    <a:pt x="135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4" name="Google Shape;1281;p54">
              <a:extLst>
                <a:ext uri="{FF2B5EF4-FFF2-40B4-BE49-F238E27FC236}">
                  <a16:creationId xmlns:a16="http://schemas.microsoft.com/office/drawing/2014/main" id="{D089A919-BE1C-39C9-5FC5-35AC7299C520}"/>
                </a:ext>
              </a:extLst>
            </p:cNvPr>
            <p:cNvSpPr/>
            <p:nvPr/>
          </p:nvSpPr>
          <p:spPr>
            <a:xfrm>
              <a:off x="2692300" y="3904150"/>
              <a:ext cx="34850" cy="45850"/>
            </a:xfrm>
            <a:custGeom>
              <a:avLst/>
              <a:gdLst/>
              <a:ahLst/>
              <a:cxnLst/>
              <a:rect l="l" t="t" r="r" b="b"/>
              <a:pathLst>
                <a:path w="1394" h="1834" extrusionOk="0">
                  <a:moveTo>
                    <a:pt x="477" y="0"/>
                  </a:moveTo>
                  <a:lnTo>
                    <a:pt x="477" y="477"/>
                  </a:lnTo>
                  <a:lnTo>
                    <a:pt x="0" y="477"/>
                  </a:lnTo>
                  <a:lnTo>
                    <a:pt x="0" y="1393"/>
                  </a:lnTo>
                  <a:lnTo>
                    <a:pt x="477" y="1833"/>
                  </a:lnTo>
                  <a:lnTo>
                    <a:pt x="1394" y="1833"/>
                  </a:lnTo>
                  <a:lnTo>
                    <a:pt x="1394" y="1393"/>
                  </a:lnTo>
                  <a:lnTo>
                    <a:pt x="1394" y="47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5" name="Google Shape;1282;p54">
              <a:extLst>
                <a:ext uri="{FF2B5EF4-FFF2-40B4-BE49-F238E27FC236}">
                  <a16:creationId xmlns:a16="http://schemas.microsoft.com/office/drawing/2014/main" id="{A37AA47E-7EB2-DBB0-7B55-5227F0B1081D}"/>
                </a:ext>
              </a:extLst>
            </p:cNvPr>
            <p:cNvSpPr/>
            <p:nvPr/>
          </p:nvSpPr>
          <p:spPr>
            <a:xfrm>
              <a:off x="4181625" y="5313725"/>
              <a:ext cx="343700" cy="125575"/>
            </a:xfrm>
            <a:custGeom>
              <a:avLst/>
              <a:gdLst/>
              <a:ahLst/>
              <a:cxnLst/>
              <a:rect l="l" t="t" r="r" b="b"/>
              <a:pathLst>
                <a:path w="13748" h="5023" extrusionOk="0">
                  <a:moveTo>
                    <a:pt x="917" y="0"/>
                  </a:moveTo>
                  <a:lnTo>
                    <a:pt x="0" y="440"/>
                  </a:lnTo>
                  <a:lnTo>
                    <a:pt x="0" y="1357"/>
                  </a:lnTo>
                  <a:lnTo>
                    <a:pt x="0" y="3190"/>
                  </a:lnTo>
                  <a:lnTo>
                    <a:pt x="1833" y="3190"/>
                  </a:lnTo>
                  <a:lnTo>
                    <a:pt x="4583" y="2750"/>
                  </a:lnTo>
                  <a:lnTo>
                    <a:pt x="6892" y="3190"/>
                  </a:lnTo>
                  <a:lnTo>
                    <a:pt x="6892" y="5023"/>
                  </a:lnTo>
                  <a:lnTo>
                    <a:pt x="10558" y="3190"/>
                  </a:lnTo>
                  <a:lnTo>
                    <a:pt x="13748" y="3190"/>
                  </a:lnTo>
                  <a:lnTo>
                    <a:pt x="13748" y="1833"/>
                  </a:lnTo>
                  <a:lnTo>
                    <a:pt x="12391" y="2273"/>
                  </a:lnTo>
                  <a:lnTo>
                    <a:pt x="10998" y="1357"/>
                  </a:lnTo>
                  <a:lnTo>
                    <a:pt x="10082" y="1833"/>
                  </a:lnTo>
                  <a:lnTo>
                    <a:pt x="7332" y="1833"/>
                  </a:lnTo>
                  <a:lnTo>
                    <a:pt x="7332" y="917"/>
                  </a:lnTo>
                  <a:lnTo>
                    <a:pt x="6416" y="917"/>
                  </a:lnTo>
                  <a:lnTo>
                    <a:pt x="4583" y="1357"/>
                  </a:lnTo>
                  <a:lnTo>
                    <a:pt x="3226" y="1357"/>
                  </a:lnTo>
                  <a:lnTo>
                    <a:pt x="3226" y="440"/>
                  </a:lnTo>
                  <a:lnTo>
                    <a:pt x="2750" y="440"/>
                  </a:lnTo>
                  <a:lnTo>
                    <a:pt x="2750" y="917"/>
                  </a:lnTo>
                  <a:lnTo>
                    <a:pt x="1393" y="917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6" name="Google Shape;1283;p54">
              <a:extLst>
                <a:ext uri="{FF2B5EF4-FFF2-40B4-BE49-F238E27FC236}">
                  <a16:creationId xmlns:a16="http://schemas.microsoft.com/office/drawing/2014/main" id="{4C303612-8F8D-2B49-D98E-541CFDBF9DF4}"/>
                </a:ext>
              </a:extLst>
            </p:cNvPr>
            <p:cNvSpPr/>
            <p:nvPr/>
          </p:nvSpPr>
          <p:spPr>
            <a:xfrm>
              <a:off x="3173475" y="5393450"/>
              <a:ext cx="45850" cy="34850"/>
            </a:xfrm>
            <a:custGeom>
              <a:avLst/>
              <a:gdLst/>
              <a:ahLst/>
              <a:cxnLst/>
              <a:rect l="l" t="t" r="r" b="b"/>
              <a:pathLst>
                <a:path w="1834" h="1394" extrusionOk="0">
                  <a:moveTo>
                    <a:pt x="0" y="1"/>
                  </a:moveTo>
                  <a:lnTo>
                    <a:pt x="0" y="478"/>
                  </a:lnTo>
                  <a:lnTo>
                    <a:pt x="477" y="1394"/>
                  </a:lnTo>
                  <a:lnTo>
                    <a:pt x="1833" y="1394"/>
                  </a:lnTo>
                  <a:lnTo>
                    <a:pt x="1833" y="917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7" name="Google Shape;1284;p54">
              <a:extLst>
                <a:ext uri="{FF2B5EF4-FFF2-40B4-BE49-F238E27FC236}">
                  <a16:creationId xmlns:a16="http://schemas.microsoft.com/office/drawing/2014/main" id="{607D77D0-B77F-BA73-96BC-912741716A6C}"/>
                </a:ext>
              </a:extLst>
            </p:cNvPr>
            <p:cNvSpPr/>
            <p:nvPr/>
          </p:nvSpPr>
          <p:spPr>
            <a:xfrm>
              <a:off x="3150550" y="5382475"/>
              <a:ext cx="11950" cy="11000"/>
            </a:xfrm>
            <a:custGeom>
              <a:avLst/>
              <a:gdLst/>
              <a:ahLst/>
              <a:cxnLst/>
              <a:rect l="l" t="t" r="r" b="b"/>
              <a:pathLst>
                <a:path w="478" h="440" extrusionOk="0">
                  <a:moveTo>
                    <a:pt x="1" y="0"/>
                  </a:moveTo>
                  <a:lnTo>
                    <a:pt x="1" y="440"/>
                  </a:lnTo>
                  <a:lnTo>
                    <a:pt x="477" y="440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  <p:sp>
          <p:nvSpPr>
            <p:cNvPr id="8718" name="Google Shape;1285;p54">
              <a:extLst>
                <a:ext uri="{FF2B5EF4-FFF2-40B4-BE49-F238E27FC236}">
                  <a16:creationId xmlns:a16="http://schemas.microsoft.com/office/drawing/2014/main" id="{6227E025-8EC9-E387-419B-82D7FD1508AC}"/>
                </a:ext>
              </a:extLst>
            </p:cNvPr>
            <p:cNvSpPr/>
            <p:nvPr/>
          </p:nvSpPr>
          <p:spPr>
            <a:xfrm>
              <a:off x="5098125" y="5233075"/>
              <a:ext cx="286900" cy="206225"/>
            </a:xfrm>
            <a:custGeom>
              <a:avLst/>
              <a:gdLst/>
              <a:ahLst/>
              <a:cxnLst/>
              <a:rect l="l" t="t" r="r" b="b"/>
              <a:pathLst>
                <a:path w="11476" h="8249" extrusionOk="0">
                  <a:moveTo>
                    <a:pt x="11475" y="0"/>
                  </a:moveTo>
                  <a:lnTo>
                    <a:pt x="11475" y="0"/>
                  </a:lnTo>
                  <a:cubicBezTo>
                    <a:pt x="11475" y="0"/>
                    <a:pt x="9642" y="477"/>
                    <a:pt x="8726" y="1393"/>
                  </a:cubicBezTo>
                  <a:cubicBezTo>
                    <a:pt x="7809" y="2310"/>
                    <a:pt x="5059" y="3226"/>
                    <a:pt x="5059" y="3226"/>
                  </a:cubicBezTo>
                  <a:lnTo>
                    <a:pt x="2750" y="3226"/>
                  </a:lnTo>
                  <a:lnTo>
                    <a:pt x="2750" y="5059"/>
                  </a:lnTo>
                  <a:lnTo>
                    <a:pt x="1393" y="5059"/>
                  </a:lnTo>
                  <a:cubicBezTo>
                    <a:pt x="1393" y="5059"/>
                    <a:pt x="2310" y="5499"/>
                    <a:pt x="1393" y="5976"/>
                  </a:cubicBezTo>
                  <a:cubicBezTo>
                    <a:pt x="1235" y="6123"/>
                    <a:pt x="1027" y="6172"/>
                    <a:pt x="820" y="6172"/>
                  </a:cubicBezTo>
                  <a:cubicBezTo>
                    <a:pt x="408" y="6172"/>
                    <a:pt x="1" y="5976"/>
                    <a:pt x="0" y="5976"/>
                  </a:cubicBezTo>
                  <a:lnTo>
                    <a:pt x="0" y="5976"/>
                  </a:lnTo>
                  <a:cubicBezTo>
                    <a:pt x="496" y="7699"/>
                    <a:pt x="1398" y="8096"/>
                    <a:pt x="2122" y="8096"/>
                  </a:cubicBezTo>
                  <a:cubicBezTo>
                    <a:pt x="2739" y="8096"/>
                    <a:pt x="3226" y="7809"/>
                    <a:pt x="3226" y="7809"/>
                  </a:cubicBezTo>
                  <a:lnTo>
                    <a:pt x="4583" y="8249"/>
                  </a:lnTo>
                  <a:lnTo>
                    <a:pt x="6893" y="5976"/>
                  </a:lnTo>
                  <a:lnTo>
                    <a:pt x="6893" y="5059"/>
                  </a:lnTo>
                  <a:lnTo>
                    <a:pt x="9642" y="4583"/>
                  </a:lnTo>
                  <a:cubicBezTo>
                    <a:pt x="9642" y="4583"/>
                    <a:pt x="8726" y="4583"/>
                    <a:pt x="8249" y="3666"/>
                  </a:cubicBezTo>
                  <a:cubicBezTo>
                    <a:pt x="7809" y="2310"/>
                    <a:pt x="9165" y="1393"/>
                    <a:pt x="9165" y="1393"/>
                  </a:cubicBezTo>
                  <a:lnTo>
                    <a:pt x="11475" y="0"/>
                  </a:lnTo>
                  <a:close/>
                </a:path>
              </a:pathLst>
            </a:custGeom>
            <a:solidFill>
              <a:srgbClr val="8E8B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D9D9D9"/>
                </a:solidFill>
              </a:endParaRPr>
            </a:p>
          </p:txBody>
        </p:sp>
      </p:grpSp>
      <p:sp>
        <p:nvSpPr>
          <p:cNvPr id="8719" name="Google Shape;1286;p54">
            <a:extLst>
              <a:ext uri="{FF2B5EF4-FFF2-40B4-BE49-F238E27FC236}">
                <a16:creationId xmlns:a16="http://schemas.microsoft.com/office/drawing/2014/main" id="{2F4C714E-FA1F-145B-C64B-9AA55A0D3B99}"/>
              </a:ext>
            </a:extLst>
          </p:cNvPr>
          <p:cNvSpPr txBox="1">
            <a:spLocks/>
          </p:cNvSpPr>
          <p:nvPr/>
        </p:nvSpPr>
        <p:spPr>
          <a:xfrm>
            <a:off x="8127999" y="2408808"/>
            <a:ext cx="964932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00000"/>
              </a:lnSpc>
              <a:buFont typeface="Proxima Nova"/>
              <a:buNone/>
            </a:pPr>
            <a:r>
              <a:rPr lang="en-GB" sz="23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Node 2</a:t>
            </a:r>
            <a:endParaRPr lang="en-US"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21" name="Google Shape;1288;p54">
            <a:extLst>
              <a:ext uri="{FF2B5EF4-FFF2-40B4-BE49-F238E27FC236}">
                <a16:creationId xmlns:a16="http://schemas.microsoft.com/office/drawing/2014/main" id="{838CA793-EC25-C55D-353C-A8C38661360A}"/>
              </a:ext>
            </a:extLst>
          </p:cNvPr>
          <p:cNvSpPr txBox="1">
            <a:spLocks/>
          </p:cNvSpPr>
          <p:nvPr/>
        </p:nvSpPr>
        <p:spPr>
          <a:xfrm>
            <a:off x="6305756" y="3140452"/>
            <a:ext cx="89729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00000"/>
              </a:lnSpc>
              <a:buFont typeface="Proxima Nova"/>
              <a:buNone/>
            </a:pPr>
            <a:r>
              <a:rPr lang="en-GB" sz="23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Node 1</a:t>
            </a:r>
            <a:endParaRPr lang="en-US"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23" name="Google Shape;1290;p54">
            <a:extLst>
              <a:ext uri="{FF2B5EF4-FFF2-40B4-BE49-F238E27FC236}">
                <a16:creationId xmlns:a16="http://schemas.microsoft.com/office/drawing/2014/main" id="{E9566352-5F06-780B-52B9-981683D20DD3}"/>
              </a:ext>
            </a:extLst>
          </p:cNvPr>
          <p:cNvSpPr txBox="1">
            <a:spLocks/>
          </p:cNvSpPr>
          <p:nvPr/>
        </p:nvSpPr>
        <p:spPr>
          <a:xfrm>
            <a:off x="8222105" y="559747"/>
            <a:ext cx="92189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00000"/>
              </a:lnSpc>
              <a:buFont typeface="Proxima Nova"/>
              <a:buNone/>
            </a:pPr>
            <a:r>
              <a:rPr lang="en-GB" sz="23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Node 3</a:t>
            </a:r>
            <a:endParaRPr lang="en-US"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8725" name="Google Shape;1292;p54">
            <a:extLst>
              <a:ext uri="{FF2B5EF4-FFF2-40B4-BE49-F238E27FC236}">
                <a16:creationId xmlns:a16="http://schemas.microsoft.com/office/drawing/2014/main" id="{CF0A3E69-3E0A-FD97-89A5-36BDC12D22CE}"/>
              </a:ext>
            </a:extLst>
          </p:cNvPr>
          <p:cNvSpPr/>
          <p:nvPr/>
        </p:nvSpPr>
        <p:spPr>
          <a:xfrm flipV="1">
            <a:off x="5413786" y="2460236"/>
            <a:ext cx="864318" cy="890066"/>
          </a:xfrm>
          <a:custGeom>
            <a:avLst/>
            <a:gdLst/>
            <a:ahLst/>
            <a:cxnLst/>
            <a:rect l="l" t="t" r="r" b="b"/>
            <a:pathLst>
              <a:path w="137375" h="51516" extrusionOk="0">
                <a:moveTo>
                  <a:pt x="137375" y="0"/>
                </a:moveTo>
                <a:lnTo>
                  <a:pt x="0" y="0"/>
                </a:lnTo>
                <a:lnTo>
                  <a:pt x="0" y="51516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726" name="Google Shape;1293;p54">
            <a:extLst>
              <a:ext uri="{FF2B5EF4-FFF2-40B4-BE49-F238E27FC236}">
                <a16:creationId xmlns:a16="http://schemas.microsoft.com/office/drawing/2014/main" id="{CA663892-6620-96DF-1DCC-B07B53CB695F}"/>
              </a:ext>
            </a:extLst>
          </p:cNvPr>
          <p:cNvSpPr/>
          <p:nvPr/>
        </p:nvSpPr>
        <p:spPr>
          <a:xfrm flipV="1">
            <a:off x="5798456" y="2133599"/>
            <a:ext cx="2329543" cy="523437"/>
          </a:xfrm>
          <a:custGeom>
            <a:avLst/>
            <a:gdLst/>
            <a:ahLst/>
            <a:cxnLst/>
            <a:rect l="l" t="t" r="r" b="b"/>
            <a:pathLst>
              <a:path w="129476" h="26788" extrusionOk="0">
                <a:moveTo>
                  <a:pt x="129476" y="0"/>
                </a:moveTo>
                <a:lnTo>
                  <a:pt x="0" y="0"/>
                </a:lnTo>
                <a:lnTo>
                  <a:pt x="0" y="26788"/>
                </a:lnTo>
              </a:path>
            </a:pathLst>
          </a:cu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cxnSp>
        <p:nvCxnSpPr>
          <p:cNvPr id="8727" name="Google Shape;1294;p54">
            <a:extLst>
              <a:ext uri="{FF2B5EF4-FFF2-40B4-BE49-F238E27FC236}">
                <a16:creationId xmlns:a16="http://schemas.microsoft.com/office/drawing/2014/main" id="{1F7369DD-388C-D57F-F699-5D5BD6D710D1}"/>
              </a:ext>
            </a:extLst>
          </p:cNvPr>
          <p:cNvCxnSpPr>
            <a:cxnSpLocks/>
          </p:cNvCxnSpPr>
          <p:nvPr/>
        </p:nvCxnSpPr>
        <p:spPr>
          <a:xfrm flipH="1">
            <a:off x="6843010" y="824459"/>
            <a:ext cx="1379095" cy="816929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8731" name="Google Shape;619;p34">
            <a:extLst>
              <a:ext uri="{FF2B5EF4-FFF2-40B4-BE49-F238E27FC236}">
                <a16:creationId xmlns:a16="http://schemas.microsoft.com/office/drawing/2014/main" id="{0FBAE30E-43B6-97EF-9324-B5246AC911B3}"/>
              </a:ext>
            </a:extLst>
          </p:cNvPr>
          <p:cNvSpPr txBox="1">
            <a:spLocks/>
          </p:cNvSpPr>
          <p:nvPr/>
        </p:nvSpPr>
        <p:spPr>
          <a:xfrm>
            <a:off x="5413785" y="3476170"/>
            <a:ext cx="3679145" cy="13570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Decentralized nodes to secure blockchain network and achieving distribution and security.</a:t>
            </a:r>
          </a:p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To see the nodes operates live visit: </a:t>
            </a:r>
            <a:r>
              <a:rPr lang="en-GB" dirty="0">
                <a:solidFill>
                  <a:srgbClr val="8E8BD8"/>
                </a:solidFill>
                <a:hlinkClick r:id="rId3"/>
              </a:rPr>
              <a:t>https://mempool.space/graphs/lightning/nodes-channels-map</a:t>
            </a:r>
            <a:r>
              <a:rPr lang="en-GB" dirty="0">
                <a:solidFill>
                  <a:srgbClr val="8E8BD8"/>
                </a:solidFill>
              </a:rPr>
              <a:t> </a:t>
            </a:r>
          </a:p>
        </p:txBody>
      </p:sp>
      <p:sp>
        <p:nvSpPr>
          <p:cNvPr id="8733" name="Google Shape;619;p34">
            <a:extLst>
              <a:ext uri="{FF2B5EF4-FFF2-40B4-BE49-F238E27FC236}">
                <a16:creationId xmlns:a16="http://schemas.microsoft.com/office/drawing/2014/main" id="{E4303858-644C-E125-05D0-41F1ECFA2661}"/>
              </a:ext>
            </a:extLst>
          </p:cNvPr>
          <p:cNvSpPr txBox="1">
            <a:spLocks/>
          </p:cNvSpPr>
          <p:nvPr/>
        </p:nvSpPr>
        <p:spPr>
          <a:xfrm>
            <a:off x="290242" y="1788386"/>
            <a:ext cx="1052330" cy="446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World with web2</a:t>
            </a:r>
          </a:p>
        </p:txBody>
      </p:sp>
      <p:sp>
        <p:nvSpPr>
          <p:cNvPr id="8734" name="Google Shape;619;p34">
            <a:extLst>
              <a:ext uri="{FF2B5EF4-FFF2-40B4-BE49-F238E27FC236}">
                <a16:creationId xmlns:a16="http://schemas.microsoft.com/office/drawing/2014/main" id="{F29C1D30-AE27-2284-BC53-1EAA0DCC2D17}"/>
              </a:ext>
            </a:extLst>
          </p:cNvPr>
          <p:cNvSpPr txBox="1">
            <a:spLocks/>
          </p:cNvSpPr>
          <p:nvPr/>
        </p:nvSpPr>
        <p:spPr>
          <a:xfrm>
            <a:off x="290242" y="4038101"/>
            <a:ext cx="1052330" cy="4468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2D5DE2"/>
              </a:buClr>
              <a:buSzPts val="1100"/>
            </a:pPr>
            <a:r>
              <a:rPr lang="en-GB" dirty="0">
                <a:solidFill>
                  <a:srgbClr val="8E8BD8"/>
                </a:solidFill>
              </a:rPr>
              <a:t>World with web3</a:t>
            </a:r>
          </a:p>
        </p:txBody>
      </p:sp>
      <p:sp>
        <p:nvSpPr>
          <p:cNvPr id="8735" name="Google Shape;3603;p68">
            <a:extLst>
              <a:ext uri="{FF2B5EF4-FFF2-40B4-BE49-F238E27FC236}">
                <a16:creationId xmlns:a16="http://schemas.microsoft.com/office/drawing/2014/main" id="{7EF6C26C-6EA5-8E54-F665-957FBE1E5390}"/>
              </a:ext>
            </a:extLst>
          </p:cNvPr>
          <p:cNvSpPr/>
          <p:nvPr/>
        </p:nvSpPr>
        <p:spPr>
          <a:xfrm flipH="1">
            <a:off x="3536802" y="638194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6" name="Google Shape;3603;p68">
            <a:extLst>
              <a:ext uri="{FF2B5EF4-FFF2-40B4-BE49-F238E27FC236}">
                <a16:creationId xmlns:a16="http://schemas.microsoft.com/office/drawing/2014/main" id="{52558A52-4745-CBFE-9895-2C20161A6C2F}"/>
              </a:ext>
            </a:extLst>
          </p:cNvPr>
          <p:cNvSpPr/>
          <p:nvPr/>
        </p:nvSpPr>
        <p:spPr>
          <a:xfrm flipH="1">
            <a:off x="1104856" y="760113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7" name="Google Shape;3603;p68">
            <a:extLst>
              <a:ext uri="{FF2B5EF4-FFF2-40B4-BE49-F238E27FC236}">
                <a16:creationId xmlns:a16="http://schemas.microsoft.com/office/drawing/2014/main" id="{10ECD282-4D8D-64AE-6271-5FA8F5E0BF40}"/>
              </a:ext>
            </a:extLst>
          </p:cNvPr>
          <p:cNvSpPr/>
          <p:nvPr/>
        </p:nvSpPr>
        <p:spPr>
          <a:xfrm flipH="1">
            <a:off x="2651430" y="1289779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8" name="Google Shape;3603;p68">
            <a:extLst>
              <a:ext uri="{FF2B5EF4-FFF2-40B4-BE49-F238E27FC236}">
                <a16:creationId xmlns:a16="http://schemas.microsoft.com/office/drawing/2014/main" id="{19DE1E58-446E-A13F-B3DF-FE210F04EBBC}"/>
              </a:ext>
            </a:extLst>
          </p:cNvPr>
          <p:cNvSpPr/>
          <p:nvPr/>
        </p:nvSpPr>
        <p:spPr>
          <a:xfrm flipH="1">
            <a:off x="2327729" y="638194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9" name="Google Shape;3603;p68">
            <a:extLst>
              <a:ext uri="{FF2B5EF4-FFF2-40B4-BE49-F238E27FC236}">
                <a16:creationId xmlns:a16="http://schemas.microsoft.com/office/drawing/2014/main" id="{36DCB0B2-1B9F-CB76-1B28-81D5C32C7A0D}"/>
              </a:ext>
            </a:extLst>
          </p:cNvPr>
          <p:cNvSpPr/>
          <p:nvPr/>
        </p:nvSpPr>
        <p:spPr>
          <a:xfrm flipH="1">
            <a:off x="1624930" y="1575937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0" name="Google Shape;3603;p68">
            <a:extLst>
              <a:ext uri="{FF2B5EF4-FFF2-40B4-BE49-F238E27FC236}">
                <a16:creationId xmlns:a16="http://schemas.microsoft.com/office/drawing/2014/main" id="{30BEF279-0F63-7E66-4DA4-A4A344141EFB}"/>
              </a:ext>
            </a:extLst>
          </p:cNvPr>
          <p:cNvSpPr/>
          <p:nvPr/>
        </p:nvSpPr>
        <p:spPr>
          <a:xfrm flipH="1">
            <a:off x="4298802" y="1870794"/>
            <a:ext cx="178589" cy="262805"/>
          </a:xfrm>
          <a:custGeom>
            <a:avLst/>
            <a:gdLst/>
            <a:ahLst/>
            <a:cxnLst/>
            <a:rect l="l" t="t" r="r" b="b"/>
            <a:pathLst>
              <a:path w="133027" h="195758" extrusionOk="0">
                <a:moveTo>
                  <a:pt x="65846" y="26249"/>
                </a:moveTo>
                <a:cubicBezTo>
                  <a:pt x="87201" y="26249"/>
                  <a:pt x="104108" y="43156"/>
                  <a:pt x="104108" y="64511"/>
                </a:cubicBezTo>
                <a:cubicBezTo>
                  <a:pt x="104108" y="85422"/>
                  <a:pt x="87201" y="102328"/>
                  <a:pt x="65846" y="102328"/>
                </a:cubicBezTo>
                <a:cubicBezTo>
                  <a:pt x="44936" y="102328"/>
                  <a:pt x="28029" y="85422"/>
                  <a:pt x="28029" y="64511"/>
                </a:cubicBezTo>
                <a:cubicBezTo>
                  <a:pt x="28029" y="43156"/>
                  <a:pt x="44936" y="26249"/>
                  <a:pt x="65846" y="26249"/>
                </a:cubicBezTo>
                <a:close/>
                <a:moveTo>
                  <a:pt x="66291" y="0"/>
                </a:moveTo>
                <a:cubicBezTo>
                  <a:pt x="29809" y="0"/>
                  <a:pt x="0" y="29809"/>
                  <a:pt x="0" y="66291"/>
                </a:cubicBezTo>
                <a:cubicBezTo>
                  <a:pt x="0" y="84977"/>
                  <a:pt x="18241" y="118345"/>
                  <a:pt x="18241" y="118345"/>
                </a:cubicBezTo>
                <a:lnTo>
                  <a:pt x="64066" y="195758"/>
                </a:lnTo>
                <a:lnTo>
                  <a:pt x="111671" y="119234"/>
                </a:lnTo>
                <a:cubicBezTo>
                  <a:pt x="111671" y="119234"/>
                  <a:pt x="133027" y="87201"/>
                  <a:pt x="133027" y="66291"/>
                </a:cubicBezTo>
                <a:cubicBezTo>
                  <a:pt x="133027" y="29809"/>
                  <a:pt x="103218" y="0"/>
                  <a:pt x="66291" y="0"/>
                </a:cubicBezTo>
                <a:close/>
              </a:path>
            </a:pathLst>
          </a:cu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41" name="Google Shape;1294;p54">
            <a:extLst>
              <a:ext uri="{FF2B5EF4-FFF2-40B4-BE49-F238E27FC236}">
                <a16:creationId xmlns:a16="http://schemas.microsoft.com/office/drawing/2014/main" id="{AA7BFD8C-8B16-9635-ED89-51C292ECDF03}"/>
              </a:ext>
            </a:extLst>
          </p:cNvPr>
          <p:cNvCxnSpPr>
            <a:cxnSpLocks/>
            <a:endCxn id="8745" idx="2"/>
          </p:cNvCxnSpPr>
          <p:nvPr/>
        </p:nvCxnSpPr>
        <p:spPr>
          <a:xfrm flipH="1" flipV="1">
            <a:off x="548681" y="449943"/>
            <a:ext cx="483604" cy="268575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8745" name="Google Shape;1290;p54">
            <a:extLst>
              <a:ext uri="{FF2B5EF4-FFF2-40B4-BE49-F238E27FC236}">
                <a16:creationId xmlns:a16="http://schemas.microsoft.com/office/drawing/2014/main" id="{22799AD8-2928-7815-3F2D-6622E6BA8F86}"/>
              </a:ext>
            </a:extLst>
          </p:cNvPr>
          <p:cNvSpPr txBox="1">
            <a:spLocks/>
          </p:cNvSpPr>
          <p:nvPr/>
        </p:nvSpPr>
        <p:spPr>
          <a:xfrm>
            <a:off x="87733" y="30243"/>
            <a:ext cx="921895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00000"/>
              </a:lnSpc>
              <a:buFont typeface="Proxima Nova"/>
              <a:buNone/>
            </a:pPr>
            <a:r>
              <a:rPr lang="en-GB" sz="2300" dirty="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Node</a:t>
            </a:r>
            <a:endParaRPr lang="en-US" sz="23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86324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WEB2 vs. WEB3</a:t>
            </a:r>
            <a:endParaRPr dirty="0"/>
          </a:p>
        </p:txBody>
      </p:sp>
      <p:sp>
        <p:nvSpPr>
          <p:cNvPr id="645" name="Google Shape;645;p37"/>
          <p:cNvSpPr txBox="1">
            <a:spLocks noGrp="1"/>
          </p:cNvSpPr>
          <p:nvPr>
            <p:ph type="subTitle" idx="1"/>
          </p:nvPr>
        </p:nvSpPr>
        <p:spPr>
          <a:xfrm>
            <a:off x="4537650" y="2010250"/>
            <a:ext cx="3886200" cy="698100"/>
          </a:xfrm>
          <a:prstGeom prst="rect">
            <a:avLst/>
          </a:prstGeom>
        </p:spPr>
        <p:txBody>
          <a:bodyPr spcFirstLastPara="1" wrap="square" lIns="182875" tIns="182875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Web2 centralized, controlled, not verified, lack of transparency, and integrity </a:t>
            </a:r>
            <a:endParaRPr dirty="0"/>
          </a:p>
        </p:txBody>
      </p:sp>
      <p:sp>
        <p:nvSpPr>
          <p:cNvPr id="646" name="Google Shape;646;p37"/>
          <p:cNvSpPr txBox="1">
            <a:spLocks noGrp="1"/>
          </p:cNvSpPr>
          <p:nvPr>
            <p:ph type="subTitle" idx="2"/>
          </p:nvPr>
        </p:nvSpPr>
        <p:spPr>
          <a:xfrm>
            <a:off x="-58057" y="3661263"/>
            <a:ext cx="4664257" cy="698100"/>
          </a:xfrm>
          <a:prstGeom prst="rect">
            <a:avLst/>
          </a:prstGeom>
        </p:spPr>
        <p:txBody>
          <a:bodyPr spcFirstLastPara="1" wrap="square" lIns="91425" tIns="182875" rIns="18287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Decentralized, owner based, trustless, tranparent</a:t>
            </a:r>
            <a:endParaRPr dirty="0"/>
          </a:p>
        </p:txBody>
      </p:sp>
      <p:sp>
        <p:nvSpPr>
          <p:cNvPr id="647" name="Google Shape;647;p37"/>
          <p:cNvSpPr txBox="1">
            <a:spLocks noGrp="1"/>
          </p:cNvSpPr>
          <p:nvPr>
            <p:ph type="title" idx="3"/>
          </p:nvPr>
        </p:nvSpPr>
        <p:spPr>
          <a:xfrm>
            <a:off x="2311350" y="1766350"/>
            <a:ext cx="1769100" cy="1185900"/>
          </a:xfrm>
          <a:prstGeom prst="rect">
            <a:avLst/>
          </a:prstGeom>
        </p:spPr>
        <p:txBody>
          <a:bodyPr spcFirstLastPara="1" wrap="square" lIns="91425" tIns="0" rIns="18287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WEB2</a:t>
            </a:r>
            <a:endParaRPr sz="3200" dirty="0"/>
          </a:p>
        </p:txBody>
      </p:sp>
      <p:sp>
        <p:nvSpPr>
          <p:cNvPr id="648" name="Google Shape;648;p37"/>
          <p:cNvSpPr txBox="1">
            <a:spLocks noGrp="1"/>
          </p:cNvSpPr>
          <p:nvPr>
            <p:ph type="title" idx="4"/>
          </p:nvPr>
        </p:nvSpPr>
        <p:spPr>
          <a:xfrm>
            <a:off x="5063400" y="3417375"/>
            <a:ext cx="1584143" cy="1185900"/>
          </a:xfrm>
          <a:prstGeom prst="rect">
            <a:avLst/>
          </a:prstGeom>
        </p:spPr>
        <p:txBody>
          <a:bodyPr spcFirstLastPara="1" wrap="square" lIns="182875" tIns="0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WEB3</a:t>
            </a:r>
            <a:endParaRPr sz="3200" dirty="0"/>
          </a:p>
        </p:txBody>
      </p:sp>
      <p:sp>
        <p:nvSpPr>
          <p:cNvPr id="650" name="Google Shape;650;p37"/>
          <p:cNvSpPr/>
          <p:nvPr/>
        </p:nvSpPr>
        <p:spPr>
          <a:xfrm>
            <a:off x="6204207" y="3628516"/>
            <a:ext cx="523164" cy="785069"/>
          </a:xfrm>
          <a:custGeom>
            <a:avLst/>
            <a:gdLst/>
            <a:ahLst/>
            <a:cxnLst/>
            <a:rect l="l" t="t" r="r" b="b"/>
            <a:pathLst>
              <a:path w="172951" h="208768" extrusionOk="0">
                <a:moveTo>
                  <a:pt x="12918" y="85334"/>
                </a:moveTo>
                <a:cubicBezTo>
                  <a:pt x="14778" y="85334"/>
                  <a:pt x="16474" y="86084"/>
                  <a:pt x="17713" y="87323"/>
                </a:cubicBezTo>
                <a:cubicBezTo>
                  <a:pt x="18920" y="88563"/>
                  <a:pt x="19703" y="90259"/>
                  <a:pt x="19703" y="92118"/>
                </a:cubicBezTo>
                <a:lnTo>
                  <a:pt x="19703" y="116649"/>
                </a:lnTo>
                <a:cubicBezTo>
                  <a:pt x="19703" y="118508"/>
                  <a:pt x="18920" y="120204"/>
                  <a:pt x="17713" y="121444"/>
                </a:cubicBezTo>
                <a:cubicBezTo>
                  <a:pt x="16474" y="122683"/>
                  <a:pt x="14778" y="123434"/>
                  <a:pt x="12918" y="123434"/>
                </a:cubicBezTo>
                <a:cubicBezTo>
                  <a:pt x="11026" y="123434"/>
                  <a:pt x="9330" y="122683"/>
                  <a:pt x="8091" y="121444"/>
                </a:cubicBezTo>
                <a:cubicBezTo>
                  <a:pt x="6884" y="120204"/>
                  <a:pt x="6101" y="118508"/>
                  <a:pt x="6101" y="116649"/>
                </a:cubicBezTo>
                <a:lnTo>
                  <a:pt x="6101" y="92118"/>
                </a:lnTo>
                <a:cubicBezTo>
                  <a:pt x="6101" y="90259"/>
                  <a:pt x="6884" y="88563"/>
                  <a:pt x="8091" y="87323"/>
                </a:cubicBezTo>
                <a:cubicBezTo>
                  <a:pt x="9330" y="86084"/>
                  <a:pt x="11026" y="85334"/>
                  <a:pt x="12918" y="85334"/>
                </a:cubicBezTo>
                <a:close/>
                <a:moveTo>
                  <a:pt x="160033" y="85334"/>
                </a:moveTo>
                <a:cubicBezTo>
                  <a:pt x="161893" y="85334"/>
                  <a:pt x="163589" y="86084"/>
                  <a:pt x="164828" y="87323"/>
                </a:cubicBezTo>
                <a:cubicBezTo>
                  <a:pt x="166068" y="88563"/>
                  <a:pt x="166818" y="90259"/>
                  <a:pt x="166818" y="92118"/>
                </a:cubicBezTo>
                <a:lnTo>
                  <a:pt x="166818" y="116649"/>
                </a:lnTo>
                <a:cubicBezTo>
                  <a:pt x="166818" y="118508"/>
                  <a:pt x="166068" y="120204"/>
                  <a:pt x="164828" y="121444"/>
                </a:cubicBezTo>
                <a:cubicBezTo>
                  <a:pt x="163589" y="122683"/>
                  <a:pt x="161893" y="123434"/>
                  <a:pt x="160033" y="123434"/>
                </a:cubicBezTo>
                <a:cubicBezTo>
                  <a:pt x="158174" y="123434"/>
                  <a:pt x="156478" y="122683"/>
                  <a:pt x="155238" y="121444"/>
                </a:cubicBezTo>
                <a:cubicBezTo>
                  <a:pt x="153999" y="120204"/>
                  <a:pt x="153248" y="118508"/>
                  <a:pt x="153248" y="116649"/>
                </a:cubicBezTo>
                <a:lnTo>
                  <a:pt x="153248" y="92118"/>
                </a:lnTo>
                <a:cubicBezTo>
                  <a:pt x="153248" y="90259"/>
                  <a:pt x="153999" y="88563"/>
                  <a:pt x="155238" y="87323"/>
                </a:cubicBezTo>
                <a:cubicBezTo>
                  <a:pt x="156478" y="86084"/>
                  <a:pt x="158174" y="85334"/>
                  <a:pt x="160033" y="85334"/>
                </a:cubicBezTo>
                <a:close/>
                <a:moveTo>
                  <a:pt x="93717" y="135209"/>
                </a:moveTo>
                <a:cubicBezTo>
                  <a:pt x="95316" y="135209"/>
                  <a:pt x="96751" y="135862"/>
                  <a:pt x="97795" y="136906"/>
                </a:cubicBezTo>
                <a:cubicBezTo>
                  <a:pt x="98839" y="137917"/>
                  <a:pt x="99458" y="139319"/>
                  <a:pt x="99458" y="140885"/>
                </a:cubicBezTo>
                <a:cubicBezTo>
                  <a:pt x="99458" y="142451"/>
                  <a:pt x="98839" y="143854"/>
                  <a:pt x="97795" y="144897"/>
                </a:cubicBezTo>
                <a:cubicBezTo>
                  <a:pt x="96751" y="145941"/>
                  <a:pt x="95316" y="146561"/>
                  <a:pt x="93717" y="146561"/>
                </a:cubicBezTo>
                <a:lnTo>
                  <a:pt x="79038" y="146561"/>
                </a:lnTo>
                <a:lnTo>
                  <a:pt x="79038" y="135209"/>
                </a:lnTo>
                <a:close/>
                <a:moveTo>
                  <a:pt x="93717" y="152694"/>
                </a:moveTo>
                <a:cubicBezTo>
                  <a:pt x="95316" y="152694"/>
                  <a:pt x="96751" y="153313"/>
                  <a:pt x="97795" y="154357"/>
                </a:cubicBezTo>
                <a:cubicBezTo>
                  <a:pt x="98839" y="155368"/>
                  <a:pt x="99458" y="156804"/>
                  <a:pt x="99458" y="158337"/>
                </a:cubicBezTo>
                <a:cubicBezTo>
                  <a:pt x="99458" y="159903"/>
                  <a:pt x="98839" y="161338"/>
                  <a:pt x="97795" y="162349"/>
                </a:cubicBezTo>
                <a:cubicBezTo>
                  <a:pt x="96751" y="163393"/>
                  <a:pt x="95316" y="164013"/>
                  <a:pt x="93717" y="164013"/>
                </a:cubicBezTo>
                <a:lnTo>
                  <a:pt x="79038" y="164013"/>
                </a:lnTo>
                <a:lnTo>
                  <a:pt x="79038" y="152694"/>
                </a:lnTo>
                <a:close/>
                <a:moveTo>
                  <a:pt x="82594" y="122814"/>
                </a:moveTo>
                <a:cubicBezTo>
                  <a:pt x="80898" y="122814"/>
                  <a:pt x="79528" y="124184"/>
                  <a:pt x="79528" y="125880"/>
                </a:cubicBezTo>
                <a:lnTo>
                  <a:pt x="79528" y="129109"/>
                </a:lnTo>
                <a:lnTo>
                  <a:pt x="70427" y="129109"/>
                </a:lnTo>
                <a:cubicBezTo>
                  <a:pt x="68731" y="129109"/>
                  <a:pt x="67361" y="130479"/>
                  <a:pt x="67361" y="132176"/>
                </a:cubicBezTo>
                <a:cubicBezTo>
                  <a:pt x="67361" y="133872"/>
                  <a:pt x="68731" y="135209"/>
                  <a:pt x="70427" y="135209"/>
                </a:cubicBezTo>
                <a:lnTo>
                  <a:pt x="72939" y="135209"/>
                </a:lnTo>
                <a:lnTo>
                  <a:pt x="72939" y="164013"/>
                </a:lnTo>
                <a:lnTo>
                  <a:pt x="70427" y="164013"/>
                </a:lnTo>
                <a:cubicBezTo>
                  <a:pt x="68731" y="164013"/>
                  <a:pt x="67361" y="165383"/>
                  <a:pt x="67361" y="167079"/>
                </a:cubicBezTo>
                <a:cubicBezTo>
                  <a:pt x="67361" y="168775"/>
                  <a:pt x="68731" y="170145"/>
                  <a:pt x="70427" y="170145"/>
                </a:cubicBezTo>
                <a:lnTo>
                  <a:pt x="79528" y="170145"/>
                </a:lnTo>
                <a:lnTo>
                  <a:pt x="79528" y="173375"/>
                </a:lnTo>
                <a:cubicBezTo>
                  <a:pt x="79528" y="175071"/>
                  <a:pt x="80898" y="176441"/>
                  <a:pt x="82594" y="176441"/>
                </a:cubicBezTo>
                <a:cubicBezTo>
                  <a:pt x="84290" y="176441"/>
                  <a:pt x="85628" y="175071"/>
                  <a:pt x="85628" y="173375"/>
                </a:cubicBezTo>
                <a:lnTo>
                  <a:pt x="85628" y="170145"/>
                </a:lnTo>
                <a:lnTo>
                  <a:pt x="90684" y="170145"/>
                </a:lnTo>
                <a:lnTo>
                  <a:pt x="90684" y="173375"/>
                </a:lnTo>
                <a:cubicBezTo>
                  <a:pt x="90684" y="175071"/>
                  <a:pt x="92054" y="176441"/>
                  <a:pt x="93717" y="176441"/>
                </a:cubicBezTo>
                <a:cubicBezTo>
                  <a:pt x="95414" y="176441"/>
                  <a:pt x="96784" y="175071"/>
                  <a:pt x="96784" y="173375"/>
                </a:cubicBezTo>
                <a:lnTo>
                  <a:pt x="96784" y="169721"/>
                </a:lnTo>
                <a:cubicBezTo>
                  <a:pt x="98806" y="169199"/>
                  <a:pt x="100633" y="168123"/>
                  <a:pt x="102101" y="166688"/>
                </a:cubicBezTo>
                <a:cubicBezTo>
                  <a:pt x="104254" y="164535"/>
                  <a:pt x="105591" y="161599"/>
                  <a:pt x="105591" y="158337"/>
                </a:cubicBezTo>
                <a:cubicBezTo>
                  <a:pt x="105591" y="155010"/>
                  <a:pt x="104156" y="151845"/>
                  <a:pt x="101677" y="149627"/>
                </a:cubicBezTo>
                <a:cubicBezTo>
                  <a:pt x="104156" y="147377"/>
                  <a:pt x="105591" y="144245"/>
                  <a:pt x="105591" y="140885"/>
                </a:cubicBezTo>
                <a:cubicBezTo>
                  <a:pt x="105591" y="137656"/>
                  <a:pt x="104221" y="134687"/>
                  <a:pt x="102101" y="132567"/>
                </a:cubicBezTo>
                <a:cubicBezTo>
                  <a:pt x="100633" y="131132"/>
                  <a:pt x="98806" y="130055"/>
                  <a:pt x="96784" y="129501"/>
                </a:cubicBezTo>
                <a:lnTo>
                  <a:pt x="96784" y="125880"/>
                </a:lnTo>
                <a:cubicBezTo>
                  <a:pt x="96784" y="124184"/>
                  <a:pt x="95414" y="122814"/>
                  <a:pt x="93717" y="122814"/>
                </a:cubicBezTo>
                <a:cubicBezTo>
                  <a:pt x="92054" y="122814"/>
                  <a:pt x="90684" y="124184"/>
                  <a:pt x="90684" y="125880"/>
                </a:cubicBezTo>
                <a:lnTo>
                  <a:pt x="90684" y="129109"/>
                </a:lnTo>
                <a:lnTo>
                  <a:pt x="85628" y="129109"/>
                </a:lnTo>
                <a:lnTo>
                  <a:pt x="85628" y="125880"/>
                </a:lnTo>
                <a:cubicBezTo>
                  <a:pt x="85628" y="124184"/>
                  <a:pt x="84290" y="122814"/>
                  <a:pt x="82594" y="122814"/>
                </a:cubicBezTo>
                <a:close/>
                <a:moveTo>
                  <a:pt x="156967" y="25835"/>
                </a:moveTo>
                <a:lnTo>
                  <a:pt x="156967" y="79592"/>
                </a:lnTo>
                <a:cubicBezTo>
                  <a:pt x="154651" y="80147"/>
                  <a:pt x="152563" y="81354"/>
                  <a:pt x="150932" y="82985"/>
                </a:cubicBezTo>
                <a:cubicBezTo>
                  <a:pt x="148584" y="85334"/>
                  <a:pt x="147116" y="88563"/>
                  <a:pt x="147116" y="92118"/>
                </a:cubicBezTo>
                <a:lnTo>
                  <a:pt x="147116" y="116649"/>
                </a:lnTo>
                <a:cubicBezTo>
                  <a:pt x="147116" y="120204"/>
                  <a:pt x="148584" y="123434"/>
                  <a:pt x="150932" y="125782"/>
                </a:cubicBezTo>
                <a:cubicBezTo>
                  <a:pt x="152563" y="127413"/>
                  <a:pt x="154651" y="128620"/>
                  <a:pt x="156967" y="129175"/>
                </a:cubicBezTo>
                <a:lnTo>
                  <a:pt x="156967" y="182965"/>
                </a:lnTo>
                <a:lnTo>
                  <a:pt x="151911" y="182965"/>
                </a:lnTo>
                <a:cubicBezTo>
                  <a:pt x="151487" y="165317"/>
                  <a:pt x="147442" y="148942"/>
                  <a:pt x="140722" y="135242"/>
                </a:cubicBezTo>
                <a:cubicBezTo>
                  <a:pt x="134264" y="122064"/>
                  <a:pt x="125326" y="111332"/>
                  <a:pt x="114822" y="104384"/>
                </a:cubicBezTo>
                <a:cubicBezTo>
                  <a:pt x="120074" y="100893"/>
                  <a:pt x="124934" y="96490"/>
                  <a:pt x="129273" y="91303"/>
                </a:cubicBezTo>
                <a:cubicBezTo>
                  <a:pt x="134818" y="84681"/>
                  <a:pt x="139581" y="76787"/>
                  <a:pt x="143267" y="67915"/>
                </a:cubicBezTo>
                <a:cubicBezTo>
                  <a:pt x="143919" y="66381"/>
                  <a:pt x="143169" y="64587"/>
                  <a:pt x="141603" y="63935"/>
                </a:cubicBezTo>
                <a:cubicBezTo>
                  <a:pt x="141219" y="63775"/>
                  <a:pt x="140824" y="63699"/>
                  <a:pt x="140436" y="63699"/>
                </a:cubicBezTo>
                <a:cubicBezTo>
                  <a:pt x="139240" y="63699"/>
                  <a:pt x="138116" y="64417"/>
                  <a:pt x="137623" y="65599"/>
                </a:cubicBezTo>
                <a:cubicBezTo>
                  <a:pt x="134166" y="73851"/>
                  <a:pt x="129762" y="81223"/>
                  <a:pt x="124576" y="87389"/>
                </a:cubicBezTo>
                <a:cubicBezTo>
                  <a:pt x="119520" y="93423"/>
                  <a:pt x="113746" y="98284"/>
                  <a:pt x="107483" y="101676"/>
                </a:cubicBezTo>
                <a:cubicBezTo>
                  <a:pt x="106961" y="101970"/>
                  <a:pt x="106504" y="102394"/>
                  <a:pt x="106211" y="102948"/>
                </a:cubicBezTo>
                <a:cubicBezTo>
                  <a:pt x="105428" y="104416"/>
                  <a:pt x="105982" y="106276"/>
                  <a:pt x="107450" y="107091"/>
                </a:cubicBezTo>
                <a:cubicBezTo>
                  <a:pt x="118769" y="113158"/>
                  <a:pt x="128425" y="124021"/>
                  <a:pt x="135242" y="137917"/>
                </a:cubicBezTo>
                <a:cubicBezTo>
                  <a:pt x="141570" y="150802"/>
                  <a:pt x="145387" y="166231"/>
                  <a:pt x="145811" y="182965"/>
                </a:cubicBezTo>
                <a:lnTo>
                  <a:pt x="107581" y="182965"/>
                </a:lnTo>
                <a:cubicBezTo>
                  <a:pt x="110027" y="181399"/>
                  <a:pt x="112311" y="179572"/>
                  <a:pt x="114366" y="177517"/>
                </a:cubicBezTo>
                <a:cubicBezTo>
                  <a:pt x="121509" y="170374"/>
                  <a:pt x="125913" y="160522"/>
                  <a:pt x="125913" y="149627"/>
                </a:cubicBezTo>
                <a:cubicBezTo>
                  <a:pt x="125913" y="140102"/>
                  <a:pt x="122521" y="131360"/>
                  <a:pt x="116910" y="124543"/>
                </a:cubicBezTo>
                <a:cubicBezTo>
                  <a:pt x="111169" y="117595"/>
                  <a:pt x="103112" y="112636"/>
                  <a:pt x="93946" y="110875"/>
                </a:cubicBezTo>
                <a:cubicBezTo>
                  <a:pt x="93762" y="110842"/>
                  <a:pt x="93578" y="110827"/>
                  <a:pt x="93398" y="110827"/>
                </a:cubicBezTo>
                <a:cubicBezTo>
                  <a:pt x="91944" y="110827"/>
                  <a:pt x="90648" y="111842"/>
                  <a:pt x="90358" y="113321"/>
                </a:cubicBezTo>
                <a:cubicBezTo>
                  <a:pt x="90064" y="114985"/>
                  <a:pt x="91140" y="116551"/>
                  <a:pt x="92804" y="116877"/>
                </a:cubicBezTo>
                <a:cubicBezTo>
                  <a:pt x="100567" y="118377"/>
                  <a:pt x="107352" y="122553"/>
                  <a:pt x="112213" y="128424"/>
                </a:cubicBezTo>
                <a:cubicBezTo>
                  <a:pt x="116943" y="134166"/>
                  <a:pt x="119813" y="141570"/>
                  <a:pt x="119813" y="149627"/>
                </a:cubicBezTo>
                <a:cubicBezTo>
                  <a:pt x="119813" y="158826"/>
                  <a:pt x="116062" y="167144"/>
                  <a:pt x="110027" y="173179"/>
                </a:cubicBezTo>
                <a:cubicBezTo>
                  <a:pt x="103993" y="179214"/>
                  <a:pt x="95675" y="182965"/>
                  <a:pt x="86476" y="182965"/>
                </a:cubicBezTo>
                <a:cubicBezTo>
                  <a:pt x="77244" y="182965"/>
                  <a:pt x="68926" y="179214"/>
                  <a:pt x="62892" y="173179"/>
                </a:cubicBezTo>
                <a:cubicBezTo>
                  <a:pt x="56857" y="167144"/>
                  <a:pt x="53138" y="158826"/>
                  <a:pt x="53138" y="149627"/>
                </a:cubicBezTo>
                <a:cubicBezTo>
                  <a:pt x="53138" y="141570"/>
                  <a:pt x="55976" y="134166"/>
                  <a:pt x="60739" y="128424"/>
                </a:cubicBezTo>
                <a:cubicBezTo>
                  <a:pt x="65567" y="122553"/>
                  <a:pt x="72384" y="118377"/>
                  <a:pt x="80148" y="116877"/>
                </a:cubicBezTo>
                <a:cubicBezTo>
                  <a:pt x="81811" y="116583"/>
                  <a:pt x="82888" y="114985"/>
                  <a:pt x="82561" y="113321"/>
                </a:cubicBezTo>
                <a:cubicBezTo>
                  <a:pt x="82271" y="111842"/>
                  <a:pt x="81001" y="110827"/>
                  <a:pt x="79553" y="110827"/>
                </a:cubicBezTo>
                <a:cubicBezTo>
                  <a:pt x="79373" y="110827"/>
                  <a:pt x="79190" y="110842"/>
                  <a:pt x="79006" y="110875"/>
                </a:cubicBezTo>
                <a:cubicBezTo>
                  <a:pt x="69807" y="112636"/>
                  <a:pt x="61750" y="117595"/>
                  <a:pt x="56042" y="124543"/>
                </a:cubicBezTo>
                <a:cubicBezTo>
                  <a:pt x="50398" y="131360"/>
                  <a:pt x="47039" y="140102"/>
                  <a:pt x="47039" y="149627"/>
                </a:cubicBezTo>
                <a:cubicBezTo>
                  <a:pt x="47039" y="160522"/>
                  <a:pt x="51442" y="170374"/>
                  <a:pt x="58586" y="177517"/>
                </a:cubicBezTo>
                <a:cubicBezTo>
                  <a:pt x="60641" y="179572"/>
                  <a:pt x="62892" y="181399"/>
                  <a:pt x="65371" y="182965"/>
                </a:cubicBezTo>
                <a:lnTo>
                  <a:pt x="27141" y="182965"/>
                </a:lnTo>
                <a:cubicBezTo>
                  <a:pt x="27206" y="179409"/>
                  <a:pt x="27467" y="175919"/>
                  <a:pt x="27826" y="172559"/>
                </a:cubicBezTo>
                <a:cubicBezTo>
                  <a:pt x="28347" y="168090"/>
                  <a:pt x="29098" y="163719"/>
                  <a:pt x="30076" y="159511"/>
                </a:cubicBezTo>
                <a:cubicBezTo>
                  <a:pt x="30468" y="157848"/>
                  <a:pt x="29457" y="156217"/>
                  <a:pt x="27826" y="155825"/>
                </a:cubicBezTo>
                <a:cubicBezTo>
                  <a:pt x="27599" y="155776"/>
                  <a:pt x="27374" y="155753"/>
                  <a:pt x="27152" y="155753"/>
                </a:cubicBezTo>
                <a:cubicBezTo>
                  <a:pt x="25741" y="155753"/>
                  <a:pt x="24478" y="156699"/>
                  <a:pt x="24140" y="158108"/>
                </a:cubicBezTo>
                <a:cubicBezTo>
                  <a:pt x="23096" y="162545"/>
                  <a:pt x="22313" y="167144"/>
                  <a:pt x="21758" y="171874"/>
                </a:cubicBezTo>
                <a:cubicBezTo>
                  <a:pt x="21367" y="175527"/>
                  <a:pt x="21106" y="179214"/>
                  <a:pt x="21008" y="182965"/>
                </a:cubicBezTo>
                <a:lnTo>
                  <a:pt x="15952" y="182965"/>
                </a:lnTo>
                <a:lnTo>
                  <a:pt x="15952" y="129175"/>
                </a:lnTo>
                <a:cubicBezTo>
                  <a:pt x="18301" y="128620"/>
                  <a:pt x="20356" y="127413"/>
                  <a:pt x="22019" y="125782"/>
                </a:cubicBezTo>
                <a:cubicBezTo>
                  <a:pt x="24368" y="123434"/>
                  <a:pt x="25803" y="120204"/>
                  <a:pt x="25803" y="116649"/>
                </a:cubicBezTo>
                <a:lnTo>
                  <a:pt x="25803" y="92118"/>
                </a:lnTo>
                <a:cubicBezTo>
                  <a:pt x="25803" y="88563"/>
                  <a:pt x="24368" y="85334"/>
                  <a:pt x="22019" y="83018"/>
                </a:cubicBezTo>
                <a:cubicBezTo>
                  <a:pt x="20356" y="81354"/>
                  <a:pt x="18301" y="80147"/>
                  <a:pt x="15952" y="79592"/>
                </a:cubicBezTo>
                <a:lnTo>
                  <a:pt x="15952" y="25835"/>
                </a:lnTo>
                <a:lnTo>
                  <a:pt x="21008" y="25835"/>
                </a:lnTo>
                <a:cubicBezTo>
                  <a:pt x="21432" y="43450"/>
                  <a:pt x="25510" y="59825"/>
                  <a:pt x="32229" y="73525"/>
                </a:cubicBezTo>
                <a:cubicBezTo>
                  <a:pt x="38688" y="86736"/>
                  <a:pt x="47626" y="97436"/>
                  <a:pt x="58129" y="104384"/>
                </a:cubicBezTo>
                <a:cubicBezTo>
                  <a:pt x="52421" y="108167"/>
                  <a:pt x="47169" y="113060"/>
                  <a:pt x="42537" y="118867"/>
                </a:cubicBezTo>
                <a:cubicBezTo>
                  <a:pt x="36731" y="126108"/>
                  <a:pt x="31870" y="134785"/>
                  <a:pt x="28250" y="144473"/>
                </a:cubicBezTo>
                <a:cubicBezTo>
                  <a:pt x="27662" y="146039"/>
                  <a:pt x="28478" y="147801"/>
                  <a:pt x="30044" y="148388"/>
                </a:cubicBezTo>
                <a:cubicBezTo>
                  <a:pt x="30402" y="148520"/>
                  <a:pt x="30768" y="148582"/>
                  <a:pt x="31125" y="148582"/>
                </a:cubicBezTo>
                <a:cubicBezTo>
                  <a:pt x="32361" y="148582"/>
                  <a:pt x="33503" y="147833"/>
                  <a:pt x="33958" y="146594"/>
                </a:cubicBezTo>
                <a:cubicBezTo>
                  <a:pt x="37350" y="137525"/>
                  <a:pt x="41885" y="129403"/>
                  <a:pt x="47299" y="122651"/>
                </a:cubicBezTo>
                <a:cubicBezTo>
                  <a:pt x="52584" y="116029"/>
                  <a:pt x="58716" y="110712"/>
                  <a:pt x="65469" y="107091"/>
                </a:cubicBezTo>
                <a:cubicBezTo>
                  <a:pt x="65991" y="106797"/>
                  <a:pt x="66415" y="106373"/>
                  <a:pt x="66741" y="105819"/>
                </a:cubicBezTo>
                <a:cubicBezTo>
                  <a:pt x="67524" y="104351"/>
                  <a:pt x="66969" y="102492"/>
                  <a:pt x="65469" y="101709"/>
                </a:cubicBezTo>
                <a:cubicBezTo>
                  <a:pt x="54182" y="95609"/>
                  <a:pt x="44494" y="84746"/>
                  <a:pt x="37677" y="70850"/>
                </a:cubicBezTo>
                <a:cubicBezTo>
                  <a:pt x="31381" y="57966"/>
                  <a:pt x="27532" y="42536"/>
                  <a:pt x="27141" y="25835"/>
                </a:cubicBezTo>
                <a:lnTo>
                  <a:pt x="145811" y="25835"/>
                </a:lnTo>
                <a:cubicBezTo>
                  <a:pt x="145713" y="30043"/>
                  <a:pt x="145387" y="34120"/>
                  <a:pt x="144865" y="38100"/>
                </a:cubicBezTo>
                <a:cubicBezTo>
                  <a:pt x="144213" y="43156"/>
                  <a:pt x="143234" y="48082"/>
                  <a:pt x="141962" y="52844"/>
                </a:cubicBezTo>
                <a:cubicBezTo>
                  <a:pt x="141505" y="54475"/>
                  <a:pt x="142484" y="56171"/>
                  <a:pt x="144115" y="56595"/>
                </a:cubicBezTo>
                <a:cubicBezTo>
                  <a:pt x="144387" y="56672"/>
                  <a:pt x="144659" y="56708"/>
                  <a:pt x="144927" y="56708"/>
                </a:cubicBezTo>
                <a:cubicBezTo>
                  <a:pt x="146266" y="56708"/>
                  <a:pt x="147480" y="55802"/>
                  <a:pt x="147833" y="54443"/>
                </a:cubicBezTo>
                <a:cubicBezTo>
                  <a:pt x="149171" y="49484"/>
                  <a:pt x="150215" y="44265"/>
                  <a:pt x="150932" y="38883"/>
                </a:cubicBezTo>
                <a:cubicBezTo>
                  <a:pt x="151487" y="34577"/>
                  <a:pt x="151813" y="30206"/>
                  <a:pt x="151911" y="25835"/>
                </a:cubicBezTo>
                <a:close/>
                <a:moveTo>
                  <a:pt x="160033" y="189065"/>
                </a:moveTo>
                <a:cubicBezTo>
                  <a:pt x="161893" y="189065"/>
                  <a:pt x="163589" y="189848"/>
                  <a:pt x="164828" y="191055"/>
                </a:cubicBezTo>
                <a:cubicBezTo>
                  <a:pt x="166068" y="192294"/>
                  <a:pt x="166818" y="193990"/>
                  <a:pt x="166818" y="195882"/>
                </a:cubicBezTo>
                <a:cubicBezTo>
                  <a:pt x="166818" y="197742"/>
                  <a:pt x="166068" y="199438"/>
                  <a:pt x="164828" y="200645"/>
                </a:cubicBezTo>
                <a:cubicBezTo>
                  <a:pt x="163589" y="201884"/>
                  <a:pt x="161893" y="202667"/>
                  <a:pt x="160033" y="202667"/>
                </a:cubicBezTo>
                <a:lnTo>
                  <a:pt x="12918" y="202667"/>
                </a:lnTo>
                <a:cubicBezTo>
                  <a:pt x="11026" y="202667"/>
                  <a:pt x="9330" y="201884"/>
                  <a:pt x="8091" y="200645"/>
                </a:cubicBezTo>
                <a:cubicBezTo>
                  <a:pt x="6884" y="199438"/>
                  <a:pt x="6101" y="197742"/>
                  <a:pt x="6101" y="195882"/>
                </a:cubicBezTo>
                <a:cubicBezTo>
                  <a:pt x="6101" y="193990"/>
                  <a:pt x="6884" y="192294"/>
                  <a:pt x="8091" y="191055"/>
                </a:cubicBezTo>
                <a:cubicBezTo>
                  <a:pt x="9330" y="189848"/>
                  <a:pt x="11026" y="189065"/>
                  <a:pt x="12918" y="189065"/>
                </a:cubicBezTo>
                <a:close/>
                <a:moveTo>
                  <a:pt x="12918" y="0"/>
                </a:moveTo>
                <a:cubicBezTo>
                  <a:pt x="9330" y="0"/>
                  <a:pt x="6133" y="1468"/>
                  <a:pt x="3785" y="3784"/>
                </a:cubicBezTo>
                <a:cubicBezTo>
                  <a:pt x="1436" y="6133"/>
                  <a:pt x="1" y="9362"/>
                  <a:pt x="1" y="12917"/>
                </a:cubicBezTo>
                <a:cubicBezTo>
                  <a:pt x="1" y="16473"/>
                  <a:pt x="1436" y="19670"/>
                  <a:pt x="3785" y="22018"/>
                </a:cubicBezTo>
                <a:cubicBezTo>
                  <a:pt x="5416" y="23682"/>
                  <a:pt x="7503" y="24889"/>
                  <a:pt x="9852" y="25443"/>
                </a:cubicBezTo>
                <a:lnTo>
                  <a:pt x="9852" y="79592"/>
                </a:lnTo>
                <a:cubicBezTo>
                  <a:pt x="7503" y="80147"/>
                  <a:pt x="5416" y="81354"/>
                  <a:pt x="3785" y="82985"/>
                </a:cubicBezTo>
                <a:cubicBezTo>
                  <a:pt x="1436" y="85334"/>
                  <a:pt x="1" y="88563"/>
                  <a:pt x="1" y="92118"/>
                </a:cubicBezTo>
                <a:lnTo>
                  <a:pt x="1" y="116649"/>
                </a:lnTo>
                <a:cubicBezTo>
                  <a:pt x="1" y="120204"/>
                  <a:pt x="1436" y="123434"/>
                  <a:pt x="3785" y="125782"/>
                </a:cubicBezTo>
                <a:cubicBezTo>
                  <a:pt x="5416" y="127413"/>
                  <a:pt x="7503" y="128620"/>
                  <a:pt x="9852" y="129175"/>
                </a:cubicBezTo>
                <a:lnTo>
                  <a:pt x="9852" y="183324"/>
                </a:lnTo>
                <a:cubicBezTo>
                  <a:pt x="7503" y="183911"/>
                  <a:pt x="5416" y="185085"/>
                  <a:pt x="3785" y="186749"/>
                </a:cubicBezTo>
                <a:cubicBezTo>
                  <a:pt x="1436" y="189097"/>
                  <a:pt x="1" y="192294"/>
                  <a:pt x="1" y="195882"/>
                </a:cubicBezTo>
                <a:cubicBezTo>
                  <a:pt x="1" y="199405"/>
                  <a:pt x="1436" y="202635"/>
                  <a:pt x="3785" y="204983"/>
                </a:cubicBezTo>
                <a:cubicBezTo>
                  <a:pt x="6133" y="207332"/>
                  <a:pt x="9330" y="208767"/>
                  <a:pt x="12918" y="208767"/>
                </a:cubicBezTo>
                <a:lnTo>
                  <a:pt x="160033" y="208767"/>
                </a:lnTo>
                <a:cubicBezTo>
                  <a:pt x="163589" y="208767"/>
                  <a:pt x="166818" y="207332"/>
                  <a:pt x="169167" y="204983"/>
                </a:cubicBezTo>
                <a:cubicBezTo>
                  <a:pt x="171483" y="202635"/>
                  <a:pt x="172951" y="199405"/>
                  <a:pt x="172951" y="195882"/>
                </a:cubicBezTo>
                <a:cubicBezTo>
                  <a:pt x="172951" y="192294"/>
                  <a:pt x="171483" y="189097"/>
                  <a:pt x="169167" y="186749"/>
                </a:cubicBezTo>
                <a:cubicBezTo>
                  <a:pt x="167503" y="185085"/>
                  <a:pt x="165415" y="183911"/>
                  <a:pt x="163099" y="183324"/>
                </a:cubicBezTo>
                <a:lnTo>
                  <a:pt x="163099" y="129175"/>
                </a:lnTo>
                <a:cubicBezTo>
                  <a:pt x="165415" y="128620"/>
                  <a:pt x="167503" y="127413"/>
                  <a:pt x="169167" y="125782"/>
                </a:cubicBezTo>
                <a:cubicBezTo>
                  <a:pt x="171483" y="123434"/>
                  <a:pt x="172951" y="120204"/>
                  <a:pt x="172951" y="116649"/>
                </a:cubicBezTo>
                <a:lnTo>
                  <a:pt x="172951" y="92118"/>
                </a:lnTo>
                <a:cubicBezTo>
                  <a:pt x="172951" y="88563"/>
                  <a:pt x="171483" y="85334"/>
                  <a:pt x="169167" y="82985"/>
                </a:cubicBezTo>
                <a:cubicBezTo>
                  <a:pt x="167503" y="81354"/>
                  <a:pt x="165415" y="80147"/>
                  <a:pt x="163099" y="79592"/>
                </a:cubicBezTo>
                <a:lnTo>
                  <a:pt x="163099" y="25443"/>
                </a:lnTo>
                <a:cubicBezTo>
                  <a:pt x="165415" y="24889"/>
                  <a:pt x="167503" y="23682"/>
                  <a:pt x="169167" y="22018"/>
                </a:cubicBezTo>
                <a:cubicBezTo>
                  <a:pt x="171483" y="19670"/>
                  <a:pt x="172951" y="16473"/>
                  <a:pt x="172951" y="12917"/>
                </a:cubicBezTo>
                <a:cubicBezTo>
                  <a:pt x="172951" y="9362"/>
                  <a:pt x="171483" y="6133"/>
                  <a:pt x="169167" y="3784"/>
                </a:cubicBezTo>
                <a:cubicBezTo>
                  <a:pt x="166818" y="1468"/>
                  <a:pt x="163589" y="0"/>
                  <a:pt x="160033" y="0"/>
                </a:cubicBezTo>
                <a:lnTo>
                  <a:pt x="93391" y="0"/>
                </a:lnTo>
                <a:cubicBezTo>
                  <a:pt x="91695" y="0"/>
                  <a:pt x="90325" y="1370"/>
                  <a:pt x="90325" y="3066"/>
                </a:cubicBezTo>
                <a:cubicBezTo>
                  <a:pt x="90325" y="4763"/>
                  <a:pt x="91695" y="6100"/>
                  <a:pt x="93391" y="6100"/>
                </a:cubicBezTo>
                <a:lnTo>
                  <a:pt x="160033" y="6100"/>
                </a:lnTo>
                <a:cubicBezTo>
                  <a:pt x="161893" y="6100"/>
                  <a:pt x="163589" y="6883"/>
                  <a:pt x="164828" y="8122"/>
                </a:cubicBezTo>
                <a:cubicBezTo>
                  <a:pt x="166068" y="9362"/>
                  <a:pt x="166818" y="11058"/>
                  <a:pt x="166818" y="12917"/>
                </a:cubicBezTo>
                <a:cubicBezTo>
                  <a:pt x="166818" y="14777"/>
                  <a:pt x="166068" y="16473"/>
                  <a:pt x="164828" y="17713"/>
                </a:cubicBezTo>
                <a:cubicBezTo>
                  <a:pt x="163589" y="18920"/>
                  <a:pt x="161893" y="19702"/>
                  <a:pt x="160033" y="19702"/>
                </a:cubicBezTo>
                <a:lnTo>
                  <a:pt x="12918" y="19702"/>
                </a:lnTo>
                <a:cubicBezTo>
                  <a:pt x="11026" y="19702"/>
                  <a:pt x="9330" y="18920"/>
                  <a:pt x="8091" y="17713"/>
                </a:cubicBezTo>
                <a:cubicBezTo>
                  <a:pt x="6884" y="16473"/>
                  <a:pt x="6101" y="14777"/>
                  <a:pt x="6101" y="12917"/>
                </a:cubicBezTo>
                <a:cubicBezTo>
                  <a:pt x="6101" y="11058"/>
                  <a:pt x="6884" y="9362"/>
                  <a:pt x="8091" y="8122"/>
                </a:cubicBezTo>
                <a:cubicBezTo>
                  <a:pt x="9330" y="6883"/>
                  <a:pt x="11026" y="6100"/>
                  <a:pt x="12918" y="6100"/>
                </a:cubicBezTo>
                <a:lnTo>
                  <a:pt x="79560" y="6100"/>
                </a:lnTo>
                <a:cubicBezTo>
                  <a:pt x="81224" y="6100"/>
                  <a:pt x="82594" y="4763"/>
                  <a:pt x="82594" y="3066"/>
                </a:cubicBezTo>
                <a:cubicBezTo>
                  <a:pt x="82594" y="1370"/>
                  <a:pt x="81224" y="0"/>
                  <a:pt x="79560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71438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1" name="Google Shape;651;p37"/>
          <p:cNvCxnSpPr>
            <a:stCxn id="647" idx="3"/>
            <a:endCxn id="645" idx="1"/>
          </p:cNvCxnSpPr>
          <p:nvPr/>
        </p:nvCxnSpPr>
        <p:spPr>
          <a:xfrm>
            <a:off x="4080450" y="2359300"/>
            <a:ext cx="457200" cy="0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cxnSp>
        <p:nvCxnSpPr>
          <p:cNvPr id="652" name="Google Shape;652;p37"/>
          <p:cNvCxnSpPr>
            <a:cxnSpLocks/>
            <a:stCxn id="646" idx="3"/>
            <a:endCxn id="648" idx="1"/>
          </p:cNvCxnSpPr>
          <p:nvPr/>
        </p:nvCxnSpPr>
        <p:spPr>
          <a:xfrm>
            <a:off x="4606200" y="4010313"/>
            <a:ext cx="457200" cy="12"/>
          </a:xfrm>
          <a:prstGeom prst="straightConnector1">
            <a:avLst/>
          </a:prstGeom>
          <a:noFill/>
          <a:ln w="19050" cap="flat" cmpd="sng">
            <a:solidFill>
              <a:srgbClr val="775EF5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</p:cxnSp>
      <p:sp>
        <p:nvSpPr>
          <p:cNvPr id="3" name="Google Shape;1530;p60">
            <a:extLst>
              <a:ext uri="{FF2B5EF4-FFF2-40B4-BE49-F238E27FC236}">
                <a16:creationId xmlns:a16="http://schemas.microsoft.com/office/drawing/2014/main" id="{C2C5CF9F-76AC-DFC8-4610-A2D08FD7FF4C}"/>
              </a:ext>
            </a:extLst>
          </p:cNvPr>
          <p:cNvSpPr/>
          <p:nvPr/>
        </p:nvSpPr>
        <p:spPr>
          <a:xfrm>
            <a:off x="2365829" y="2065613"/>
            <a:ext cx="570750" cy="506137"/>
          </a:xfrm>
          <a:custGeom>
            <a:avLst/>
            <a:gdLst/>
            <a:ahLst/>
            <a:cxnLst/>
            <a:rect l="l" t="t" r="r" b="b"/>
            <a:pathLst>
              <a:path w="249048" h="208306" extrusionOk="0">
                <a:moveTo>
                  <a:pt x="172504" y="7277"/>
                </a:moveTo>
                <a:cubicBezTo>
                  <a:pt x="175812" y="7277"/>
                  <a:pt x="178847" y="8639"/>
                  <a:pt x="181026" y="10818"/>
                </a:cubicBezTo>
                <a:cubicBezTo>
                  <a:pt x="183205" y="12998"/>
                  <a:pt x="184567" y="16033"/>
                  <a:pt x="184567" y="19340"/>
                </a:cubicBezTo>
                <a:lnTo>
                  <a:pt x="184567" y="33388"/>
                </a:lnTo>
                <a:lnTo>
                  <a:pt x="160441" y="33388"/>
                </a:lnTo>
                <a:lnTo>
                  <a:pt x="160441" y="19340"/>
                </a:lnTo>
                <a:cubicBezTo>
                  <a:pt x="160441" y="16033"/>
                  <a:pt x="161764" y="12998"/>
                  <a:pt x="163943" y="10818"/>
                </a:cubicBezTo>
                <a:cubicBezTo>
                  <a:pt x="166161" y="8639"/>
                  <a:pt x="169157" y="7277"/>
                  <a:pt x="172504" y="7277"/>
                </a:cubicBezTo>
                <a:close/>
                <a:moveTo>
                  <a:pt x="91680" y="29575"/>
                </a:moveTo>
                <a:cubicBezTo>
                  <a:pt x="89657" y="29575"/>
                  <a:pt x="88023" y="31209"/>
                  <a:pt x="88023" y="33194"/>
                </a:cubicBezTo>
                <a:cubicBezTo>
                  <a:pt x="88023" y="35217"/>
                  <a:pt x="89657" y="36852"/>
                  <a:pt x="91680" y="36852"/>
                </a:cubicBezTo>
                <a:lnTo>
                  <a:pt x="134057" y="36852"/>
                </a:lnTo>
                <a:cubicBezTo>
                  <a:pt x="136081" y="36852"/>
                  <a:pt x="137715" y="35217"/>
                  <a:pt x="137715" y="33194"/>
                </a:cubicBezTo>
                <a:cubicBezTo>
                  <a:pt x="137715" y="31209"/>
                  <a:pt x="136081" y="29575"/>
                  <a:pt x="134057" y="29575"/>
                </a:cubicBezTo>
                <a:close/>
                <a:moveTo>
                  <a:pt x="73858" y="36852"/>
                </a:moveTo>
                <a:lnTo>
                  <a:pt x="73858" y="49265"/>
                </a:lnTo>
                <a:lnTo>
                  <a:pt x="61445" y="49265"/>
                </a:lnTo>
                <a:lnTo>
                  <a:pt x="61445" y="36852"/>
                </a:lnTo>
                <a:close/>
                <a:moveTo>
                  <a:pt x="57787" y="29575"/>
                </a:moveTo>
                <a:cubicBezTo>
                  <a:pt x="55763" y="29575"/>
                  <a:pt x="54129" y="31209"/>
                  <a:pt x="54129" y="33194"/>
                </a:cubicBezTo>
                <a:lnTo>
                  <a:pt x="54129" y="52923"/>
                </a:lnTo>
                <a:cubicBezTo>
                  <a:pt x="54129" y="54946"/>
                  <a:pt x="55763" y="56581"/>
                  <a:pt x="57787" y="56581"/>
                </a:cubicBezTo>
                <a:lnTo>
                  <a:pt x="77516" y="56581"/>
                </a:lnTo>
                <a:cubicBezTo>
                  <a:pt x="79500" y="56581"/>
                  <a:pt x="81174" y="54946"/>
                  <a:pt x="81174" y="52923"/>
                </a:cubicBezTo>
                <a:lnTo>
                  <a:pt x="81174" y="33194"/>
                </a:lnTo>
                <a:cubicBezTo>
                  <a:pt x="81174" y="31209"/>
                  <a:pt x="79500" y="29575"/>
                  <a:pt x="77516" y="29575"/>
                </a:cubicBezTo>
                <a:close/>
                <a:moveTo>
                  <a:pt x="91680" y="49265"/>
                </a:moveTo>
                <a:cubicBezTo>
                  <a:pt x="89657" y="49265"/>
                  <a:pt x="88023" y="50899"/>
                  <a:pt x="88023" y="52923"/>
                </a:cubicBezTo>
                <a:cubicBezTo>
                  <a:pt x="88023" y="54946"/>
                  <a:pt x="89657" y="56581"/>
                  <a:pt x="91680" y="56581"/>
                </a:cubicBezTo>
                <a:lnTo>
                  <a:pt x="134057" y="56581"/>
                </a:lnTo>
                <a:cubicBezTo>
                  <a:pt x="136081" y="56581"/>
                  <a:pt x="137715" y="54946"/>
                  <a:pt x="137715" y="52923"/>
                </a:cubicBezTo>
                <a:cubicBezTo>
                  <a:pt x="137715" y="50899"/>
                  <a:pt x="136081" y="49265"/>
                  <a:pt x="134057" y="49265"/>
                </a:cubicBezTo>
                <a:close/>
                <a:moveTo>
                  <a:pt x="57787" y="68994"/>
                </a:moveTo>
                <a:cubicBezTo>
                  <a:pt x="55763" y="68994"/>
                  <a:pt x="54129" y="70629"/>
                  <a:pt x="54129" y="72652"/>
                </a:cubicBezTo>
                <a:cubicBezTo>
                  <a:pt x="54129" y="74637"/>
                  <a:pt x="55763" y="76271"/>
                  <a:pt x="57787" y="76271"/>
                </a:cubicBezTo>
                <a:lnTo>
                  <a:pt x="95922" y="76271"/>
                </a:lnTo>
                <a:cubicBezTo>
                  <a:pt x="97946" y="76271"/>
                  <a:pt x="99580" y="74637"/>
                  <a:pt x="99580" y="72652"/>
                </a:cubicBezTo>
                <a:cubicBezTo>
                  <a:pt x="99580" y="70629"/>
                  <a:pt x="97946" y="68994"/>
                  <a:pt x="95922" y="68994"/>
                </a:cubicBezTo>
                <a:close/>
                <a:moveTo>
                  <a:pt x="57787" y="88685"/>
                </a:moveTo>
                <a:cubicBezTo>
                  <a:pt x="55763" y="88685"/>
                  <a:pt x="54129" y="90358"/>
                  <a:pt x="54129" y="92342"/>
                </a:cubicBezTo>
                <a:cubicBezTo>
                  <a:pt x="54129" y="94366"/>
                  <a:pt x="55763" y="96000"/>
                  <a:pt x="57787" y="96000"/>
                </a:cubicBezTo>
                <a:lnTo>
                  <a:pt x="95922" y="96000"/>
                </a:lnTo>
                <a:cubicBezTo>
                  <a:pt x="97946" y="96000"/>
                  <a:pt x="99580" y="94366"/>
                  <a:pt x="99580" y="92342"/>
                </a:cubicBezTo>
                <a:cubicBezTo>
                  <a:pt x="99580" y="90358"/>
                  <a:pt x="97946" y="88685"/>
                  <a:pt x="95922" y="88685"/>
                </a:cubicBezTo>
                <a:close/>
                <a:moveTo>
                  <a:pt x="165616" y="93160"/>
                </a:moveTo>
                <a:cubicBezTo>
                  <a:pt x="167601" y="93160"/>
                  <a:pt x="169352" y="93938"/>
                  <a:pt x="170636" y="95222"/>
                </a:cubicBezTo>
                <a:cubicBezTo>
                  <a:pt x="171920" y="96506"/>
                  <a:pt x="172699" y="98218"/>
                  <a:pt x="172699" y="100164"/>
                </a:cubicBezTo>
                <a:cubicBezTo>
                  <a:pt x="172699" y="102071"/>
                  <a:pt x="171920" y="103822"/>
                  <a:pt x="170636" y="105067"/>
                </a:cubicBezTo>
                <a:cubicBezTo>
                  <a:pt x="169352" y="106351"/>
                  <a:pt x="167601" y="107130"/>
                  <a:pt x="165616" y="107130"/>
                </a:cubicBezTo>
                <a:lnTo>
                  <a:pt x="147677" y="107130"/>
                </a:lnTo>
                <a:lnTo>
                  <a:pt x="147677" y="93160"/>
                </a:lnTo>
                <a:close/>
                <a:moveTo>
                  <a:pt x="57787" y="108414"/>
                </a:moveTo>
                <a:cubicBezTo>
                  <a:pt x="55763" y="108414"/>
                  <a:pt x="54129" y="110048"/>
                  <a:pt x="54129" y="112072"/>
                </a:cubicBezTo>
                <a:cubicBezTo>
                  <a:pt x="54129" y="114095"/>
                  <a:pt x="55763" y="115730"/>
                  <a:pt x="57787" y="115730"/>
                </a:cubicBezTo>
                <a:lnTo>
                  <a:pt x="95922" y="115730"/>
                </a:lnTo>
                <a:cubicBezTo>
                  <a:pt x="97946" y="115730"/>
                  <a:pt x="99580" y="114095"/>
                  <a:pt x="99580" y="112072"/>
                </a:cubicBezTo>
                <a:cubicBezTo>
                  <a:pt x="99580" y="110048"/>
                  <a:pt x="97946" y="108414"/>
                  <a:pt x="95922" y="108414"/>
                </a:cubicBezTo>
                <a:close/>
                <a:moveTo>
                  <a:pt x="165616" y="114445"/>
                </a:moveTo>
                <a:cubicBezTo>
                  <a:pt x="167601" y="114445"/>
                  <a:pt x="169352" y="115224"/>
                  <a:pt x="170636" y="116469"/>
                </a:cubicBezTo>
                <a:cubicBezTo>
                  <a:pt x="171920" y="117753"/>
                  <a:pt x="172699" y="119504"/>
                  <a:pt x="172699" y="121411"/>
                </a:cubicBezTo>
                <a:cubicBezTo>
                  <a:pt x="172699" y="123357"/>
                  <a:pt x="171920" y="125069"/>
                  <a:pt x="170636" y="126353"/>
                </a:cubicBezTo>
                <a:cubicBezTo>
                  <a:pt x="169352" y="127598"/>
                  <a:pt x="167601" y="128415"/>
                  <a:pt x="165616" y="128415"/>
                </a:cubicBezTo>
                <a:lnTo>
                  <a:pt x="147677" y="128415"/>
                </a:lnTo>
                <a:lnTo>
                  <a:pt x="147677" y="114445"/>
                </a:lnTo>
                <a:close/>
                <a:moveTo>
                  <a:pt x="57787" y="128143"/>
                </a:moveTo>
                <a:cubicBezTo>
                  <a:pt x="55763" y="128143"/>
                  <a:pt x="54129" y="129777"/>
                  <a:pt x="54129" y="131762"/>
                </a:cubicBezTo>
                <a:cubicBezTo>
                  <a:pt x="54129" y="133786"/>
                  <a:pt x="55763" y="135420"/>
                  <a:pt x="57787" y="135420"/>
                </a:cubicBezTo>
                <a:lnTo>
                  <a:pt x="95922" y="135420"/>
                </a:lnTo>
                <a:cubicBezTo>
                  <a:pt x="97946" y="135420"/>
                  <a:pt x="99580" y="133786"/>
                  <a:pt x="99580" y="131762"/>
                </a:cubicBezTo>
                <a:cubicBezTo>
                  <a:pt x="99580" y="129777"/>
                  <a:pt x="97946" y="128143"/>
                  <a:pt x="95922" y="128143"/>
                </a:cubicBezTo>
                <a:close/>
                <a:moveTo>
                  <a:pt x="152035" y="78217"/>
                </a:moveTo>
                <a:cubicBezTo>
                  <a:pt x="150051" y="78217"/>
                  <a:pt x="148416" y="79851"/>
                  <a:pt x="148416" y="81836"/>
                </a:cubicBezTo>
                <a:lnTo>
                  <a:pt x="148416" y="85883"/>
                </a:lnTo>
                <a:lnTo>
                  <a:pt x="137248" y="85883"/>
                </a:lnTo>
                <a:cubicBezTo>
                  <a:pt x="135225" y="85883"/>
                  <a:pt x="133590" y="87517"/>
                  <a:pt x="133590" y="89541"/>
                </a:cubicBezTo>
                <a:cubicBezTo>
                  <a:pt x="133590" y="91525"/>
                  <a:pt x="135225" y="93160"/>
                  <a:pt x="137248" y="93160"/>
                </a:cubicBezTo>
                <a:lnTo>
                  <a:pt x="140361" y="93160"/>
                </a:lnTo>
                <a:lnTo>
                  <a:pt x="140361" y="128415"/>
                </a:lnTo>
                <a:lnTo>
                  <a:pt x="137248" y="128415"/>
                </a:lnTo>
                <a:cubicBezTo>
                  <a:pt x="135225" y="128415"/>
                  <a:pt x="133590" y="130011"/>
                  <a:pt x="133590" y="132073"/>
                </a:cubicBezTo>
                <a:cubicBezTo>
                  <a:pt x="133590" y="134058"/>
                  <a:pt x="135225" y="135692"/>
                  <a:pt x="137248" y="135692"/>
                </a:cubicBezTo>
                <a:lnTo>
                  <a:pt x="148416" y="135692"/>
                </a:lnTo>
                <a:lnTo>
                  <a:pt x="148416" y="139700"/>
                </a:lnTo>
                <a:cubicBezTo>
                  <a:pt x="148416" y="141724"/>
                  <a:pt x="150051" y="143358"/>
                  <a:pt x="152035" y="143358"/>
                </a:cubicBezTo>
                <a:cubicBezTo>
                  <a:pt x="154059" y="143358"/>
                  <a:pt x="155693" y="141724"/>
                  <a:pt x="155693" y="139700"/>
                </a:cubicBezTo>
                <a:lnTo>
                  <a:pt x="155693" y="135692"/>
                </a:lnTo>
                <a:lnTo>
                  <a:pt x="161997" y="135692"/>
                </a:lnTo>
                <a:lnTo>
                  <a:pt x="161997" y="139700"/>
                </a:lnTo>
                <a:cubicBezTo>
                  <a:pt x="161997" y="141724"/>
                  <a:pt x="163632" y="143358"/>
                  <a:pt x="165616" y="143358"/>
                </a:cubicBezTo>
                <a:cubicBezTo>
                  <a:pt x="167640" y="143358"/>
                  <a:pt x="169274" y="141724"/>
                  <a:pt x="169274" y="139700"/>
                </a:cubicBezTo>
                <a:lnTo>
                  <a:pt x="169274" y="135225"/>
                </a:lnTo>
                <a:cubicBezTo>
                  <a:pt x="171765" y="134564"/>
                  <a:pt x="173983" y="133280"/>
                  <a:pt x="175773" y="131490"/>
                </a:cubicBezTo>
                <a:cubicBezTo>
                  <a:pt x="178380" y="128921"/>
                  <a:pt x="179975" y="125341"/>
                  <a:pt x="179975" y="121411"/>
                </a:cubicBezTo>
                <a:cubicBezTo>
                  <a:pt x="179975" y="117325"/>
                  <a:pt x="178224" y="113512"/>
                  <a:pt x="175189" y="110788"/>
                </a:cubicBezTo>
                <a:cubicBezTo>
                  <a:pt x="178224" y="108064"/>
                  <a:pt x="179975" y="104250"/>
                  <a:pt x="179975" y="100164"/>
                </a:cubicBezTo>
                <a:cubicBezTo>
                  <a:pt x="179975" y="96234"/>
                  <a:pt x="178380" y="92654"/>
                  <a:pt x="175773" y="90085"/>
                </a:cubicBezTo>
                <a:cubicBezTo>
                  <a:pt x="173983" y="88295"/>
                  <a:pt x="171765" y="87011"/>
                  <a:pt x="169274" y="86350"/>
                </a:cubicBezTo>
                <a:lnTo>
                  <a:pt x="169274" y="81836"/>
                </a:lnTo>
                <a:cubicBezTo>
                  <a:pt x="169274" y="79851"/>
                  <a:pt x="167640" y="78217"/>
                  <a:pt x="165616" y="78217"/>
                </a:cubicBezTo>
                <a:cubicBezTo>
                  <a:pt x="163632" y="78217"/>
                  <a:pt x="161997" y="79851"/>
                  <a:pt x="161997" y="81836"/>
                </a:cubicBezTo>
                <a:lnTo>
                  <a:pt x="161997" y="85883"/>
                </a:lnTo>
                <a:lnTo>
                  <a:pt x="155693" y="85883"/>
                </a:lnTo>
                <a:lnTo>
                  <a:pt x="155693" y="81836"/>
                </a:lnTo>
                <a:cubicBezTo>
                  <a:pt x="155693" y="79851"/>
                  <a:pt x="154059" y="78217"/>
                  <a:pt x="152035" y="78217"/>
                </a:cubicBezTo>
                <a:close/>
                <a:moveTo>
                  <a:pt x="57787" y="147833"/>
                </a:moveTo>
                <a:cubicBezTo>
                  <a:pt x="55763" y="147833"/>
                  <a:pt x="54129" y="149468"/>
                  <a:pt x="54129" y="151491"/>
                </a:cubicBezTo>
                <a:cubicBezTo>
                  <a:pt x="54129" y="153515"/>
                  <a:pt x="55763" y="155149"/>
                  <a:pt x="57787" y="155149"/>
                </a:cubicBezTo>
                <a:lnTo>
                  <a:pt x="95922" y="155149"/>
                </a:lnTo>
                <a:cubicBezTo>
                  <a:pt x="97946" y="155149"/>
                  <a:pt x="99580" y="153515"/>
                  <a:pt x="99580" y="151491"/>
                </a:cubicBezTo>
                <a:cubicBezTo>
                  <a:pt x="99580" y="149468"/>
                  <a:pt x="97946" y="147833"/>
                  <a:pt x="95922" y="147833"/>
                </a:cubicBezTo>
                <a:close/>
                <a:moveTo>
                  <a:pt x="205191" y="153554"/>
                </a:moveTo>
                <a:cubicBezTo>
                  <a:pt x="206631" y="153554"/>
                  <a:pt x="208110" y="154098"/>
                  <a:pt x="209200" y="155188"/>
                </a:cubicBezTo>
                <a:lnTo>
                  <a:pt x="240097" y="186124"/>
                </a:lnTo>
                <a:cubicBezTo>
                  <a:pt x="241187" y="187214"/>
                  <a:pt x="241770" y="188654"/>
                  <a:pt x="241770" y="190132"/>
                </a:cubicBezTo>
                <a:cubicBezTo>
                  <a:pt x="241770" y="191572"/>
                  <a:pt x="241187" y="193012"/>
                  <a:pt x="240097" y="194102"/>
                </a:cubicBezTo>
                <a:cubicBezTo>
                  <a:pt x="239007" y="195191"/>
                  <a:pt x="237568" y="195736"/>
                  <a:pt x="236128" y="195736"/>
                </a:cubicBezTo>
                <a:cubicBezTo>
                  <a:pt x="234649" y="195736"/>
                  <a:pt x="233209" y="195191"/>
                  <a:pt x="232120" y="194102"/>
                </a:cubicBezTo>
                <a:lnTo>
                  <a:pt x="201183" y="163204"/>
                </a:lnTo>
                <a:cubicBezTo>
                  <a:pt x="200094" y="162115"/>
                  <a:pt x="199549" y="160636"/>
                  <a:pt x="199549" y="159196"/>
                </a:cubicBezTo>
                <a:cubicBezTo>
                  <a:pt x="199549" y="157679"/>
                  <a:pt x="200133" y="156239"/>
                  <a:pt x="201183" y="155188"/>
                </a:cubicBezTo>
                <a:cubicBezTo>
                  <a:pt x="202273" y="154098"/>
                  <a:pt x="203752" y="153554"/>
                  <a:pt x="205191" y="153554"/>
                </a:cubicBezTo>
                <a:close/>
                <a:moveTo>
                  <a:pt x="50938" y="0"/>
                </a:moveTo>
                <a:cubicBezTo>
                  <a:pt x="46113" y="0"/>
                  <a:pt x="40431" y="2335"/>
                  <a:pt x="37124" y="5682"/>
                </a:cubicBezTo>
                <a:cubicBezTo>
                  <a:pt x="33660" y="9145"/>
                  <a:pt x="31481" y="13931"/>
                  <a:pt x="31442" y="19107"/>
                </a:cubicBezTo>
                <a:lnTo>
                  <a:pt x="31403" y="91681"/>
                </a:lnTo>
                <a:cubicBezTo>
                  <a:pt x="31403" y="93704"/>
                  <a:pt x="33038" y="95339"/>
                  <a:pt x="35061" y="95339"/>
                </a:cubicBezTo>
                <a:cubicBezTo>
                  <a:pt x="37085" y="95339"/>
                  <a:pt x="38719" y="93704"/>
                  <a:pt x="38719" y="91681"/>
                </a:cubicBezTo>
                <a:lnTo>
                  <a:pt x="38719" y="19185"/>
                </a:lnTo>
                <a:cubicBezTo>
                  <a:pt x="38758" y="15955"/>
                  <a:pt x="40081" y="12998"/>
                  <a:pt x="42260" y="10818"/>
                </a:cubicBezTo>
                <a:cubicBezTo>
                  <a:pt x="44945" y="8094"/>
                  <a:pt x="47241" y="7277"/>
                  <a:pt x="50899" y="7277"/>
                </a:cubicBezTo>
                <a:lnTo>
                  <a:pt x="157367" y="7277"/>
                </a:lnTo>
                <a:cubicBezTo>
                  <a:pt x="154721" y="10585"/>
                  <a:pt x="153125" y="14788"/>
                  <a:pt x="153125" y="19340"/>
                </a:cubicBezTo>
                <a:lnTo>
                  <a:pt x="153125" y="63352"/>
                </a:lnTo>
                <a:cubicBezTo>
                  <a:pt x="142190" y="64208"/>
                  <a:pt x="131489" y="68761"/>
                  <a:pt x="123123" y="77127"/>
                </a:cubicBezTo>
                <a:cubicBezTo>
                  <a:pt x="113822" y="86428"/>
                  <a:pt x="109192" y="98608"/>
                  <a:pt x="109192" y="110788"/>
                </a:cubicBezTo>
                <a:cubicBezTo>
                  <a:pt x="109192" y="122968"/>
                  <a:pt x="113822" y="135148"/>
                  <a:pt x="123123" y="144448"/>
                </a:cubicBezTo>
                <a:cubicBezTo>
                  <a:pt x="131489" y="152775"/>
                  <a:pt x="142190" y="157406"/>
                  <a:pt x="153125" y="158223"/>
                </a:cubicBezTo>
                <a:lnTo>
                  <a:pt x="153125" y="188926"/>
                </a:lnTo>
                <a:cubicBezTo>
                  <a:pt x="153125" y="192195"/>
                  <a:pt x="151958" y="195113"/>
                  <a:pt x="149623" y="197448"/>
                </a:cubicBezTo>
                <a:cubicBezTo>
                  <a:pt x="146432" y="200600"/>
                  <a:pt x="143708" y="200950"/>
                  <a:pt x="140789" y="200989"/>
                </a:cubicBezTo>
                <a:cubicBezTo>
                  <a:pt x="140716" y="200991"/>
                  <a:pt x="140642" y="200992"/>
                  <a:pt x="140568" y="200992"/>
                </a:cubicBezTo>
                <a:cubicBezTo>
                  <a:pt x="137709" y="200992"/>
                  <a:pt x="134588" y="199535"/>
                  <a:pt x="132540" y="197448"/>
                </a:cubicBezTo>
                <a:cubicBezTo>
                  <a:pt x="130361" y="195269"/>
                  <a:pt x="128999" y="192273"/>
                  <a:pt x="128999" y="188926"/>
                </a:cubicBezTo>
                <a:lnTo>
                  <a:pt x="128999" y="184295"/>
                </a:lnTo>
                <a:cubicBezTo>
                  <a:pt x="128999" y="182038"/>
                  <a:pt x="128454" y="180404"/>
                  <a:pt x="127131" y="179159"/>
                </a:cubicBezTo>
                <a:cubicBezTo>
                  <a:pt x="125808" y="177914"/>
                  <a:pt x="124173" y="177408"/>
                  <a:pt x="121994" y="177408"/>
                </a:cubicBezTo>
                <a:lnTo>
                  <a:pt x="38719" y="177408"/>
                </a:lnTo>
                <a:lnTo>
                  <a:pt x="38719" y="108219"/>
                </a:lnTo>
                <a:cubicBezTo>
                  <a:pt x="38719" y="106196"/>
                  <a:pt x="37085" y="104561"/>
                  <a:pt x="35061" y="104561"/>
                </a:cubicBezTo>
                <a:cubicBezTo>
                  <a:pt x="33038" y="104561"/>
                  <a:pt x="31403" y="106196"/>
                  <a:pt x="31403" y="108219"/>
                </a:cubicBezTo>
                <a:lnTo>
                  <a:pt x="31403" y="177408"/>
                </a:lnTo>
                <a:lnTo>
                  <a:pt x="6849" y="177408"/>
                </a:lnTo>
                <a:cubicBezTo>
                  <a:pt x="4942" y="177408"/>
                  <a:pt x="3308" y="177953"/>
                  <a:pt x="1985" y="179159"/>
                </a:cubicBezTo>
                <a:cubicBezTo>
                  <a:pt x="700" y="180365"/>
                  <a:pt x="0" y="182038"/>
                  <a:pt x="0" y="184295"/>
                </a:cubicBezTo>
                <a:lnTo>
                  <a:pt x="0" y="189160"/>
                </a:lnTo>
                <a:cubicBezTo>
                  <a:pt x="78" y="194374"/>
                  <a:pt x="2218" y="199122"/>
                  <a:pt x="5681" y="202624"/>
                </a:cubicBezTo>
                <a:cubicBezTo>
                  <a:pt x="9378" y="206321"/>
                  <a:pt x="14126" y="208305"/>
                  <a:pt x="19340" y="208305"/>
                </a:cubicBezTo>
                <a:lnTo>
                  <a:pt x="60044" y="208305"/>
                </a:lnTo>
                <a:cubicBezTo>
                  <a:pt x="62067" y="208305"/>
                  <a:pt x="63702" y="206632"/>
                  <a:pt x="63702" y="204647"/>
                </a:cubicBezTo>
                <a:cubicBezTo>
                  <a:pt x="63702" y="202624"/>
                  <a:pt x="62067" y="200989"/>
                  <a:pt x="60044" y="200989"/>
                </a:cubicBezTo>
                <a:lnTo>
                  <a:pt x="19340" y="200989"/>
                </a:lnTo>
                <a:cubicBezTo>
                  <a:pt x="16071" y="200989"/>
                  <a:pt x="13153" y="199822"/>
                  <a:pt x="10857" y="197487"/>
                </a:cubicBezTo>
                <a:cubicBezTo>
                  <a:pt x="8678" y="195269"/>
                  <a:pt x="7316" y="192312"/>
                  <a:pt x="7277" y="189082"/>
                </a:cubicBezTo>
                <a:cubicBezTo>
                  <a:pt x="7238" y="187642"/>
                  <a:pt x="7277" y="186163"/>
                  <a:pt x="7277" y="184723"/>
                </a:cubicBezTo>
                <a:lnTo>
                  <a:pt x="121722" y="184723"/>
                </a:lnTo>
                <a:lnTo>
                  <a:pt x="121722" y="188926"/>
                </a:lnTo>
                <a:cubicBezTo>
                  <a:pt x="121722" y="193479"/>
                  <a:pt x="123317" y="197682"/>
                  <a:pt x="125924" y="201028"/>
                </a:cubicBezTo>
                <a:lnTo>
                  <a:pt x="76582" y="201028"/>
                </a:lnTo>
                <a:cubicBezTo>
                  <a:pt x="74597" y="201028"/>
                  <a:pt x="72963" y="202624"/>
                  <a:pt x="72963" y="204647"/>
                </a:cubicBezTo>
                <a:cubicBezTo>
                  <a:pt x="72963" y="206632"/>
                  <a:pt x="74597" y="208266"/>
                  <a:pt x="76582" y="208266"/>
                </a:cubicBezTo>
                <a:lnTo>
                  <a:pt x="140751" y="208266"/>
                </a:lnTo>
                <a:cubicBezTo>
                  <a:pt x="144992" y="208266"/>
                  <a:pt x="151024" y="206282"/>
                  <a:pt x="154759" y="202585"/>
                </a:cubicBezTo>
                <a:cubicBezTo>
                  <a:pt x="158456" y="198888"/>
                  <a:pt x="160441" y="194141"/>
                  <a:pt x="160441" y="188926"/>
                </a:cubicBezTo>
                <a:lnTo>
                  <a:pt x="160441" y="158223"/>
                </a:lnTo>
                <a:cubicBezTo>
                  <a:pt x="170247" y="157484"/>
                  <a:pt x="179859" y="153709"/>
                  <a:pt x="187758" y="146899"/>
                </a:cubicBezTo>
                <a:lnTo>
                  <a:pt x="193829" y="152970"/>
                </a:lnTo>
                <a:cubicBezTo>
                  <a:pt x="192778" y="154916"/>
                  <a:pt x="192233" y="157056"/>
                  <a:pt x="192233" y="159196"/>
                </a:cubicBezTo>
                <a:cubicBezTo>
                  <a:pt x="192233" y="162504"/>
                  <a:pt x="193517" y="165850"/>
                  <a:pt x="196047" y="168341"/>
                </a:cubicBezTo>
                <a:lnTo>
                  <a:pt x="226944" y="199277"/>
                </a:lnTo>
                <a:cubicBezTo>
                  <a:pt x="229474" y="201807"/>
                  <a:pt x="232781" y="203052"/>
                  <a:pt x="236128" y="203052"/>
                </a:cubicBezTo>
                <a:cubicBezTo>
                  <a:pt x="239435" y="203052"/>
                  <a:pt x="242743" y="201807"/>
                  <a:pt x="245272" y="199277"/>
                </a:cubicBezTo>
                <a:cubicBezTo>
                  <a:pt x="247802" y="196748"/>
                  <a:pt x="249047" y="193440"/>
                  <a:pt x="249047" y="190132"/>
                </a:cubicBezTo>
                <a:cubicBezTo>
                  <a:pt x="249047" y="186786"/>
                  <a:pt x="247802" y="183478"/>
                  <a:pt x="245272" y="180949"/>
                </a:cubicBezTo>
                <a:lnTo>
                  <a:pt x="214375" y="150051"/>
                </a:lnTo>
                <a:cubicBezTo>
                  <a:pt x="211846" y="147522"/>
                  <a:pt x="208499" y="146277"/>
                  <a:pt x="205191" y="146277"/>
                </a:cubicBezTo>
                <a:cubicBezTo>
                  <a:pt x="203051" y="146277"/>
                  <a:pt x="200911" y="146783"/>
                  <a:pt x="198965" y="147833"/>
                </a:cubicBezTo>
                <a:lnTo>
                  <a:pt x="192895" y="141763"/>
                </a:lnTo>
                <a:cubicBezTo>
                  <a:pt x="198965" y="134719"/>
                  <a:pt x="202623" y="126314"/>
                  <a:pt x="203868" y="117636"/>
                </a:cubicBezTo>
                <a:cubicBezTo>
                  <a:pt x="205308" y="107636"/>
                  <a:pt x="203557" y="97207"/>
                  <a:pt x="198576" y="88062"/>
                </a:cubicBezTo>
                <a:cubicBezTo>
                  <a:pt x="197936" y="86861"/>
                  <a:pt x="196691" y="86172"/>
                  <a:pt x="195407" y="86172"/>
                </a:cubicBezTo>
                <a:cubicBezTo>
                  <a:pt x="194819" y="86172"/>
                  <a:pt x="194223" y="86317"/>
                  <a:pt x="193673" y="86622"/>
                </a:cubicBezTo>
                <a:cubicBezTo>
                  <a:pt x="191883" y="87556"/>
                  <a:pt x="191260" y="89774"/>
                  <a:pt x="192194" y="91525"/>
                </a:cubicBezTo>
                <a:cubicBezTo>
                  <a:pt x="196397" y="99269"/>
                  <a:pt x="197876" y="108103"/>
                  <a:pt x="196669" y="116625"/>
                </a:cubicBezTo>
                <a:cubicBezTo>
                  <a:pt x="195463" y="124913"/>
                  <a:pt x="191650" y="132891"/>
                  <a:pt x="185268" y="139272"/>
                </a:cubicBezTo>
                <a:cubicBezTo>
                  <a:pt x="177407" y="147133"/>
                  <a:pt x="167095" y="151063"/>
                  <a:pt x="156783" y="151063"/>
                </a:cubicBezTo>
                <a:cubicBezTo>
                  <a:pt x="146471" y="151063"/>
                  <a:pt x="136159" y="147133"/>
                  <a:pt x="128298" y="139272"/>
                </a:cubicBezTo>
                <a:cubicBezTo>
                  <a:pt x="120438" y="131412"/>
                  <a:pt x="116507" y="121100"/>
                  <a:pt x="116507" y="110788"/>
                </a:cubicBezTo>
                <a:cubicBezTo>
                  <a:pt x="116507" y="100475"/>
                  <a:pt x="120438" y="90163"/>
                  <a:pt x="128298" y="82303"/>
                </a:cubicBezTo>
                <a:cubicBezTo>
                  <a:pt x="135692" y="74870"/>
                  <a:pt x="145264" y="70940"/>
                  <a:pt x="154954" y="70512"/>
                </a:cubicBezTo>
                <a:cubicBezTo>
                  <a:pt x="155546" y="70486"/>
                  <a:pt x="156139" y="70473"/>
                  <a:pt x="156732" y="70473"/>
                </a:cubicBezTo>
                <a:cubicBezTo>
                  <a:pt x="165952" y="70473"/>
                  <a:pt x="175163" y="73601"/>
                  <a:pt x="182622" y="79890"/>
                </a:cubicBezTo>
                <a:cubicBezTo>
                  <a:pt x="183303" y="80452"/>
                  <a:pt x="184126" y="80724"/>
                  <a:pt x="184944" y="80724"/>
                </a:cubicBezTo>
                <a:cubicBezTo>
                  <a:pt x="185995" y="80724"/>
                  <a:pt x="187036" y="80276"/>
                  <a:pt x="187758" y="79423"/>
                </a:cubicBezTo>
                <a:cubicBezTo>
                  <a:pt x="189042" y="77867"/>
                  <a:pt x="188848" y="75571"/>
                  <a:pt x="187291" y="74287"/>
                </a:cubicBezTo>
                <a:cubicBezTo>
                  <a:pt x="179470" y="67749"/>
                  <a:pt x="170052" y="64091"/>
                  <a:pt x="160441" y="63352"/>
                </a:cubicBezTo>
                <a:lnTo>
                  <a:pt x="160441" y="40665"/>
                </a:lnTo>
                <a:lnTo>
                  <a:pt x="184995" y="40665"/>
                </a:lnTo>
                <a:cubicBezTo>
                  <a:pt x="187019" y="40665"/>
                  <a:pt x="188653" y="40159"/>
                  <a:pt x="189937" y="38914"/>
                </a:cubicBezTo>
                <a:cubicBezTo>
                  <a:pt x="191221" y="37669"/>
                  <a:pt x="191883" y="36034"/>
                  <a:pt x="191883" y="33816"/>
                </a:cubicBezTo>
                <a:lnTo>
                  <a:pt x="191883" y="19340"/>
                </a:lnTo>
                <a:cubicBezTo>
                  <a:pt x="191883" y="14009"/>
                  <a:pt x="189704" y="9145"/>
                  <a:pt x="186202" y="5643"/>
                </a:cubicBezTo>
                <a:cubicBezTo>
                  <a:pt x="182349" y="1829"/>
                  <a:pt x="177174" y="0"/>
                  <a:pt x="171765" y="0"/>
                </a:cubicBezTo>
                <a:close/>
              </a:path>
            </a:pathLst>
          </a:custGeom>
          <a:solidFill>
            <a:srgbClr val="775EF5"/>
          </a:solidFill>
          <a:ln>
            <a:noFill/>
          </a:ln>
          <a:effectLst>
            <a:outerShdw blurRad="57150" algn="bl" rotWithShape="0">
              <a:srgbClr val="DFDE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features of my project</a:t>
            </a:r>
            <a:endParaRPr dirty="0"/>
          </a:p>
        </p:txBody>
      </p:sp>
      <p:sp>
        <p:nvSpPr>
          <p:cNvPr id="619" name="Google Shape;619;p34"/>
          <p:cNvSpPr txBox="1">
            <a:spLocks noGrp="1"/>
          </p:cNvSpPr>
          <p:nvPr>
            <p:ph type="body" idx="1"/>
          </p:nvPr>
        </p:nvSpPr>
        <p:spPr>
          <a:xfrm>
            <a:off x="720000" y="1518000"/>
            <a:ext cx="4085400" cy="308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Trust-less &amp; transparent voting</a:t>
            </a:r>
          </a:p>
          <a:p>
            <a:pPr>
              <a:buFont typeface="+mj-lt"/>
              <a:buAutoNum type="arabicPeriod"/>
            </a:pPr>
            <a:r>
              <a:rPr lang="en-GB" dirty="0"/>
              <a:t>Integration with MetaMask &amp; Snapshot</a:t>
            </a:r>
          </a:p>
          <a:p>
            <a:pPr>
              <a:buFont typeface="+mj-lt"/>
              <a:buAutoNum type="arabicPeriod"/>
            </a:pPr>
            <a:r>
              <a:rPr lang="en-GB" dirty="0"/>
              <a:t>Token-weighted and quadratic voting</a:t>
            </a:r>
          </a:p>
          <a:p>
            <a:pPr>
              <a:buFont typeface="+mj-lt"/>
              <a:buAutoNum type="arabicPeriod"/>
            </a:pPr>
            <a:r>
              <a:rPr lang="en-GB" dirty="0"/>
              <a:t>Gasless off-chain voting with on-chain execution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D5DE2"/>
              </a:buClr>
              <a:buSzPts val="1100"/>
              <a:buFont typeface="Arial"/>
              <a:buNone/>
            </a:pPr>
            <a:endParaRPr dirty="0">
              <a:solidFill>
                <a:srgbClr val="8E8BD8"/>
              </a:solidFill>
            </a:endParaRPr>
          </a:p>
        </p:txBody>
      </p:sp>
      <p:grpSp>
        <p:nvGrpSpPr>
          <p:cNvPr id="620" name="Google Shape;620;p34"/>
          <p:cNvGrpSpPr/>
          <p:nvPr/>
        </p:nvGrpSpPr>
        <p:grpSpPr>
          <a:xfrm>
            <a:off x="5737775" y="2025425"/>
            <a:ext cx="1803600" cy="1803600"/>
            <a:chOff x="5737775" y="2025425"/>
            <a:chExt cx="1803600" cy="1803600"/>
          </a:xfrm>
        </p:grpSpPr>
        <p:sp>
          <p:nvSpPr>
            <p:cNvPr id="621" name="Google Shape;621;p34"/>
            <p:cNvSpPr/>
            <p:nvPr/>
          </p:nvSpPr>
          <p:spPr>
            <a:xfrm>
              <a:off x="6152448" y="2425929"/>
              <a:ext cx="974250" cy="1002608"/>
            </a:xfrm>
            <a:custGeom>
              <a:avLst/>
              <a:gdLst/>
              <a:ahLst/>
              <a:cxnLst/>
              <a:rect l="l" t="t" r="r" b="b"/>
              <a:pathLst>
                <a:path w="202863" h="208768" extrusionOk="0">
                  <a:moveTo>
                    <a:pt x="109179" y="12004"/>
                  </a:moveTo>
                  <a:cubicBezTo>
                    <a:pt x="107515" y="12004"/>
                    <a:pt x="106145" y="13374"/>
                    <a:pt x="106145" y="15070"/>
                  </a:cubicBezTo>
                  <a:cubicBezTo>
                    <a:pt x="106145" y="16767"/>
                    <a:pt x="107515" y="18137"/>
                    <a:pt x="109179" y="18137"/>
                  </a:cubicBezTo>
                  <a:lnTo>
                    <a:pt x="115181" y="18137"/>
                  </a:lnTo>
                  <a:cubicBezTo>
                    <a:pt x="116877" y="18137"/>
                    <a:pt x="118247" y="16767"/>
                    <a:pt x="118247" y="15070"/>
                  </a:cubicBezTo>
                  <a:cubicBezTo>
                    <a:pt x="118247" y="13374"/>
                    <a:pt x="116877" y="12004"/>
                    <a:pt x="115181" y="12004"/>
                  </a:cubicBezTo>
                  <a:close/>
                  <a:moveTo>
                    <a:pt x="127185" y="12004"/>
                  </a:moveTo>
                  <a:cubicBezTo>
                    <a:pt x="125488" y="12004"/>
                    <a:pt x="124118" y="13374"/>
                    <a:pt x="124118" y="15070"/>
                  </a:cubicBezTo>
                  <a:cubicBezTo>
                    <a:pt x="124118" y="16767"/>
                    <a:pt x="125488" y="18137"/>
                    <a:pt x="127185" y="18137"/>
                  </a:cubicBezTo>
                  <a:lnTo>
                    <a:pt x="133187" y="18137"/>
                  </a:lnTo>
                  <a:cubicBezTo>
                    <a:pt x="134850" y="18137"/>
                    <a:pt x="136253" y="16767"/>
                    <a:pt x="136253" y="15070"/>
                  </a:cubicBezTo>
                  <a:cubicBezTo>
                    <a:pt x="136253" y="13374"/>
                    <a:pt x="134850" y="12004"/>
                    <a:pt x="133187" y="12004"/>
                  </a:cubicBezTo>
                  <a:close/>
                  <a:moveTo>
                    <a:pt x="145158" y="12004"/>
                  </a:moveTo>
                  <a:cubicBezTo>
                    <a:pt x="143462" y="12004"/>
                    <a:pt x="142124" y="13374"/>
                    <a:pt x="142124" y="15070"/>
                  </a:cubicBezTo>
                  <a:cubicBezTo>
                    <a:pt x="142124" y="16767"/>
                    <a:pt x="143462" y="18137"/>
                    <a:pt x="145158" y="18137"/>
                  </a:cubicBezTo>
                  <a:lnTo>
                    <a:pt x="151160" y="18137"/>
                  </a:lnTo>
                  <a:cubicBezTo>
                    <a:pt x="152856" y="18137"/>
                    <a:pt x="154226" y="16767"/>
                    <a:pt x="154226" y="15070"/>
                  </a:cubicBezTo>
                  <a:cubicBezTo>
                    <a:pt x="154226" y="13374"/>
                    <a:pt x="152856" y="12004"/>
                    <a:pt x="151160" y="12004"/>
                  </a:cubicBezTo>
                  <a:close/>
                  <a:moveTo>
                    <a:pt x="109146" y="63609"/>
                  </a:moveTo>
                  <a:cubicBezTo>
                    <a:pt x="110875" y="63609"/>
                    <a:pt x="112441" y="64294"/>
                    <a:pt x="113550" y="65435"/>
                  </a:cubicBezTo>
                  <a:cubicBezTo>
                    <a:pt x="114691" y="66545"/>
                    <a:pt x="115376" y="68078"/>
                    <a:pt x="115376" y="69807"/>
                  </a:cubicBezTo>
                  <a:cubicBezTo>
                    <a:pt x="115376" y="71503"/>
                    <a:pt x="114691" y="73036"/>
                    <a:pt x="113550" y="74178"/>
                  </a:cubicBezTo>
                  <a:cubicBezTo>
                    <a:pt x="112441" y="75287"/>
                    <a:pt x="110875" y="75972"/>
                    <a:pt x="109146" y="75972"/>
                  </a:cubicBezTo>
                  <a:lnTo>
                    <a:pt x="93391" y="75972"/>
                  </a:lnTo>
                  <a:lnTo>
                    <a:pt x="93391" y="63609"/>
                  </a:lnTo>
                  <a:close/>
                  <a:moveTo>
                    <a:pt x="109146" y="82104"/>
                  </a:moveTo>
                  <a:cubicBezTo>
                    <a:pt x="110875" y="82104"/>
                    <a:pt x="112441" y="82789"/>
                    <a:pt x="113550" y="83931"/>
                  </a:cubicBezTo>
                  <a:cubicBezTo>
                    <a:pt x="114691" y="85040"/>
                    <a:pt x="115376" y="86606"/>
                    <a:pt x="115376" y="88302"/>
                  </a:cubicBezTo>
                  <a:cubicBezTo>
                    <a:pt x="115376" y="89998"/>
                    <a:pt x="114691" y="91564"/>
                    <a:pt x="113550" y="92673"/>
                  </a:cubicBezTo>
                  <a:cubicBezTo>
                    <a:pt x="112441" y="93782"/>
                    <a:pt x="110875" y="94500"/>
                    <a:pt x="109146" y="94500"/>
                  </a:cubicBezTo>
                  <a:lnTo>
                    <a:pt x="93391" y="94500"/>
                  </a:lnTo>
                  <a:lnTo>
                    <a:pt x="93391" y="82104"/>
                  </a:lnTo>
                  <a:close/>
                  <a:moveTo>
                    <a:pt x="97305" y="50822"/>
                  </a:moveTo>
                  <a:cubicBezTo>
                    <a:pt x="95609" y="50822"/>
                    <a:pt x="94271" y="52159"/>
                    <a:pt x="94271" y="53855"/>
                  </a:cubicBezTo>
                  <a:lnTo>
                    <a:pt x="94271" y="57476"/>
                  </a:lnTo>
                  <a:lnTo>
                    <a:pt x="84420" y="57476"/>
                  </a:lnTo>
                  <a:cubicBezTo>
                    <a:pt x="82724" y="57476"/>
                    <a:pt x="81354" y="58846"/>
                    <a:pt x="81354" y="60542"/>
                  </a:cubicBezTo>
                  <a:cubicBezTo>
                    <a:pt x="81354" y="62239"/>
                    <a:pt x="82724" y="63609"/>
                    <a:pt x="84420" y="63609"/>
                  </a:cubicBezTo>
                  <a:lnTo>
                    <a:pt x="87258" y="63609"/>
                  </a:lnTo>
                  <a:lnTo>
                    <a:pt x="87258" y="94500"/>
                  </a:lnTo>
                  <a:lnTo>
                    <a:pt x="84420" y="94500"/>
                  </a:lnTo>
                  <a:cubicBezTo>
                    <a:pt x="82724" y="94500"/>
                    <a:pt x="81354" y="95870"/>
                    <a:pt x="81354" y="97566"/>
                  </a:cubicBezTo>
                  <a:cubicBezTo>
                    <a:pt x="81354" y="99230"/>
                    <a:pt x="82724" y="100632"/>
                    <a:pt x="84420" y="100632"/>
                  </a:cubicBezTo>
                  <a:lnTo>
                    <a:pt x="94271" y="100632"/>
                  </a:lnTo>
                  <a:lnTo>
                    <a:pt x="94271" y="104220"/>
                  </a:lnTo>
                  <a:cubicBezTo>
                    <a:pt x="94271" y="105917"/>
                    <a:pt x="95609" y="107287"/>
                    <a:pt x="97305" y="107287"/>
                  </a:cubicBezTo>
                  <a:cubicBezTo>
                    <a:pt x="99001" y="107287"/>
                    <a:pt x="100371" y="105917"/>
                    <a:pt x="100371" y="104220"/>
                  </a:cubicBezTo>
                  <a:lnTo>
                    <a:pt x="100371" y="100632"/>
                  </a:lnTo>
                  <a:lnTo>
                    <a:pt x="106080" y="100632"/>
                  </a:lnTo>
                  <a:lnTo>
                    <a:pt x="106080" y="104220"/>
                  </a:lnTo>
                  <a:cubicBezTo>
                    <a:pt x="106080" y="105917"/>
                    <a:pt x="107450" y="107287"/>
                    <a:pt x="109146" y="107287"/>
                  </a:cubicBezTo>
                  <a:cubicBezTo>
                    <a:pt x="110810" y="107287"/>
                    <a:pt x="112212" y="105917"/>
                    <a:pt x="112212" y="104220"/>
                  </a:cubicBezTo>
                  <a:lnTo>
                    <a:pt x="112212" y="100208"/>
                  </a:lnTo>
                  <a:cubicBezTo>
                    <a:pt x="114365" y="99654"/>
                    <a:pt x="116322" y="98545"/>
                    <a:pt x="117855" y="97011"/>
                  </a:cubicBezTo>
                  <a:cubicBezTo>
                    <a:pt x="120106" y="94761"/>
                    <a:pt x="121509" y="91694"/>
                    <a:pt x="121509" y="88302"/>
                  </a:cubicBezTo>
                  <a:cubicBezTo>
                    <a:pt x="121509" y="84746"/>
                    <a:pt x="119943" y="81387"/>
                    <a:pt x="117268" y="79038"/>
                  </a:cubicBezTo>
                  <a:cubicBezTo>
                    <a:pt x="119943" y="76722"/>
                    <a:pt x="121509" y="73362"/>
                    <a:pt x="121509" y="69807"/>
                  </a:cubicBezTo>
                  <a:cubicBezTo>
                    <a:pt x="121509" y="66414"/>
                    <a:pt x="120106" y="63315"/>
                    <a:pt x="117855" y="61097"/>
                  </a:cubicBezTo>
                  <a:cubicBezTo>
                    <a:pt x="116322" y="59564"/>
                    <a:pt x="114365" y="58422"/>
                    <a:pt x="112212" y="57868"/>
                  </a:cubicBezTo>
                  <a:lnTo>
                    <a:pt x="112212" y="53855"/>
                  </a:lnTo>
                  <a:cubicBezTo>
                    <a:pt x="112212" y="52159"/>
                    <a:pt x="110810" y="50822"/>
                    <a:pt x="109146" y="50822"/>
                  </a:cubicBezTo>
                  <a:cubicBezTo>
                    <a:pt x="107450" y="50822"/>
                    <a:pt x="106080" y="52159"/>
                    <a:pt x="106080" y="53855"/>
                  </a:cubicBezTo>
                  <a:lnTo>
                    <a:pt x="106080" y="57476"/>
                  </a:lnTo>
                  <a:lnTo>
                    <a:pt x="100371" y="57476"/>
                  </a:lnTo>
                  <a:lnTo>
                    <a:pt x="100371" y="53855"/>
                  </a:lnTo>
                  <a:cubicBezTo>
                    <a:pt x="100371" y="52159"/>
                    <a:pt x="99001" y="50822"/>
                    <a:pt x="97305" y="50822"/>
                  </a:cubicBezTo>
                  <a:close/>
                  <a:moveTo>
                    <a:pt x="101448" y="37187"/>
                  </a:moveTo>
                  <a:cubicBezTo>
                    <a:pt x="89868" y="37187"/>
                    <a:pt x="79397" y="41851"/>
                    <a:pt x="71829" y="49452"/>
                  </a:cubicBezTo>
                  <a:cubicBezTo>
                    <a:pt x="64261" y="57020"/>
                    <a:pt x="59564" y="67491"/>
                    <a:pt x="59564" y="79038"/>
                  </a:cubicBezTo>
                  <a:cubicBezTo>
                    <a:pt x="59564" y="90618"/>
                    <a:pt x="64261" y="101089"/>
                    <a:pt x="71829" y="108657"/>
                  </a:cubicBezTo>
                  <a:cubicBezTo>
                    <a:pt x="79397" y="116225"/>
                    <a:pt x="89868" y="120922"/>
                    <a:pt x="101448" y="120922"/>
                  </a:cubicBezTo>
                  <a:cubicBezTo>
                    <a:pt x="112995" y="120922"/>
                    <a:pt x="123466" y="116225"/>
                    <a:pt x="131034" y="108657"/>
                  </a:cubicBezTo>
                  <a:cubicBezTo>
                    <a:pt x="138634" y="101089"/>
                    <a:pt x="143299" y="90618"/>
                    <a:pt x="143299" y="79038"/>
                  </a:cubicBezTo>
                  <a:cubicBezTo>
                    <a:pt x="143299" y="75809"/>
                    <a:pt x="142940" y="72612"/>
                    <a:pt x="142222" y="69546"/>
                  </a:cubicBezTo>
                  <a:cubicBezTo>
                    <a:pt x="141472" y="66381"/>
                    <a:pt x="140396" y="63380"/>
                    <a:pt x="138993" y="60542"/>
                  </a:cubicBezTo>
                  <a:cubicBezTo>
                    <a:pt x="138454" y="59465"/>
                    <a:pt x="137360" y="58842"/>
                    <a:pt x="136231" y="58842"/>
                  </a:cubicBezTo>
                  <a:cubicBezTo>
                    <a:pt x="135787" y="58842"/>
                    <a:pt x="135338" y="58938"/>
                    <a:pt x="134916" y="59140"/>
                  </a:cubicBezTo>
                  <a:cubicBezTo>
                    <a:pt x="133382" y="59923"/>
                    <a:pt x="132795" y="61749"/>
                    <a:pt x="133513" y="63250"/>
                  </a:cubicBezTo>
                  <a:cubicBezTo>
                    <a:pt x="134720" y="65664"/>
                    <a:pt x="135633" y="68241"/>
                    <a:pt x="136253" y="70916"/>
                  </a:cubicBezTo>
                  <a:cubicBezTo>
                    <a:pt x="136873" y="73525"/>
                    <a:pt x="137199" y="76233"/>
                    <a:pt x="137199" y="79038"/>
                  </a:cubicBezTo>
                  <a:cubicBezTo>
                    <a:pt x="137199" y="88922"/>
                    <a:pt x="133187" y="97860"/>
                    <a:pt x="126728" y="104318"/>
                  </a:cubicBezTo>
                  <a:cubicBezTo>
                    <a:pt x="120237" y="110810"/>
                    <a:pt x="111299" y="114789"/>
                    <a:pt x="101448" y="114789"/>
                  </a:cubicBezTo>
                  <a:cubicBezTo>
                    <a:pt x="91564" y="114789"/>
                    <a:pt x="82626" y="110810"/>
                    <a:pt x="76135" y="104318"/>
                  </a:cubicBezTo>
                  <a:cubicBezTo>
                    <a:pt x="69676" y="97860"/>
                    <a:pt x="65664" y="88922"/>
                    <a:pt x="65664" y="79038"/>
                  </a:cubicBezTo>
                  <a:cubicBezTo>
                    <a:pt x="65664" y="69187"/>
                    <a:pt x="69676" y="60216"/>
                    <a:pt x="76135" y="53758"/>
                  </a:cubicBezTo>
                  <a:cubicBezTo>
                    <a:pt x="82626" y="47299"/>
                    <a:pt x="91564" y="43287"/>
                    <a:pt x="101448" y="43287"/>
                  </a:cubicBezTo>
                  <a:cubicBezTo>
                    <a:pt x="106112" y="43287"/>
                    <a:pt x="110581" y="44167"/>
                    <a:pt x="114626" y="45798"/>
                  </a:cubicBezTo>
                  <a:cubicBezTo>
                    <a:pt x="118867" y="47462"/>
                    <a:pt x="122683" y="49941"/>
                    <a:pt x="125978" y="53007"/>
                  </a:cubicBezTo>
                  <a:cubicBezTo>
                    <a:pt x="126557" y="53571"/>
                    <a:pt x="127301" y="53849"/>
                    <a:pt x="128048" y="53849"/>
                  </a:cubicBezTo>
                  <a:cubicBezTo>
                    <a:pt x="128859" y="53849"/>
                    <a:pt x="129673" y="53522"/>
                    <a:pt x="130284" y="52877"/>
                  </a:cubicBezTo>
                  <a:cubicBezTo>
                    <a:pt x="131425" y="51670"/>
                    <a:pt x="131360" y="49745"/>
                    <a:pt x="130153" y="48571"/>
                  </a:cubicBezTo>
                  <a:cubicBezTo>
                    <a:pt x="126337" y="44983"/>
                    <a:pt x="121835" y="42112"/>
                    <a:pt x="116877" y="40122"/>
                  </a:cubicBezTo>
                  <a:cubicBezTo>
                    <a:pt x="112082" y="38230"/>
                    <a:pt x="106863" y="37187"/>
                    <a:pt x="101448" y="37187"/>
                  </a:cubicBezTo>
                  <a:close/>
                  <a:moveTo>
                    <a:pt x="159576" y="30141"/>
                  </a:moveTo>
                  <a:lnTo>
                    <a:pt x="159576" y="127935"/>
                  </a:lnTo>
                  <a:lnTo>
                    <a:pt x="43287" y="127935"/>
                  </a:lnTo>
                  <a:lnTo>
                    <a:pt x="43287" y="30141"/>
                  </a:lnTo>
                  <a:close/>
                  <a:moveTo>
                    <a:pt x="165676" y="43678"/>
                  </a:moveTo>
                  <a:cubicBezTo>
                    <a:pt x="167796" y="44233"/>
                    <a:pt x="169688" y="45342"/>
                    <a:pt x="171189" y="46842"/>
                  </a:cubicBezTo>
                  <a:cubicBezTo>
                    <a:pt x="173374" y="49060"/>
                    <a:pt x="174744" y="52094"/>
                    <a:pt x="174744" y="55421"/>
                  </a:cubicBezTo>
                  <a:lnTo>
                    <a:pt x="174744" y="143495"/>
                  </a:lnTo>
                  <a:lnTo>
                    <a:pt x="28119" y="143495"/>
                  </a:lnTo>
                  <a:lnTo>
                    <a:pt x="28119" y="55421"/>
                  </a:lnTo>
                  <a:cubicBezTo>
                    <a:pt x="28119" y="52094"/>
                    <a:pt x="29489" y="49060"/>
                    <a:pt x="31674" y="46842"/>
                  </a:cubicBezTo>
                  <a:cubicBezTo>
                    <a:pt x="33175" y="45342"/>
                    <a:pt x="35067" y="44233"/>
                    <a:pt x="37187" y="43678"/>
                  </a:cubicBezTo>
                  <a:lnTo>
                    <a:pt x="37187" y="131001"/>
                  </a:lnTo>
                  <a:cubicBezTo>
                    <a:pt x="37187" y="132698"/>
                    <a:pt x="38557" y="134068"/>
                    <a:pt x="40253" y="134068"/>
                  </a:cubicBezTo>
                  <a:lnTo>
                    <a:pt x="162642" y="134068"/>
                  </a:lnTo>
                  <a:cubicBezTo>
                    <a:pt x="164306" y="134068"/>
                    <a:pt x="165676" y="132698"/>
                    <a:pt x="165676" y="131001"/>
                  </a:cubicBezTo>
                  <a:lnTo>
                    <a:pt x="165676" y="43678"/>
                  </a:lnTo>
                  <a:close/>
                  <a:moveTo>
                    <a:pt x="36926" y="155564"/>
                  </a:moveTo>
                  <a:cubicBezTo>
                    <a:pt x="35230" y="155564"/>
                    <a:pt x="33892" y="156902"/>
                    <a:pt x="33892" y="158598"/>
                  </a:cubicBezTo>
                  <a:cubicBezTo>
                    <a:pt x="33892" y="160294"/>
                    <a:pt x="35230" y="161664"/>
                    <a:pt x="36926" y="161664"/>
                  </a:cubicBezTo>
                  <a:lnTo>
                    <a:pt x="165937" y="161664"/>
                  </a:lnTo>
                  <a:cubicBezTo>
                    <a:pt x="167633" y="161664"/>
                    <a:pt x="169003" y="160294"/>
                    <a:pt x="169003" y="158598"/>
                  </a:cubicBezTo>
                  <a:cubicBezTo>
                    <a:pt x="169003" y="156902"/>
                    <a:pt x="167633" y="155564"/>
                    <a:pt x="165937" y="155564"/>
                  </a:cubicBezTo>
                  <a:close/>
                  <a:moveTo>
                    <a:pt x="30989" y="167438"/>
                  </a:moveTo>
                  <a:cubicBezTo>
                    <a:pt x="29293" y="167438"/>
                    <a:pt x="27923" y="168775"/>
                    <a:pt x="27923" y="170471"/>
                  </a:cubicBezTo>
                  <a:cubicBezTo>
                    <a:pt x="27923" y="172168"/>
                    <a:pt x="29293" y="173538"/>
                    <a:pt x="30989" y="173538"/>
                  </a:cubicBezTo>
                  <a:lnTo>
                    <a:pt x="171874" y="173538"/>
                  </a:lnTo>
                  <a:cubicBezTo>
                    <a:pt x="173570" y="173538"/>
                    <a:pt x="174940" y="172168"/>
                    <a:pt x="174940" y="170471"/>
                  </a:cubicBezTo>
                  <a:cubicBezTo>
                    <a:pt x="174940" y="168775"/>
                    <a:pt x="173570" y="167438"/>
                    <a:pt x="171874" y="167438"/>
                  </a:cubicBezTo>
                  <a:close/>
                  <a:moveTo>
                    <a:pt x="176114" y="149627"/>
                  </a:moveTo>
                  <a:lnTo>
                    <a:pt x="194349" y="179474"/>
                  </a:lnTo>
                  <a:lnTo>
                    <a:pt x="108363" y="179474"/>
                  </a:lnTo>
                  <a:cubicBezTo>
                    <a:pt x="106667" y="179474"/>
                    <a:pt x="105297" y="180845"/>
                    <a:pt x="105297" y="182541"/>
                  </a:cubicBezTo>
                  <a:cubicBezTo>
                    <a:pt x="105297" y="184204"/>
                    <a:pt x="106667" y="185607"/>
                    <a:pt x="108363" y="185607"/>
                  </a:cubicBezTo>
                  <a:lnTo>
                    <a:pt x="196730" y="185607"/>
                  </a:lnTo>
                  <a:lnTo>
                    <a:pt x="196730" y="190533"/>
                  </a:lnTo>
                  <a:cubicBezTo>
                    <a:pt x="196730" y="193860"/>
                    <a:pt x="195360" y="196894"/>
                    <a:pt x="193174" y="199079"/>
                  </a:cubicBezTo>
                  <a:cubicBezTo>
                    <a:pt x="190989" y="201297"/>
                    <a:pt x="187923" y="202667"/>
                    <a:pt x="184595" y="202667"/>
                  </a:cubicBezTo>
                  <a:lnTo>
                    <a:pt x="18267" y="202667"/>
                  </a:lnTo>
                  <a:cubicBezTo>
                    <a:pt x="14940" y="202667"/>
                    <a:pt x="11907" y="201297"/>
                    <a:pt x="9688" y="199079"/>
                  </a:cubicBezTo>
                  <a:cubicBezTo>
                    <a:pt x="7503" y="196894"/>
                    <a:pt x="6133" y="193860"/>
                    <a:pt x="6133" y="190533"/>
                  </a:cubicBezTo>
                  <a:lnTo>
                    <a:pt x="6133" y="185607"/>
                  </a:lnTo>
                  <a:lnTo>
                    <a:pt x="94500" y="185607"/>
                  </a:lnTo>
                  <a:cubicBezTo>
                    <a:pt x="96196" y="185607"/>
                    <a:pt x="97566" y="184204"/>
                    <a:pt x="97566" y="182541"/>
                  </a:cubicBezTo>
                  <a:cubicBezTo>
                    <a:pt x="97566" y="180845"/>
                    <a:pt x="96196" y="179474"/>
                    <a:pt x="94500" y="179474"/>
                  </a:cubicBezTo>
                  <a:lnTo>
                    <a:pt x="8514" y="179474"/>
                  </a:lnTo>
                  <a:lnTo>
                    <a:pt x="26749" y="149627"/>
                  </a:lnTo>
                  <a:close/>
                  <a:moveTo>
                    <a:pt x="48245" y="0"/>
                  </a:moveTo>
                  <a:cubicBezTo>
                    <a:pt x="45211" y="0"/>
                    <a:pt x="42439" y="1240"/>
                    <a:pt x="40416" y="3262"/>
                  </a:cubicBezTo>
                  <a:cubicBezTo>
                    <a:pt x="38426" y="5252"/>
                    <a:pt x="37187" y="8024"/>
                    <a:pt x="37187" y="11058"/>
                  </a:cubicBezTo>
                  <a:lnTo>
                    <a:pt x="37187" y="37448"/>
                  </a:lnTo>
                  <a:cubicBezTo>
                    <a:pt x="33370" y="38100"/>
                    <a:pt x="29978" y="39927"/>
                    <a:pt x="27368" y="42536"/>
                  </a:cubicBezTo>
                  <a:cubicBezTo>
                    <a:pt x="24041" y="45831"/>
                    <a:pt x="21986" y="50398"/>
                    <a:pt x="21986" y="55421"/>
                  </a:cubicBezTo>
                  <a:lnTo>
                    <a:pt x="21986" y="145713"/>
                  </a:lnTo>
                  <a:lnTo>
                    <a:pt x="751" y="180486"/>
                  </a:lnTo>
                  <a:cubicBezTo>
                    <a:pt x="327" y="181203"/>
                    <a:pt x="0" y="181627"/>
                    <a:pt x="0" y="182541"/>
                  </a:cubicBezTo>
                  <a:lnTo>
                    <a:pt x="0" y="190533"/>
                  </a:lnTo>
                  <a:cubicBezTo>
                    <a:pt x="0" y="195556"/>
                    <a:pt x="2088" y="200123"/>
                    <a:pt x="5383" y="203417"/>
                  </a:cubicBezTo>
                  <a:cubicBezTo>
                    <a:pt x="8677" y="206712"/>
                    <a:pt x="13244" y="208767"/>
                    <a:pt x="18267" y="208767"/>
                  </a:cubicBezTo>
                  <a:lnTo>
                    <a:pt x="184595" y="208767"/>
                  </a:lnTo>
                  <a:cubicBezTo>
                    <a:pt x="189619" y="208767"/>
                    <a:pt x="194186" y="206712"/>
                    <a:pt x="197513" y="203417"/>
                  </a:cubicBezTo>
                  <a:cubicBezTo>
                    <a:pt x="200807" y="200123"/>
                    <a:pt x="202862" y="195556"/>
                    <a:pt x="202862" y="190533"/>
                  </a:cubicBezTo>
                  <a:lnTo>
                    <a:pt x="202862" y="182541"/>
                  </a:lnTo>
                  <a:cubicBezTo>
                    <a:pt x="202862" y="181595"/>
                    <a:pt x="202471" y="181040"/>
                    <a:pt x="202014" y="180323"/>
                  </a:cubicBezTo>
                  <a:lnTo>
                    <a:pt x="180877" y="145713"/>
                  </a:lnTo>
                  <a:lnTo>
                    <a:pt x="180877" y="55421"/>
                  </a:lnTo>
                  <a:cubicBezTo>
                    <a:pt x="180877" y="50398"/>
                    <a:pt x="178822" y="45831"/>
                    <a:pt x="175527" y="42536"/>
                  </a:cubicBezTo>
                  <a:cubicBezTo>
                    <a:pt x="172885" y="39927"/>
                    <a:pt x="169492" y="38100"/>
                    <a:pt x="165676" y="37448"/>
                  </a:cubicBezTo>
                  <a:lnTo>
                    <a:pt x="165676" y="11058"/>
                  </a:lnTo>
                  <a:cubicBezTo>
                    <a:pt x="165676" y="8024"/>
                    <a:pt x="164436" y="5252"/>
                    <a:pt x="162447" y="3262"/>
                  </a:cubicBezTo>
                  <a:cubicBezTo>
                    <a:pt x="160457" y="1240"/>
                    <a:pt x="157651" y="0"/>
                    <a:pt x="154618" y="0"/>
                  </a:cubicBezTo>
                  <a:lnTo>
                    <a:pt x="108363" y="0"/>
                  </a:lnTo>
                  <a:cubicBezTo>
                    <a:pt x="106667" y="0"/>
                    <a:pt x="105297" y="1370"/>
                    <a:pt x="105297" y="3066"/>
                  </a:cubicBezTo>
                  <a:cubicBezTo>
                    <a:pt x="105297" y="4763"/>
                    <a:pt x="106667" y="6100"/>
                    <a:pt x="108363" y="6100"/>
                  </a:cubicBezTo>
                  <a:lnTo>
                    <a:pt x="154618" y="6100"/>
                  </a:lnTo>
                  <a:cubicBezTo>
                    <a:pt x="155988" y="6100"/>
                    <a:pt x="157227" y="6687"/>
                    <a:pt x="158108" y="7568"/>
                  </a:cubicBezTo>
                  <a:cubicBezTo>
                    <a:pt x="159022" y="8449"/>
                    <a:pt x="159576" y="9688"/>
                    <a:pt x="159576" y="11058"/>
                  </a:cubicBezTo>
                  <a:lnTo>
                    <a:pt x="159576" y="24041"/>
                  </a:lnTo>
                  <a:lnTo>
                    <a:pt x="43287" y="24041"/>
                  </a:lnTo>
                  <a:lnTo>
                    <a:pt x="43287" y="11058"/>
                  </a:lnTo>
                  <a:cubicBezTo>
                    <a:pt x="43287" y="9688"/>
                    <a:pt x="43874" y="8449"/>
                    <a:pt x="44755" y="7568"/>
                  </a:cubicBezTo>
                  <a:cubicBezTo>
                    <a:pt x="45668" y="6654"/>
                    <a:pt x="46875" y="6100"/>
                    <a:pt x="48245" y="6100"/>
                  </a:cubicBezTo>
                  <a:lnTo>
                    <a:pt x="94500" y="6100"/>
                  </a:lnTo>
                  <a:cubicBezTo>
                    <a:pt x="96196" y="6100"/>
                    <a:pt x="97566" y="4763"/>
                    <a:pt x="97566" y="3066"/>
                  </a:cubicBezTo>
                  <a:cubicBezTo>
                    <a:pt x="97566" y="1370"/>
                    <a:pt x="96196" y="0"/>
                    <a:pt x="94500" y="0"/>
                  </a:cubicBezTo>
                  <a:close/>
                </a:path>
              </a:pathLst>
            </a:custGeom>
            <a:solidFill>
              <a:srgbClr val="775EF5"/>
            </a:solidFill>
            <a:ln>
              <a:noFill/>
            </a:ln>
            <a:effectLst>
              <a:outerShdw blurRad="71438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5737775" y="2025425"/>
              <a:ext cx="1803600" cy="1803600"/>
            </a:xfrm>
            <a:prstGeom prst="rect">
              <a:avLst/>
            </a:prstGeom>
            <a:noFill/>
            <a:ln w="19050" cap="flat" cmpd="sng">
              <a:solidFill>
                <a:srgbClr val="775EF5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DFDE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itcoin Company Pitch Deck by Slidesgo">
  <a:themeElements>
    <a:clrScheme name="Simple Light">
      <a:dk1>
        <a:srgbClr val="5B57DE"/>
      </a:dk1>
      <a:lt1>
        <a:srgbClr val="8E8BD8"/>
      </a:lt1>
      <a:dk2>
        <a:srgbClr val="DFDEFF"/>
      </a:dk2>
      <a:lt2>
        <a:srgbClr val="EEEEEE"/>
      </a:lt2>
      <a:accent1>
        <a:srgbClr val="3F308A"/>
      </a:accent1>
      <a:accent2>
        <a:srgbClr val="876FFF"/>
      </a:accent2>
      <a:accent3>
        <a:srgbClr val="FFFFFF"/>
      </a:accent3>
      <a:accent4>
        <a:srgbClr val="876FFF"/>
      </a:accent4>
      <a:accent5>
        <a:srgbClr val="DFDEFF"/>
      </a:accent5>
      <a:accent6>
        <a:srgbClr val="5B57DE"/>
      </a:accent6>
      <a:hlink>
        <a:srgbClr val="8E8B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432</Words>
  <Application>Microsoft Office PowerPoint</Application>
  <PresentationFormat>On-screen Show (16:9)</PresentationFormat>
  <Paragraphs>100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Proxima Nova Semibold</vt:lpstr>
      <vt:lpstr>Oswald</vt:lpstr>
      <vt:lpstr>Livvic</vt:lpstr>
      <vt:lpstr>Calibri Light</vt:lpstr>
      <vt:lpstr>Proxima Nova</vt:lpstr>
      <vt:lpstr>Arial</vt:lpstr>
      <vt:lpstr>Roboto Condensed Light</vt:lpstr>
      <vt:lpstr>Titillium Web</vt:lpstr>
      <vt:lpstr>Squada One</vt:lpstr>
      <vt:lpstr>Bitcoin Company Pitch Deck by Slidesgo</vt:lpstr>
      <vt:lpstr>Slidesgo Final Pages</vt:lpstr>
      <vt:lpstr>Voting DAO &amp; Funding Pool web3 DECENTRALIZED BLOCKCHAIN SYSTEM</vt:lpstr>
      <vt:lpstr>Contents of this presentation</vt:lpstr>
      <vt:lpstr>Current systems</vt:lpstr>
      <vt:lpstr>Some of the problems of current systems</vt:lpstr>
      <vt:lpstr>“Therefore, if we want to express an opinion or transact value we will be controlled.”</vt:lpstr>
      <vt:lpstr>Solutions of the problems of current systems</vt:lpstr>
      <vt:lpstr>PowerPoint Presentation</vt:lpstr>
      <vt:lpstr>WEB2 vs. WEB3</vt:lpstr>
      <vt:lpstr>Key features of my project</vt:lpstr>
      <vt:lpstr>Technology Stack</vt:lpstr>
      <vt:lpstr>Risks &amp; Mitigation</vt:lpstr>
      <vt:lpstr>x23137517@student.ncirl.ie Phone No.: 0858277706 TikTok: @itiscoded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Eskandar Atrakchi</cp:lastModifiedBy>
  <cp:revision>3</cp:revision>
  <dcterms:modified xsi:type="dcterms:W3CDTF">2025-05-01T10:30:55Z</dcterms:modified>
</cp:coreProperties>
</file>