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4" r:id="rId8"/>
    <p:sldId id="275" r:id="rId9"/>
    <p:sldId id="272" r:id="rId10"/>
    <p:sldId id="273" r:id="rId11"/>
    <p:sldId id="266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0000-1B7B-5306-DD19-5C51D6951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A66C0-2616-15C2-4C35-FFCC7F030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1B59-0315-76B3-9D58-C949FAAE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65F-B6A9-4370-9C9B-2868B608DADB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24C9A-1D16-DD76-15B1-8F62DED1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5E5B9-1C1B-2AA6-AF29-69C2895A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135F-A2E9-4DF9-800C-66CFFE58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28E4-F55F-FBEF-3077-EF13E2CF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14719-B369-CC75-0BAF-1CEB611F4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62C65-CC71-4EE8-534E-56A16BF9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65F-B6A9-4370-9C9B-2868B608DADB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7A2D-44C6-089D-7BFD-89B4A616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754CD-F787-9AF8-17F3-78CE5D92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135F-A2E9-4DF9-800C-66CFFE58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E88F2-2AC5-8A6B-E823-C38F3C3F4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BEC74-DDAF-4285-B68C-CE0F1434F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EBBC-C678-DCF9-D849-94EF046B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65F-B6A9-4370-9C9B-2868B608DADB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91421-B3DD-3B50-960C-F112D8D0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3388C-22EA-46A9-D440-78A91AAD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135F-A2E9-4DF9-800C-66CFFE58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4FE5-79A0-94A8-A715-A2558B9F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E304-4721-7C7A-1F97-E602F8F2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BD82-8C55-2372-293A-AED5B90C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65F-B6A9-4370-9C9B-2868B608DADB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6A2A6-3897-BCF3-2341-1E787775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78E7-3507-B6BA-491C-C84E78AE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135F-A2E9-4DF9-800C-66CFFE58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47BA-4B6D-4034-22C4-57A5E812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05E3-75E8-A018-AC2D-283266021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91A40-6E1D-43F1-6555-AF43C2D7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65F-B6A9-4370-9C9B-2868B608DADB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631B-1456-B4DA-A63E-80B3FD20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AA08-E24F-C109-37F5-AC178A53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135F-A2E9-4DF9-800C-66CFFE58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0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E13-AC5A-D706-5203-80AF29EB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7C73-1756-7BC7-2D55-25E38C9F5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E533D-D15C-0902-2066-C821F99F4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85FB2-8B9E-3CBC-E543-1116CB93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65F-B6A9-4370-9C9B-2868B608DADB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05C49-4BB8-A0BC-7F37-3BD6BB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7FEF-3B60-61E3-37DD-01E1ACFE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135F-A2E9-4DF9-800C-66CFFE58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7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8427-7D2A-07D7-0A54-736535C8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5CA24-8B4D-5637-97B2-2F36A235D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8F98F-F4C8-EBFE-A873-DF6AA37A1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97A5A-DD09-48F3-9A93-5E19FBD9B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81BF4-084D-AC4C-18E5-3537D6DFA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8C3CD-8EC8-19B4-C48E-AA2AC71A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65F-B6A9-4370-9C9B-2868B608DADB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F6831-B766-E495-F200-2515F5D6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A875B-E74F-12E1-9A73-7FFA6AF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135F-A2E9-4DF9-800C-66CFFE58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1731-7222-1D65-5829-8F729287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CA6F2-694C-30D1-FC6F-66D084DF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65F-B6A9-4370-9C9B-2868B608DADB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B54EE-2B18-E008-9D2C-CF429696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7B2B6-9D06-1B81-E700-4B14524B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135F-A2E9-4DF9-800C-66CFFE58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4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72112-714F-ACBC-F113-A3A9B772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65F-B6A9-4370-9C9B-2868B608DADB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330A7-5B30-87CB-89F3-CE40BBB7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DBC00-8E3C-574A-80FA-657D9240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135F-A2E9-4DF9-800C-66CFFE58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5008-D57E-94EB-5903-D6109C03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512D-0037-C677-11CA-6E09900EF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B50BF-57BB-8E5E-FEB2-0ADE3BB4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C5410-B8BE-EEEE-8B13-DA14284D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65F-B6A9-4370-9C9B-2868B608DADB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62284-1EE0-F6B0-75F6-453B4820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E1696-42F3-F3EF-CB5F-75463D85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135F-A2E9-4DF9-800C-66CFFE58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4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3E43-F2A5-2DA2-FA45-73061D3C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09444-B9E8-44BB-B1B2-8DEA1D91D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07450-7432-4F75-D28C-B0676BD2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F906A-CA7E-92AA-BB8E-4CB41EE5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65F-B6A9-4370-9C9B-2868B608DADB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C5AE3-0D63-6E74-17C6-9597AE98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17612-B7C8-C51B-4F7D-78ABC460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135F-A2E9-4DF9-800C-66CFFE58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8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7D001-5C0B-E046-EFE0-A4AF30DB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383C-0DC8-7216-4D55-1C15C3624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AA76-C461-0FB2-5856-65BA6038C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6965F-B6A9-4370-9C9B-2868B608DADB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57AB-7482-5BDB-CA7E-3B52395A9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A280-7808-8281-6E4B-7641EA1FE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135F-A2E9-4DF9-800C-66CFFE58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B48C02-5AF3-F791-051C-1010DEB67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6762"/>
          <a:stretch/>
        </p:blipFill>
        <p:spPr>
          <a:xfrm>
            <a:off x="1415698" y="1131805"/>
            <a:ext cx="1294252" cy="4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6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D7FD1A-0CA4-ACF6-9829-C3C382DEE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66" y="1052846"/>
            <a:ext cx="4125593" cy="1070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48C02-5AF3-F791-051C-1010DEB67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6762"/>
          <a:stretch/>
        </p:blipFill>
        <p:spPr>
          <a:xfrm>
            <a:off x="4704533" y="2082810"/>
            <a:ext cx="1294252" cy="4749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90DEEF-616C-C454-AB32-19561714A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184" y="2145377"/>
            <a:ext cx="901255" cy="474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E83F4-6F2C-F108-BE40-56D963366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364" y="2152791"/>
            <a:ext cx="1438361" cy="505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17B32-6285-CF7A-8F59-567AB62CD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793" y="2008813"/>
            <a:ext cx="2007908" cy="59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3A0C3-637C-E66B-4045-6CBC12EAE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588" y="2897157"/>
            <a:ext cx="471511" cy="606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CD9F48-5171-EEC7-E43E-5FA5D46F1E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7364" y="4832321"/>
            <a:ext cx="327042" cy="553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C1889-E89B-4C04-BAFD-33C43ABB82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4064" y="5528427"/>
            <a:ext cx="327042" cy="55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5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B48C02-5AF3-F791-051C-1010DEB67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6762"/>
          <a:stretch/>
        </p:blipFill>
        <p:spPr>
          <a:xfrm>
            <a:off x="2729108" y="1414438"/>
            <a:ext cx="895475" cy="328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ACEBDF-019F-9317-9B7C-CCA01DED3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26" y="1414438"/>
            <a:ext cx="704948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9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40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73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50F3C-D5DB-74BE-F92C-C5CD980D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1742839"/>
            <a:ext cx="474411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1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B48C02-5AF3-F791-051C-1010DEB67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6762"/>
          <a:stretch/>
        </p:blipFill>
        <p:spPr>
          <a:xfrm>
            <a:off x="2256608" y="1168410"/>
            <a:ext cx="1294252" cy="4749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90DEEF-616C-C454-AB32-19561714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59" y="1218277"/>
            <a:ext cx="901255" cy="47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03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B48C02-5AF3-F791-051C-1010DEB67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6762"/>
          <a:stretch/>
        </p:blipFill>
        <p:spPr>
          <a:xfrm>
            <a:off x="2256608" y="1168410"/>
            <a:ext cx="1294252" cy="4749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90DEEF-616C-C454-AB32-19561714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59" y="1218277"/>
            <a:ext cx="901255" cy="474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4FB5BD-B65D-079C-C467-8E8CA0855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774" y="1234832"/>
            <a:ext cx="1074834" cy="4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18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B48C02-5AF3-F791-051C-1010DEB67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6762"/>
          <a:stretch/>
        </p:blipFill>
        <p:spPr>
          <a:xfrm>
            <a:off x="2256608" y="1168410"/>
            <a:ext cx="1294252" cy="4749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90DEEF-616C-C454-AB32-19561714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59" y="1218277"/>
            <a:ext cx="901255" cy="47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38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B48C02-5AF3-F791-051C-1010DEB67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6762"/>
          <a:stretch/>
        </p:blipFill>
        <p:spPr>
          <a:xfrm>
            <a:off x="3713933" y="1168410"/>
            <a:ext cx="1294252" cy="4749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90DEEF-616C-C454-AB32-19561714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584" y="1230977"/>
            <a:ext cx="901255" cy="474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E83F4-6F2C-F108-BE40-56D963366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764" y="1238391"/>
            <a:ext cx="1438361" cy="5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54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B48C02-5AF3-F791-051C-1010DEB67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6762"/>
          <a:stretch/>
        </p:blipFill>
        <p:spPr>
          <a:xfrm>
            <a:off x="3713933" y="1168410"/>
            <a:ext cx="1294252" cy="4749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90DEEF-616C-C454-AB32-19561714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584" y="1230977"/>
            <a:ext cx="901255" cy="474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E83F4-6F2C-F108-BE40-56D963366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764" y="1238391"/>
            <a:ext cx="1438361" cy="505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17B32-6285-CF7A-8F59-567AB62CD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193" y="1094413"/>
            <a:ext cx="2007908" cy="5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3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B48C02-5AF3-F791-051C-1010DEB67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6762"/>
          <a:stretch/>
        </p:blipFill>
        <p:spPr>
          <a:xfrm>
            <a:off x="3713933" y="1168410"/>
            <a:ext cx="1294252" cy="4749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90DEEF-616C-C454-AB32-19561714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584" y="1230977"/>
            <a:ext cx="901255" cy="474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E83F4-6F2C-F108-BE40-56D963366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764" y="1238391"/>
            <a:ext cx="1438361" cy="505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17B32-6285-CF7A-8F59-567AB62CD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193" y="1094413"/>
            <a:ext cx="2007908" cy="59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A98365-F32F-CF77-CD5F-FC7916852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155" y="1163110"/>
            <a:ext cx="3306608" cy="6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35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B48C02-5AF3-F791-051C-1010DEB67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6762"/>
          <a:stretch/>
        </p:blipFill>
        <p:spPr>
          <a:xfrm>
            <a:off x="3713933" y="1168410"/>
            <a:ext cx="1294252" cy="4749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90DEEF-616C-C454-AB32-19561714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584" y="1230977"/>
            <a:ext cx="901255" cy="474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E83F4-6F2C-F108-BE40-56D963366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764" y="1238391"/>
            <a:ext cx="1438361" cy="505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17B32-6285-CF7A-8F59-567AB62CD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193" y="1094413"/>
            <a:ext cx="2007908" cy="5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06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B48C02-5AF3-F791-051C-1010DEB67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6762"/>
          <a:stretch/>
        </p:blipFill>
        <p:spPr>
          <a:xfrm>
            <a:off x="3713933" y="1168410"/>
            <a:ext cx="1294252" cy="4749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90DEEF-616C-C454-AB32-19561714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584" y="1230977"/>
            <a:ext cx="901255" cy="474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E83F4-6F2C-F108-BE40-56D963366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764" y="1238391"/>
            <a:ext cx="1438361" cy="505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17B32-6285-CF7A-8F59-567AB62CD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193" y="1094413"/>
            <a:ext cx="2007908" cy="59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3A0C3-637C-E66B-4045-6CBC12EAE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88" y="1982757"/>
            <a:ext cx="471511" cy="606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CD9F48-5171-EEC7-E43E-5FA5D46F1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764" y="3917921"/>
            <a:ext cx="327042" cy="55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07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SANJIV</dc:creator>
  <cp:lastModifiedBy>SANJIV</cp:lastModifiedBy>
  <cp:revision>1</cp:revision>
  <dcterms:created xsi:type="dcterms:W3CDTF">2024-08-01T02:42:33Z</dcterms:created>
  <dcterms:modified xsi:type="dcterms:W3CDTF">2024-08-01T03:03:42Z</dcterms:modified>
</cp:coreProperties>
</file>