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2" r:id="rId3"/>
    <p:sldId id="258" r:id="rId4"/>
    <p:sldId id="265" r:id="rId5"/>
    <p:sldId id="267" r:id="rId6"/>
    <p:sldId id="266" r:id="rId7"/>
    <p:sldId id="260" r:id="rId8"/>
  </p:sldIdLst>
  <p:sldSz cx="12188825" cy="6858000"/>
  <p:notesSz cx="6797675" cy="9926638"/>
  <p:embeddedFontLst>
    <p:embeddedFont>
      <p:font typeface="AU Passata" panose="020B0604020202020204" charset="0"/>
      <p:regular r:id="rId11"/>
      <p:bold r:id="rId12"/>
    </p:embeddedFont>
    <p:embeddedFont>
      <p:font typeface="AU Passata Light" panose="020B0604020202020204" charset="0"/>
      <p:regular r:id="rId13"/>
      <p:bold r:id="rId14"/>
    </p:embeddedFont>
    <p:embeddedFont>
      <p:font typeface="AU Pet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149" d="100"/>
          <a:sy n="149" d="100"/>
        </p:scale>
        <p:origin x="1074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Eskild Andersen, Simon Rydder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Alex Kolby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 dirty="0"/>
              <a:t>14-11-2022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da-DK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Alex Kolby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14. november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Eskild Andersen, Simon Rydder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da-DK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14-11-2022</a:t>
            </a:fld>
            <a:r>
              <a:rPr lang="da-DK"/>
              <a:t>14-11-2022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1651346"/>
            <a:ext cx="10220325" cy="3323987"/>
          </a:xfrm>
        </p:spPr>
        <p:txBody>
          <a:bodyPr/>
          <a:lstStyle/>
          <a:p>
            <a:r>
              <a:rPr lang="da-DK" dirty="0"/>
              <a:t>Deep learning </a:t>
            </a:r>
            <a:r>
              <a:rPr lang="da-DK" dirty="0" err="1"/>
              <a:t>prOJECT</a:t>
            </a:r>
            <a:br>
              <a:rPr lang="da-DK" dirty="0"/>
            </a:br>
            <a:br>
              <a:rPr lang="da-DK" dirty="0"/>
            </a:br>
            <a:r>
              <a:rPr lang="da-DK" sz="6000" b="0" cap="none" dirty="0">
                <a:latin typeface="AU Passata Light" panose="020B0303030902030804" pitchFamily="34" charset="77"/>
              </a:rPr>
              <a:t>Image Caption Neural Network Model (ICNNM)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mOTIVATION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description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49A43-AE8F-96D5-1D3F-693F15F5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1CD1F7-24D4-4F18-A3C6-083BF683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6BFB7D-A643-5D74-6F87-40325115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EE4F-5FEC-489E-AB82-02D10BBEA36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683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BDE70-DD94-ACBA-D9CC-FA935EA8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difficulties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B8A0B2-C896-E33B-33A2-DD2BB11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27BD24-2C35-8FBE-BE5A-966C7894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5E7B-D1F8-4DCB-B1F0-1BD9868F290D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2009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387A9-0747-B22A-0404-7C991400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Ambition &amp; </a:t>
            </a:r>
            <a:r>
              <a:rPr lang="da-DK" dirty="0" err="1"/>
              <a:t>expectations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DC3EC-4B17-02E2-43D3-C0B084F9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0AD156-344A-F202-8A53-0AEB609A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5516-C3C6-48C1-B6A3-7B3752D6B759}" type="datetime1">
              <a:rPr lang="da-DK" smtClean="0"/>
              <a:t>14-11-2022</a:t>
            </a:fld>
            <a:r>
              <a:rPr lang="da-DK"/>
              <a:t>14-11-2022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683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Brugerdefineret</PresentationFormat>
  <Paragraphs>11</Paragraphs>
  <Slides>7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AU Peto</vt:lpstr>
      <vt:lpstr>AU Passata Light</vt:lpstr>
      <vt:lpstr>AU Passata</vt:lpstr>
      <vt:lpstr>Calibri</vt:lpstr>
      <vt:lpstr>Wingdings 3</vt:lpstr>
      <vt:lpstr>Georgia</vt:lpstr>
      <vt:lpstr>AU 16:9</vt:lpstr>
      <vt:lpstr>Deep learning prOJECT  Image Caption Neural Network Model (ICNNM)</vt:lpstr>
      <vt:lpstr>mOTIVATION</vt:lpstr>
      <vt:lpstr>Data description</vt:lpstr>
      <vt:lpstr>Model architecture</vt:lpstr>
      <vt:lpstr>Possible difficulties</vt:lpstr>
      <vt:lpstr>Ambition &amp; expectations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2022-11-14T19:10:27Z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638040491153751881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