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62" r:id="rId3"/>
    <p:sldId id="258" r:id="rId4"/>
    <p:sldId id="265" r:id="rId5"/>
    <p:sldId id="267" r:id="rId6"/>
    <p:sldId id="266" r:id="rId7"/>
    <p:sldId id="260" r:id="rId8"/>
  </p:sldIdLst>
  <p:sldSz cx="12188825" cy="6858000"/>
  <p:notesSz cx="6797675" cy="9926638"/>
  <p:embeddedFontLst>
    <p:embeddedFont>
      <p:font typeface="AU Passata" panose="020B0604020202020204" charset="0"/>
      <p:regular r:id="rId11"/>
      <p:bold r:id="rId12"/>
    </p:embeddedFont>
    <p:embeddedFont>
      <p:font typeface="AU Passata Light" panose="020B0604020202020204" charset="0"/>
      <p:regular r:id="rId13"/>
      <p:bold r:id="rId14"/>
    </p:embeddedFont>
    <p:embeddedFont>
      <p:font typeface="AU Peto" panose="020B060402020202020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93457" autoAdjust="0"/>
  </p:normalViewPr>
  <p:slideViewPr>
    <p:cSldViewPr snapToObjects="1" showGuides="1">
      <p:cViewPr varScale="1">
        <p:scale>
          <a:sx n="149" d="100"/>
          <a:sy n="149" d="100"/>
        </p:scale>
        <p:origin x="1074" y="12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da-DK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14. november 2022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Eskild Andersen, Simon Rydder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Alex Kolby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sp>
        <p:nvSpPr>
          <p:cNvPr id="17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da-DK" sz="700" b="0" dirty="0">
              <a:latin typeface="+mn-lt"/>
            </a:endParaRPr>
          </a:p>
        </p:txBody>
      </p:sp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da-DK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da-DK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da-DK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da-DK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da-DK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14. november 2022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Eskild Andersen, Simon Rydder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Alex Kolby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6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da-DK" sz="700" b="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 
Universitet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da-DK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14. november 2022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Eskild Andersen, Simon Rydder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Alex Kolby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5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da-DK" sz="7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/>
              <a:t>Insert title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r>
              <a:rPr lang="da-DK" dirty="0"/>
              <a:t>6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text styles</a:t>
            </a:r>
            <a:endParaRPr lang="da-DK"/>
          </a:p>
          <a:p>
            <a:pPr lvl="1"/>
            <a:r>
              <a:rPr lang="da-DK" noProof="0" dirty="0"/>
              <a:t>Second level</a:t>
            </a:r>
            <a:endParaRPr lang="da-DK"/>
          </a:p>
          <a:p>
            <a:pPr lvl="2"/>
            <a:r>
              <a:rPr lang="da-DK" noProof="0" dirty="0"/>
              <a:t>Third level</a:t>
            </a:r>
            <a:endParaRPr lang="da-DK"/>
          </a:p>
          <a:p>
            <a:pPr lvl="3"/>
            <a:r>
              <a:rPr lang="da-DK" noProof="0" dirty="0"/>
              <a:t>Fourth level</a:t>
            </a:r>
            <a:endParaRPr lang="da-DK"/>
          </a:p>
          <a:p>
            <a:pPr lvl="4"/>
            <a:r>
              <a:rPr lang="da-DK" noProof="0" dirty="0"/>
              <a:t>Fifth level</a:t>
            </a:r>
            <a:endParaRPr lang="da-DK"/>
          </a:p>
          <a:p>
            <a:pPr lvl="5"/>
            <a:r>
              <a:rPr lang="da-DK" noProof="0" dirty="0"/>
              <a:t>6 level</a:t>
            </a:r>
            <a:endParaRPr lang="da-DK"/>
          </a:p>
          <a:p>
            <a:pPr lvl="6"/>
            <a:r>
              <a:rPr lang="da-DK" noProof="0" dirty="0"/>
              <a:t>7 level</a:t>
            </a:r>
            <a:endParaRPr lang="da-DK"/>
          </a:p>
          <a:p>
            <a:pPr lvl="7"/>
            <a:r>
              <a:rPr lang="da-DK" noProof="0" dirty="0"/>
              <a:t>8 level</a:t>
            </a:r>
            <a:endParaRPr lang="da-DK"/>
          </a:p>
          <a:p>
            <a:pPr lvl="8"/>
            <a:r>
              <a:rPr lang="da-DK" noProof="0" dirty="0"/>
              <a:t>9 level</a:t>
            </a:r>
            <a:endParaRPr lang="da-DK"/>
          </a:p>
        </p:txBody>
      </p:sp>
      <p:sp>
        <p:nvSpPr>
          <p:cNvPr id="33" name="SecondaryLogo_sort"/>
          <p:cNvSpPr>
            <a:spLocks noChangeArrowheads="1"/>
          </p:cNvSpPr>
          <p:nvPr/>
        </p:nvSpPr>
        <p:spPr bwMode="auto">
          <a:xfrm>
            <a:off x="10206000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da-DK" sz="700" b="0" dirty="0">
              <a:latin typeface="+mn-lt"/>
            </a:endParaRPr>
          </a:p>
        </p:txBody>
      </p:sp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Alex Kolby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14. november 2022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Eskild Andersen, Simon Rydder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da-DK" sz="600" cap="all" spc="40" baseline="0" dirty="0">
              <a:solidFill>
                <a:schemeClr val="tx1"/>
              </a:solidFill>
              <a:latin typeface="AU Passata Light" pitchFamily="34" charset="0"/>
            </a:endParaRP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000" b="0" i="0" u="none" strike="noStrike" cap="all" normalizeH="0" baseline="0" noProof="1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/>
              <a:t>14-11-2022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1651346"/>
            <a:ext cx="10220325" cy="3323987"/>
          </a:xfrm>
        </p:spPr>
        <p:txBody>
          <a:bodyPr/>
          <a:lstStyle/>
          <a:p>
            <a:r>
              <a:rPr lang="da-DK" dirty="0"/>
              <a:t>Deep learning </a:t>
            </a:r>
            <a:r>
              <a:rPr lang="da-DK" dirty="0" err="1"/>
              <a:t>prOJECT</a:t>
            </a:r>
            <a:br>
              <a:rPr lang="da-DK" dirty="0"/>
            </a:br>
            <a:br>
              <a:rPr lang="da-DK" dirty="0"/>
            </a:br>
            <a:r>
              <a:rPr lang="da-DK" sz="6000" b="0" cap="none" dirty="0">
                <a:latin typeface="AU Passata Light" panose="020B0303030902030804" pitchFamily="34" charset="77"/>
              </a:rPr>
              <a:t>Image Caption Deep Neural Network Model (ICDNNM)</a:t>
            </a:r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mOTIVATION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Lots of </a:t>
            </a:r>
            <a:r>
              <a:rPr lang="da-DK" dirty="0" err="1"/>
              <a:t>literature</a:t>
            </a:r>
            <a:r>
              <a:rPr lang="da-DK" dirty="0"/>
              <a:t> on </a:t>
            </a:r>
            <a:r>
              <a:rPr lang="da-DK" dirty="0" err="1"/>
              <a:t>caption</a:t>
            </a:r>
            <a:r>
              <a:rPr lang="da-DK" dirty="0"/>
              <a:t> to image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Turn</a:t>
            </a:r>
            <a:r>
              <a:rPr lang="da-DK" dirty="0"/>
              <a:t> it </a:t>
            </a:r>
            <a:r>
              <a:rPr lang="da-DK" dirty="0" err="1"/>
              <a:t>around</a:t>
            </a:r>
            <a:r>
              <a:rPr lang="da-DK" dirty="0"/>
              <a:t> and </a:t>
            </a:r>
            <a:r>
              <a:rPr lang="da-DK" dirty="0" err="1"/>
              <a:t>make</a:t>
            </a:r>
            <a:r>
              <a:rPr lang="da-DK" dirty="0"/>
              <a:t> image to </a:t>
            </a:r>
            <a:r>
              <a:rPr lang="da-DK" dirty="0" err="1"/>
              <a:t>caption</a:t>
            </a:r>
            <a:r>
              <a:rPr lang="da-DK" dirty="0"/>
              <a:t>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Exciting</a:t>
            </a:r>
            <a:r>
              <a:rPr lang="da-DK" dirty="0"/>
              <a:t> mix of R-CNN model with </a:t>
            </a:r>
            <a:r>
              <a:rPr lang="da-DK" dirty="0" err="1"/>
              <a:t>Autoencoder</a:t>
            </a:r>
            <a:r>
              <a:rPr lang="da-DK" dirty="0"/>
              <a:t>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Possibly</a:t>
            </a:r>
            <a:r>
              <a:rPr lang="da-DK" dirty="0"/>
              <a:t> </a:t>
            </a:r>
            <a:r>
              <a:rPr lang="da-DK" dirty="0" err="1"/>
              <a:t>beneficial</a:t>
            </a:r>
            <a:r>
              <a:rPr lang="da-DK" dirty="0"/>
              <a:t> to blind </a:t>
            </a:r>
            <a:r>
              <a:rPr lang="da-DK" dirty="0" err="1"/>
              <a:t>people</a:t>
            </a:r>
            <a:r>
              <a:rPr lang="da-DK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List go on..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description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1 GB of image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8.091 images in total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sizes</a:t>
            </a:r>
            <a:r>
              <a:rPr lang="da-DK" dirty="0"/>
              <a:t> of the images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a-DK" dirty="0"/>
              <a:t>5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captions</a:t>
            </a:r>
            <a:r>
              <a:rPr lang="da-DK" dirty="0"/>
              <a:t> for </a:t>
            </a:r>
            <a:r>
              <a:rPr lang="da-DK" dirty="0" err="1"/>
              <a:t>every</a:t>
            </a:r>
            <a:r>
              <a:rPr lang="da-DK" dirty="0"/>
              <a:t> image (= </a:t>
            </a:r>
            <a:r>
              <a:rPr lang="da-DK" dirty="0" err="1"/>
              <a:t>equals</a:t>
            </a:r>
            <a:r>
              <a:rPr lang="da-DK" dirty="0"/>
              <a:t> 40.460 </a:t>
            </a:r>
            <a:r>
              <a:rPr lang="da-DK" dirty="0" err="1"/>
              <a:t>captions</a:t>
            </a:r>
            <a:r>
              <a:rPr lang="da-DK" dirty="0"/>
              <a:t> in total)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a-DK" dirty="0"/>
              <a:t>(Data </a:t>
            </a:r>
            <a:r>
              <a:rPr lang="da-DK" dirty="0" err="1"/>
              <a:t>description</a:t>
            </a:r>
            <a:r>
              <a:rPr lang="da-DK" dirty="0"/>
              <a:t> i </a:t>
            </a:r>
            <a:r>
              <a:rPr lang="da-DK" dirty="0" err="1"/>
              <a:t>python</a:t>
            </a:r>
            <a:r>
              <a:rPr lang="da-DK" dirty="0"/>
              <a:t>)</a:t>
            </a:r>
          </a:p>
          <a:p>
            <a:pPr rtl="0"/>
            <a:endParaRPr lang="da-DK" dirty="0"/>
          </a:p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49A43-AE8F-96D5-1D3F-693F15F5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Model </a:t>
            </a:r>
            <a:r>
              <a:rPr lang="da-DK" dirty="0" err="1"/>
              <a:t>architecture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1CD1F7-24D4-4F18-A3C6-083BF683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*indsæt flot billede tegnet af </a:t>
            </a:r>
            <a:r>
              <a:rPr lang="da-DK" dirty="0" err="1"/>
              <a:t>Simsefar</a:t>
            </a:r>
            <a:r>
              <a:rPr lang="da-DK" dirty="0"/>
              <a:t>*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26BFB7D-A643-5D74-6F87-40325115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EE4F-5FEC-489E-AB82-02D10BBEA36D}" type="datetime1">
              <a:rPr lang="da-DK" smtClean="0"/>
              <a:t>14-11-2022</a:t>
            </a:fld>
            <a:r>
              <a:rPr lang="da-DK"/>
              <a:t>14-11-2022</a:t>
            </a:r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AE2CEB7B-99F7-A9D2-56FE-30CADC9A0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1778031"/>
            <a:ext cx="8152025" cy="452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3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BDE70-DD94-ACBA-D9CC-FA935EA8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Possible</a:t>
            </a:r>
            <a:r>
              <a:rPr lang="da-DK" dirty="0"/>
              <a:t> </a:t>
            </a:r>
            <a:r>
              <a:rPr lang="da-DK" dirty="0" err="1"/>
              <a:t>difficulties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9B8A0B2-C896-E33B-33A2-DD2BB115A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Training the R-CNN by </a:t>
            </a:r>
            <a:r>
              <a:rPr lang="da-DK" dirty="0" err="1"/>
              <a:t>ourselves</a:t>
            </a:r>
            <a:r>
              <a:rPr lang="da-DK" dirty="0"/>
              <a:t>. </a:t>
            </a:r>
          </a:p>
          <a:p>
            <a:endParaRPr lang="da-DK" dirty="0"/>
          </a:p>
          <a:p>
            <a:r>
              <a:rPr lang="da-DK" dirty="0" err="1"/>
              <a:t>Enough</a:t>
            </a:r>
            <a:r>
              <a:rPr lang="da-DK" dirty="0"/>
              <a:t> data?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627BD24-2C35-8FBE-BE5A-966C7894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5E7B-D1F8-4DCB-B1F0-1BD9868F290D}" type="datetime1">
              <a:rPr lang="da-DK" smtClean="0"/>
              <a:t>14-11-2022</a:t>
            </a:fld>
            <a:r>
              <a:rPr lang="da-DK"/>
              <a:t>14-11-2022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2009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387A9-0747-B22A-0404-7C991400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Ambition &amp; </a:t>
            </a:r>
            <a:r>
              <a:rPr lang="da-DK" dirty="0" err="1"/>
              <a:t>expectations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C3DC3EC-4B17-02E2-43D3-C0B084F9F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Create</a:t>
            </a:r>
            <a:r>
              <a:rPr lang="da-DK" dirty="0"/>
              <a:t> the </a:t>
            </a:r>
            <a:r>
              <a:rPr lang="da-DK" dirty="0" err="1"/>
              <a:t>state</a:t>
            </a:r>
            <a:r>
              <a:rPr lang="da-DK" dirty="0"/>
              <a:t> of the art image-to-</a:t>
            </a:r>
            <a:r>
              <a:rPr lang="da-DK" dirty="0" err="1"/>
              <a:t>caption</a:t>
            </a:r>
            <a:r>
              <a:rPr lang="da-DK" dirty="0"/>
              <a:t> model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20AD156-344A-F202-8A53-0AEB609A4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5516-C3C6-48C1-B6A3-7B3752D6B759}" type="datetime1">
              <a:rPr lang="da-DK" smtClean="0"/>
              <a:t>14-11-2022</a:t>
            </a:fld>
            <a:r>
              <a:rPr lang="da-DK"/>
              <a:t>14-11-2022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683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Brugerdefineret</PresentationFormat>
  <Paragraphs>26</Paragraphs>
  <Slides>7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5" baseType="lpstr">
      <vt:lpstr>Arial</vt:lpstr>
      <vt:lpstr>AU Peto</vt:lpstr>
      <vt:lpstr>AU Passata Light</vt:lpstr>
      <vt:lpstr>AU Passata</vt:lpstr>
      <vt:lpstr>Calibri</vt:lpstr>
      <vt:lpstr>Wingdings 3</vt:lpstr>
      <vt:lpstr>Georgia</vt:lpstr>
      <vt:lpstr>AU 16:9</vt:lpstr>
      <vt:lpstr>Deep learning prOJECT  Image Caption Deep Neural Network Model (ICDNNM)</vt:lpstr>
      <vt:lpstr>mOTIVATION</vt:lpstr>
      <vt:lpstr>Data description</vt:lpstr>
      <vt:lpstr>Model architecture</vt:lpstr>
      <vt:lpstr>Possible difficulties</vt:lpstr>
      <vt:lpstr>Ambition &amp; expectations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2022-11-14T19:18:22Z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638040491153751881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/>
  </property>
  <property fmtid="{D5CDD505-2E9C-101B-9397-08002B2CF9AE}" pid="62" name="colorthemechange">
    <vt:lpwstr>True</vt:lpwstr>
  </property>
</Properties>
</file>