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8" r:id="rId4"/>
    <p:sldId id="265" r:id="rId5"/>
    <p:sldId id="267" r:id="rId6"/>
    <p:sldId id="266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149" d="100"/>
          <a:sy n="149" d="100"/>
        </p:scale>
        <p:origin x="1074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Alex Kolby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Eskild Andersen, Simon Rydder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1651346"/>
            <a:ext cx="10220325" cy="3323987"/>
          </a:xfrm>
        </p:spPr>
        <p:txBody>
          <a:bodyPr/>
          <a:lstStyle/>
          <a:p>
            <a:r>
              <a:rPr lang="da-DK" dirty="0"/>
              <a:t>Deep learning </a:t>
            </a:r>
            <a:r>
              <a:rPr lang="da-DK" dirty="0" err="1"/>
              <a:t>prOJECT</a:t>
            </a:r>
            <a:br>
              <a:rPr lang="da-DK" dirty="0"/>
            </a:br>
            <a:br>
              <a:rPr lang="da-DK" dirty="0"/>
            </a:br>
            <a:r>
              <a:rPr lang="da-DK" sz="6000" b="0" cap="none" dirty="0">
                <a:latin typeface="AU Passata Light" panose="020B0303030902030804" pitchFamily="34" charset="77"/>
              </a:rPr>
              <a:t>Image Caption Deep Neural Network Model (ICDNNM)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mOTIVATION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Lots of </a:t>
            </a:r>
            <a:r>
              <a:rPr lang="da-DK" dirty="0" err="1"/>
              <a:t>literature</a:t>
            </a:r>
            <a:r>
              <a:rPr lang="da-DK" dirty="0"/>
              <a:t> on </a:t>
            </a:r>
            <a:r>
              <a:rPr lang="da-DK" dirty="0" err="1"/>
              <a:t>caption</a:t>
            </a:r>
            <a:r>
              <a:rPr lang="da-DK" dirty="0"/>
              <a:t>-to-image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Turn</a:t>
            </a:r>
            <a:r>
              <a:rPr lang="da-DK" dirty="0"/>
              <a:t> it </a:t>
            </a:r>
            <a:r>
              <a:rPr lang="da-DK" dirty="0" err="1"/>
              <a:t>around</a:t>
            </a:r>
            <a:r>
              <a:rPr lang="da-DK" dirty="0"/>
              <a:t> and </a:t>
            </a:r>
            <a:r>
              <a:rPr lang="da-DK" dirty="0" err="1"/>
              <a:t>make</a:t>
            </a:r>
            <a:r>
              <a:rPr lang="da-DK" dirty="0"/>
              <a:t> image-to-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Exciting</a:t>
            </a:r>
            <a:r>
              <a:rPr lang="da-DK" dirty="0"/>
              <a:t> mix of R-CNN model with </a:t>
            </a:r>
            <a:r>
              <a:rPr lang="da-DK" dirty="0" err="1"/>
              <a:t>Autoencoder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Possibly</a:t>
            </a:r>
            <a:r>
              <a:rPr lang="da-DK" dirty="0"/>
              <a:t> </a:t>
            </a:r>
            <a:r>
              <a:rPr lang="da-DK" dirty="0" err="1"/>
              <a:t>beneficial</a:t>
            </a:r>
            <a:r>
              <a:rPr lang="da-DK" dirty="0"/>
              <a:t> to blind </a:t>
            </a:r>
            <a:r>
              <a:rPr lang="da-DK" dirty="0" err="1"/>
              <a:t>people</a:t>
            </a:r>
            <a:r>
              <a:rPr lang="da-DK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All kinds of </a:t>
            </a:r>
            <a:r>
              <a:rPr lang="da-DK" dirty="0" err="1"/>
              <a:t>captions</a:t>
            </a:r>
            <a:r>
              <a:rPr lang="da-DK" dirty="0"/>
              <a:t> for website-images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automized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List </a:t>
            </a:r>
            <a:r>
              <a:rPr lang="da-DK" dirty="0" err="1"/>
              <a:t>goes</a:t>
            </a:r>
            <a:r>
              <a:rPr lang="da-DK" dirty="0"/>
              <a:t> on..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description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1 GB of image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8.091 images in total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sizes</a:t>
            </a:r>
            <a:r>
              <a:rPr lang="da-DK" dirty="0"/>
              <a:t> of the images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5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captions</a:t>
            </a:r>
            <a:r>
              <a:rPr lang="da-DK" dirty="0"/>
              <a:t> for </a:t>
            </a:r>
            <a:r>
              <a:rPr lang="da-DK" dirty="0" err="1"/>
              <a:t>every</a:t>
            </a:r>
            <a:r>
              <a:rPr lang="da-DK" dirty="0"/>
              <a:t> image (= </a:t>
            </a:r>
            <a:r>
              <a:rPr lang="da-DK" dirty="0" err="1"/>
              <a:t>equals</a:t>
            </a:r>
            <a:r>
              <a:rPr lang="da-DK" dirty="0"/>
              <a:t> 40.460 </a:t>
            </a:r>
            <a:r>
              <a:rPr lang="da-DK" dirty="0" err="1"/>
              <a:t>captions</a:t>
            </a:r>
            <a:r>
              <a:rPr lang="da-DK" dirty="0"/>
              <a:t> in total)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(Data </a:t>
            </a:r>
            <a:r>
              <a:rPr lang="da-DK" dirty="0" err="1"/>
              <a:t>description</a:t>
            </a:r>
            <a:r>
              <a:rPr lang="da-DK" dirty="0"/>
              <a:t> i </a:t>
            </a:r>
            <a:r>
              <a:rPr lang="da-DK" dirty="0" err="1"/>
              <a:t>python</a:t>
            </a:r>
            <a:r>
              <a:rPr lang="da-DK" dirty="0"/>
              <a:t>)</a:t>
            </a:r>
          </a:p>
          <a:p>
            <a:pPr rtl="0"/>
            <a:endParaRPr lang="da-DK" dirty="0"/>
          </a:p>
          <a:p>
            <a:pPr rtl="0"/>
            <a:endParaRPr lang="da-DK" dirty="0"/>
          </a:p>
          <a:p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4A9EDDF-A139-968F-D194-5912C614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3356992"/>
            <a:ext cx="3032513" cy="303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9A43-AE8F-96D5-1D3F-693F15F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1CD1F7-24D4-4F18-A3C6-083BF68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6BFB7D-A643-5D74-6F87-4032511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EE4F-5FEC-489E-AB82-02D10BBEA36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2CEB7B-99F7-A9D2-56FE-30CADC9A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64958"/>
            <a:ext cx="8152025" cy="4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BDE70-DD94-ACBA-D9CC-FA935EA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difficulties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B8A0B2-C896-E33B-33A2-DD2BB11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Training the R-CNN by </a:t>
            </a:r>
            <a:r>
              <a:rPr lang="da-DK" dirty="0" err="1"/>
              <a:t>ourselves</a:t>
            </a:r>
            <a:r>
              <a:rPr lang="da-DK" dirty="0"/>
              <a:t> -&gt; </a:t>
            </a:r>
            <a:r>
              <a:rPr lang="da-DK" dirty="0" err="1"/>
              <a:t>finetuning</a:t>
            </a:r>
            <a:r>
              <a:rPr lang="da-DK" dirty="0"/>
              <a:t> </a:t>
            </a:r>
            <a:r>
              <a:rPr lang="da-DK" dirty="0" err="1"/>
              <a:t>existing</a:t>
            </a:r>
            <a:r>
              <a:rPr lang="da-DK" dirty="0"/>
              <a:t> CNN </a:t>
            </a:r>
            <a:r>
              <a:rPr lang="da-DK" dirty="0" err="1"/>
              <a:t>instead</a:t>
            </a: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How to </a:t>
            </a:r>
            <a:r>
              <a:rPr lang="da-DK" dirty="0" err="1"/>
              <a:t>evaluate</a:t>
            </a:r>
            <a:r>
              <a:rPr lang="da-DK" dirty="0"/>
              <a:t> performance? </a:t>
            </a:r>
            <a:r>
              <a:rPr lang="da-DK" dirty="0" err="1"/>
              <a:t>Weighting</a:t>
            </a:r>
            <a:r>
              <a:rPr lang="da-DK" dirty="0"/>
              <a:t> of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biases</a:t>
            </a:r>
            <a:r>
              <a:rPr lang="da-DK" dirty="0"/>
              <a:t> of </a:t>
            </a:r>
            <a:r>
              <a:rPr lang="da-DK" dirty="0" err="1"/>
              <a:t>our</a:t>
            </a:r>
            <a:r>
              <a:rPr lang="da-DK" dirty="0"/>
              <a:t> model?</a:t>
            </a:r>
          </a:p>
          <a:p>
            <a:pPr>
              <a:buNone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Enough</a:t>
            </a:r>
            <a:r>
              <a:rPr lang="da-DK" dirty="0"/>
              <a:t> data?</a:t>
            </a:r>
          </a:p>
          <a:p>
            <a:pPr>
              <a:buNone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The time </a:t>
            </a:r>
            <a:r>
              <a:rPr lang="da-DK" dirty="0" err="1"/>
              <a:t>spent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model? Cluster </a:t>
            </a:r>
            <a:r>
              <a:rPr lang="da-DK" dirty="0" err="1"/>
              <a:t>PC’s</a:t>
            </a:r>
            <a:r>
              <a:rPr lang="da-DK" dirty="0"/>
              <a:t> on AU-campus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27BD24-2C35-8FBE-BE5A-966C7894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E7B-D1F8-4DCB-B1F0-1BD9868F290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009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87A9-0747-B22A-0404-7C99140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Ambition &amp; </a:t>
            </a:r>
            <a:r>
              <a:rPr lang="da-DK" dirty="0" err="1"/>
              <a:t>expectations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DC3EC-4B17-02E2-43D3-C0B084F9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art image-to-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Publish</a:t>
            </a:r>
            <a:r>
              <a:rPr lang="da-DK" dirty="0"/>
              <a:t> on </a:t>
            </a:r>
            <a:r>
              <a:rPr lang="da-DK" dirty="0" err="1"/>
              <a:t>Github</a:t>
            </a:r>
            <a:r>
              <a:rPr lang="da-DK" dirty="0"/>
              <a:t>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 to </a:t>
            </a:r>
            <a:r>
              <a:rPr lang="da-DK" dirty="0" err="1"/>
              <a:t>see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Compare</a:t>
            </a:r>
            <a:r>
              <a:rPr lang="da-DK" dirty="0"/>
              <a:t> with </a:t>
            </a:r>
            <a:r>
              <a:rPr lang="da-DK" dirty="0" err="1"/>
              <a:t>similar</a:t>
            </a:r>
            <a:r>
              <a:rPr lang="da-DK" dirty="0"/>
              <a:t> models in the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literature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Test it on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super cool images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AD156-344A-F202-8A53-0AEB609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516-C3C6-48C1-B6A3-7B3752D6B759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68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Brugerdefineret</PresentationFormat>
  <Paragraphs>45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AU Peto</vt:lpstr>
      <vt:lpstr>AU Passata Light</vt:lpstr>
      <vt:lpstr>AU Passata</vt:lpstr>
      <vt:lpstr>Calibri</vt:lpstr>
      <vt:lpstr>Wingdings 3</vt:lpstr>
      <vt:lpstr>Georgia</vt:lpstr>
      <vt:lpstr>AU 16:9</vt:lpstr>
      <vt:lpstr>Deep learning prOJECT  Image Caption Deep Neural Network Model (ICDNNM)</vt:lpstr>
      <vt:lpstr>mOTIVATION</vt:lpstr>
      <vt:lpstr>Data description</vt:lpstr>
      <vt:lpstr>Model architecture</vt:lpstr>
      <vt:lpstr>Possible difficulties</vt:lpstr>
      <vt:lpstr>Ambition &amp; expectations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2022-11-14T22:23:57Z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638040491153751881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