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8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82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8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9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361E-3C06-4057-876D-EBCC14E48BD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1033-7A54-4E81-A003-56661AFB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88E-BE7F-BD8F-CDAB-568452B4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40664"/>
            <a:ext cx="10363200" cy="28878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Scrum-Agile Approach: Transitioning from Waterfall to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AFA29-2EE6-888E-0BA8-DC5C7056F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ChadaTech's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Journey with SNHU Travel Project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Eskinder Kassahun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4679-2C01-03F4-8581-0677786B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D2FA-F06E-006A-0918-CE5B9D6A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 Prioritizes backlog, ensures value delivery.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 Facilitates meetings, removes impediments.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Developers: Implement features, fix bugs.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Testers: Ensure quality, verify functionality.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FAA-D831-D685-2E8F-51E8A3D1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the SDLC in Agile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8AE4-8AE0-AA86-63CA-273E1EDC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 Define project goals and requirements.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Refine requirements, plan sprints.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Collaboratively design components.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Incremental development, continuous integration.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Automated and manual testing.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Incremental releases, continuous deployment.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Ongoing support and updates.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333D-CA42-6ABC-6027-2D9E57E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 Approach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DC2-2291-EE34-17F3-C77A8031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Stages: Planning, Analysis, Design, Implementation, Testing, Deployment, Maintenance.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Structured, clear documentation.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Inflexible, late discovery of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3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A882-2B70-DA1D-A597-910D858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639315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BBD3-DC1E-3F38-F971-D0AEABA3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Waterfall: Structured, linear, less adaptable.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Agile: Iterative, flexible, continuous feedback.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Pivoting focus mid-sprint in Agile vs. delays in Waterfall.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6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9FC-6894-4F2C-283E-478F44DB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71865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CF30-1335-2229-9CC7-9CEA0F38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 Clear, unchanging requirements (Waterfall) vs. evolving needs (Agile).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Timeline: Fixed deadlines (Waterfall) vs. flexible delivery (Agile).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Dynamics: Experienced with structured approach (Waterfall) vs. collaborative and adaptive (Agile).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9946-C1EA-874D-8986-AEE3A5DF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4373"/>
            <a:ext cx="10515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DCA-397A-16C1-94BA-067C880C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Benefits: Flexibility, continuous improvement, strong collaboration.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Gradual transition to Agile, provide training and support.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Pilot with additional teams, gather feedback, refine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1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09D-65CF-E16D-D05D-65705EA5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709509"/>
            <a:ext cx="10372344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26E1-1C7C-3E2A-F30D-4FE13DA1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Cobb, C. G. (2015). The Project Manager's Guide to Mastering Agile: Principles and Practices for an Adaptive Approach. Wiley.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Highsmith, J. (2013). Adaptive Leadership: Accelerating Enterprise Agility. Addison-Wesley Professional.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Schwaber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Sutherland, J. (2020). The Scrum Guide. Scrum.org. Retrieved from https://www.scrumguides.org/scrum-guide.html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Beck, K., et al. (2001). Manifesto for Agile Software Development. Agile Alliance. Retrieved from https://agilemanifesto.org/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8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383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Scrum-Agile Approach: Transitioning from Waterfall to Agile</vt:lpstr>
      <vt:lpstr>Roles in a Scrum-Agile Team</vt:lpstr>
      <vt:lpstr>Phases of the SDLC in Agile</vt:lpstr>
      <vt:lpstr>Waterfall Development Approach</vt:lpstr>
      <vt:lpstr>Comparing Waterfall and Agile</vt:lpstr>
      <vt:lpstr>Factors to Consider</vt:lpstr>
      <vt:lpstr>Conclusion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Eskinder</dc:creator>
  <cp:lastModifiedBy>Eskinder</cp:lastModifiedBy>
  <cp:revision>2</cp:revision>
  <dcterms:created xsi:type="dcterms:W3CDTF">2024-06-23T19:58:03Z</dcterms:created>
  <dcterms:modified xsi:type="dcterms:W3CDTF">2024-06-23T20:19:34Z</dcterms:modified>
</cp:coreProperties>
</file>