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310" r:id="rId2"/>
    <p:sldId id="309" r:id="rId3"/>
    <p:sldId id="300" r:id="rId4"/>
    <p:sldId id="308" r:id="rId5"/>
    <p:sldId id="312" r:id="rId6"/>
    <p:sldId id="311" r:id="rId7"/>
    <p:sldId id="307" r:id="rId8"/>
    <p:sldId id="28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84430-AF83-42F1-BA44-818FFF00C319}" v="7" dt="2022-01-19T13:27:2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78" d="100"/>
          <a:sy n="78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0B584430-AF83-42F1-BA44-818FFF00C319}"/>
    <pc:docChg chg="undo custSel addSld modSld">
      <pc:chgData name="Werner, Thomas (T CST SEA-DE)" userId="ed58e375-8b61-4f81-b7fb-5ecac9cc7b9e" providerId="ADAL" clId="{0B584430-AF83-42F1-BA44-818FFF00C319}" dt="2022-01-19T13:28:43.393" v="219" actId="6549"/>
      <pc:docMkLst>
        <pc:docMk/>
      </pc:docMkLst>
      <pc:sldChg chg="modSp mod">
        <pc:chgData name="Werner, Thomas (T CST SEA-DE)" userId="ed58e375-8b61-4f81-b7fb-5ecac9cc7b9e" providerId="ADAL" clId="{0B584430-AF83-42F1-BA44-818FFF00C319}" dt="2022-01-19T13:22:18.014" v="33" actId="20577"/>
        <pc:sldMkLst>
          <pc:docMk/>
          <pc:sldMk cId="3091934840" sldId="285"/>
        </pc:sldMkLst>
        <pc:spChg chg="mod">
          <ac:chgData name="Werner, Thomas (T CST SEA-DE)" userId="ed58e375-8b61-4f81-b7fb-5ecac9cc7b9e" providerId="ADAL" clId="{0B584430-AF83-42F1-BA44-818FFF00C319}" dt="2022-01-19T13:22:18.014" v="33" actId="20577"/>
          <ac:spMkLst>
            <pc:docMk/>
            <pc:sldMk cId="3091934840" sldId="285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28:43.393" v="219" actId="6549"/>
        <pc:sldMkLst>
          <pc:docMk/>
          <pc:sldMk cId="2653113557" sldId="296"/>
        </pc:sldMkLst>
        <pc:spChg chg="mod">
          <ac:chgData name="Werner, Thomas (T CST SEA-DE)" userId="ed58e375-8b61-4f81-b7fb-5ecac9cc7b9e" providerId="ADAL" clId="{0B584430-AF83-42F1-BA44-818FFF00C319}" dt="2022-01-19T13:23:07.646" v="45" actId="20577"/>
          <ac:spMkLst>
            <pc:docMk/>
            <pc:sldMk cId="2653113557" sldId="296"/>
            <ac:spMk id="2" creationId="{67612D3D-95B0-4F74-BDB2-BCE058A01C12}"/>
          </ac:spMkLst>
        </pc:spChg>
        <pc:spChg chg="mod">
          <ac:chgData name="Werner, Thomas (T CST SEA-DE)" userId="ed58e375-8b61-4f81-b7fb-5ecac9cc7b9e" providerId="ADAL" clId="{0B584430-AF83-42F1-BA44-818FFF00C319}" dt="2022-01-19T13:28:43.393" v="219" actId="6549"/>
          <ac:spMkLst>
            <pc:docMk/>
            <pc:sldMk cId="2653113557" sldId="296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16:49.575" v="11" actId="20577"/>
        <pc:sldMkLst>
          <pc:docMk/>
          <pc:sldMk cId="3374543276" sldId="300"/>
        </pc:sldMkLst>
        <pc:spChg chg="mod">
          <ac:chgData name="Werner, Thomas (T CST SEA-DE)" userId="ed58e375-8b61-4f81-b7fb-5ecac9cc7b9e" providerId="ADAL" clId="{0B584430-AF83-42F1-BA44-818FFF00C319}" dt="2022-01-19T13:16:49.575" v="11" actId="20577"/>
          <ac:spMkLst>
            <pc:docMk/>
            <pc:sldMk cId="3374543276" sldId="300"/>
            <ac:spMk id="3" creationId="{A9776AB7-EF6B-4831-BA5E-A2298E1B08F8}"/>
          </ac:spMkLst>
        </pc:spChg>
      </pc:sldChg>
      <pc:sldChg chg="modSp mod">
        <pc:chgData name="Werner, Thomas (T CST SEA-DE)" userId="ed58e375-8b61-4f81-b7fb-5ecac9cc7b9e" providerId="ADAL" clId="{0B584430-AF83-42F1-BA44-818FFF00C319}" dt="2022-01-19T13:21:51.516" v="31" actId="20577"/>
        <pc:sldMkLst>
          <pc:docMk/>
          <pc:sldMk cId="2159625807" sldId="305"/>
        </pc:sldMkLst>
        <pc:spChg chg="mod">
          <ac:chgData name="Werner, Thomas (T CST SEA-DE)" userId="ed58e375-8b61-4f81-b7fb-5ecac9cc7b9e" providerId="ADAL" clId="{0B584430-AF83-42F1-BA44-818FFF00C319}" dt="2022-01-19T13:21:51.516" v="31" actId="20577"/>
          <ac:spMkLst>
            <pc:docMk/>
            <pc:sldMk cId="2159625807" sldId="305"/>
            <ac:spMk id="3" creationId="{A9776AB7-EF6B-4831-BA5E-A2298E1B08F8}"/>
          </ac:spMkLst>
        </pc:spChg>
      </pc:sldChg>
      <pc:sldChg chg="add">
        <pc:chgData name="Werner, Thomas (T CST SEA-DE)" userId="ed58e375-8b61-4f81-b7fb-5ecac9cc7b9e" providerId="ADAL" clId="{0B584430-AF83-42F1-BA44-818FFF00C319}" dt="2022-01-19T13:23:00.171" v="34"/>
        <pc:sldMkLst>
          <pc:docMk/>
          <pc:sldMk cId="60581146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draft-ietf-anima-brski-prm-02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dirty="0"/>
              <a:t>IETF 113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00</a:t>
            </a:r>
            <a:r>
              <a:rPr lang="en-US" sz="3600" dirty="0">
                <a:sym typeface="Wingdings" panose="05000000000000000000" pitchFamily="2" charset="2"/>
              </a:rPr>
              <a:t>01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#11: New endpoint defined on registrar to enable delivery of wrapped enrollment request (in contrast to plain PKCS#10 in </a:t>
            </a:r>
            <a:r>
              <a:rPr lang="en-US" sz="2200" dirty="0" err="1"/>
              <a:t>simpleenroll</a:t>
            </a:r>
            <a:r>
              <a:rPr lang="en-US" sz="2200" dirty="0"/>
              <a:t>).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#8: Dropped additional signature on enrollment-response object by the registrar. Enrollment response will only contain the generic </a:t>
            </a:r>
            <a:r>
              <a:rPr lang="en-US" sz="2200" dirty="0" err="1"/>
              <a:t>LDevID</a:t>
            </a:r>
            <a:r>
              <a:rPr lang="en-US" sz="2200" dirty="0"/>
              <a:t> EE certificate. 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#7: Dropped support for multiple CSRs during bootstrapping. Generic </a:t>
            </a:r>
            <a:r>
              <a:rPr lang="en-US" sz="2200" dirty="0" err="1"/>
              <a:t>LDevID</a:t>
            </a:r>
            <a:r>
              <a:rPr lang="en-US" sz="2200" dirty="0"/>
              <a:t> EE is expected to be used for further enrollment requests. Existing endpoints may be reused.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#5: Verification of YANG module </a:t>
            </a:r>
            <a:r>
              <a:rPr lang="en-US" sz="2200" dirty="0" err="1"/>
              <a:t>ietf</a:t>
            </a:r>
            <a:r>
              <a:rPr lang="en-US" sz="2200" dirty="0"/>
              <a:t>-</a:t>
            </a:r>
            <a:r>
              <a:rPr lang="en-US" sz="2200" dirty="0" err="1"/>
              <a:t>ztp</a:t>
            </a:r>
            <a:r>
              <a:rPr lang="en-US" sz="2200" dirty="0"/>
              <a:t>-types usage in draft via PoC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#4: Voucher assertion-type aligned with RFC8366bis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00</a:t>
            </a:r>
            <a:r>
              <a:rPr lang="en-US" sz="3600" dirty="0">
                <a:sym typeface="Wingdings" panose="05000000000000000000" pitchFamily="2" charset="2"/>
              </a:rPr>
              <a:t>01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Agent-sign-cert converted to an array to allow for certificate chain when </a:t>
            </a:r>
            <a:r>
              <a:rPr lang="en-US" sz="2200" dirty="0" err="1"/>
              <a:t>LDevID</a:t>
            </a:r>
            <a:r>
              <a:rPr lang="en-US" sz="2200" dirty="0"/>
              <a:t> (</a:t>
            </a:r>
            <a:r>
              <a:rPr lang="en-US" sz="2200" dirty="0" err="1"/>
              <a:t>RegAgt</a:t>
            </a:r>
            <a:r>
              <a:rPr lang="en-US" sz="2200" dirty="0"/>
              <a:t>) certificate is issued by a different CA than </a:t>
            </a:r>
            <a:r>
              <a:rPr lang="en-US" sz="2200" dirty="0" err="1"/>
              <a:t>LDevID</a:t>
            </a:r>
            <a:r>
              <a:rPr lang="en-US" sz="2200" dirty="0"/>
              <a:t> (Reg) certificate </a:t>
            </a:r>
            <a:br>
              <a:rPr lang="en-US" sz="2200" dirty="0"/>
            </a:br>
            <a:r>
              <a:rPr lang="en-US" sz="2200" dirty="0"/>
              <a:t>(changes in voucher enhancement and handling description)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Authorization check of registrar-agent at registrar during TLS and during pledge-voucher-request processing (based on agent-signed-data) more elaborately described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Limitation section added if pledge is in power save mode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Housekeeping: Enhance draft with examples of trigger messages for pledge-voucher-request and enrollment-request. Editorial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01</a:t>
            </a:r>
            <a:r>
              <a:rPr lang="en-US" sz="3600" dirty="0">
                <a:sym typeface="Wingdings" panose="05000000000000000000" pitchFamily="2" charset="2"/>
              </a:rPr>
              <a:t>02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Issue #15: Included option and handling for additional signature of voucher to support verification of POP of the registrars private key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provisional accept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Included representation of objects in General JWS JSON Serialization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Included error responses from pledge if it is not able to create a pledge-voucher request or an enrollment request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Issue 7+8+14: Resolved open issue regarding handling of multiple CSRs and enrollment responses during the bootstrapping: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Initial target is provisioning of generic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LDevID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certificate.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Defined endpoints on the pledge may also be used for management of further certificates.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Multiple signatures on voucher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01C84-4D16-4731-84FE-E50A90A7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62" y="1731548"/>
            <a:ext cx="5998173" cy="410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F4EF6-DED4-4B95-ADA3-490AE94B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88" y="1831502"/>
            <a:ext cx="4000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180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Currently no open issues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Security consideration section to be updated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ongoing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Peer review volunteers appreciated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requested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0D836-BA15-4B7D-B9B8-BEF4B001EE89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3360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456882" y="1954786"/>
              <a:ext cx="2132807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agent-signed-data, 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50276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712981" y="331697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74421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75671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56619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96224"/>
              <a:ext cx="307176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70049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703989" y="3797637"/>
              <a:ext cx="2600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93465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150998" cy="870890"/>
              <a:chOff x="1424132" y="2724551"/>
              <a:chExt cx="157265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05191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697250" y="2836861"/>
              <a:ext cx="1584865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69370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338217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142731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29106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531900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174614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361935"/>
              <a:ext cx="2396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357090" y="5546540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777937" y="4061287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 (CSR)-request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26498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88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777937" y="430969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15508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26498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88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latin typeface="Courier New"/>
                  <a:cs typeface="Courier New"/>
                </a:rPr>
                <a:t>Step3: Provisioning of voucher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55817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357899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01921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630497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469455" y="2955634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630</Words>
  <Characters>0</Characters>
  <Application>Microsoft Office PowerPoint</Application>
  <DocSecurity>0</DocSecurity>
  <PresentationFormat>Widescreen</PresentationFormat>
  <Lines>0</Lines>
  <Paragraphs>101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BRSKI with Pledge in Responder Mode  (BRSKI-PRM)</vt:lpstr>
      <vt:lpstr>BRSKI-PRM Status History of main changes 0001</vt:lpstr>
      <vt:lpstr>BRSKI-PRM Status History of main changes 0001 (cont.)</vt:lpstr>
      <vt:lpstr>BRSKI-PRM Status History of changes 0102</vt:lpstr>
      <vt:lpstr>BRSKI-PRM Status Multiple signatures on voucher response</vt:lpstr>
      <vt:lpstr>BRSKI-PRM Status  Next Steps</vt:lpstr>
      <vt:lpstr>Backup</vt:lpstr>
      <vt:lpstr>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CST)</cp:lastModifiedBy>
  <cp:revision>279</cp:revision>
  <dcterms:modified xsi:type="dcterms:W3CDTF">2022-03-22T16:19:11Z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2022-03-22T16:19:11Z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