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"/>
  </p:notesMasterIdLst>
  <p:sldIdLst>
    <p:sldId id="310" r:id="rId2"/>
    <p:sldId id="309" r:id="rId3"/>
    <p:sldId id="314" r:id="rId4"/>
    <p:sldId id="313" r:id="rId5"/>
    <p:sldId id="311" r:id="rId6"/>
    <p:sldId id="307" r:id="rId7"/>
    <p:sldId id="28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1263" autoAdjust="0"/>
  </p:normalViewPr>
  <p:slideViewPr>
    <p:cSldViewPr snapToGrid="0" snapToObjects="1">
      <p:cViewPr varScale="1">
        <p:scale>
          <a:sx n="78" d="100"/>
          <a:sy n="78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3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3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 dirty="0">
                <a:latin typeface="+mj-lt"/>
                <a:ea typeface="+mj-ea"/>
                <a:cs typeface="+mj-cs"/>
              </a:rPr>
              <a:t>BRSKI 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04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endParaRPr lang="en-US" dirty="0"/>
          </a:p>
          <a:p>
            <a:r>
              <a:rPr lang="en-US" dirty="0"/>
              <a:t>IETF 114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02</a:t>
            </a:r>
            <a:r>
              <a:rPr lang="en-US" sz="3600" dirty="0">
                <a:sym typeface="Wingdings" panose="05000000000000000000" pitchFamily="2" charset="2"/>
              </a:rPr>
              <a:t>03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5039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SzPct val="80000"/>
              <a:buNone/>
            </a:pPr>
            <a:r>
              <a:rPr lang="en-US" sz="2200" dirty="0"/>
              <a:t>Mostly editorial improvements based on review comments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Updated examples to state "base64encodedvalue==" for x5c occurrences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Include link to SVG graphic as general overview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Restructuring of section 5 to flatten hierarchy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Enhanced requirements and motivation in Section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0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03</a:t>
            </a:r>
            <a:r>
              <a:rPr lang="en-US" sz="3600" dirty="0">
                <a:sym typeface="Wingdings" panose="05000000000000000000" pitchFamily="2" charset="2"/>
              </a:rPr>
              <a:t>04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017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SzPct val="80000"/>
              <a:buNone/>
            </a:pPr>
            <a:r>
              <a:rPr lang="en-US" sz="2200" dirty="0"/>
              <a:t>Peer review done by Esko Dijk (issues #22-#61)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Majority of issues targets to improve and clarify the current description to avid ambiguities. Technical issues are also contained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Added support for </a:t>
            </a:r>
            <a:r>
              <a:rPr lang="en-US" sz="2200" dirty="0" err="1"/>
              <a:t>nonceless</a:t>
            </a:r>
            <a:r>
              <a:rPr lang="en-US" sz="2200" dirty="0"/>
              <a:t> voucher, issue #18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1800" dirty="0"/>
              <a:t>Allows for provisioning of voucher via the sales channel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Defined pledge-</a:t>
            </a:r>
            <a:r>
              <a:rPr lang="en-US" sz="2200" dirty="0" err="1"/>
              <a:t>CAcerts</a:t>
            </a:r>
            <a:r>
              <a:rPr lang="en-US" sz="2200" dirty="0"/>
              <a:t> endpoint and usage, issue #21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1800" dirty="0"/>
              <a:t>Handling of providing a wrapped CA certs response to the pledge in section </a:t>
            </a:r>
            <a:r>
              <a:rPr lang="en-US" sz="1800" dirty="0" err="1"/>
              <a:t>Section</a:t>
            </a:r>
            <a:r>
              <a:rPr lang="en-US" sz="1800" dirty="0"/>
              <a:t> 5.5.3; also added new required registrar endpoint (section </a:t>
            </a:r>
            <a:r>
              <a:rPr lang="en-US" sz="1800" dirty="0" err="1"/>
              <a:t>Section</a:t>
            </a:r>
            <a:r>
              <a:rPr lang="en-US" sz="1800" dirty="0"/>
              <a:t> 5.5.2 and IANA considerations) for the registrar to provide a wrapped CA certs response, issue #21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 err="1"/>
              <a:t>PoP</a:t>
            </a:r>
            <a:r>
              <a:rPr lang="en-US" sz="2200" dirty="0"/>
              <a:t> registrar certificate as mandatory, issue #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Added clarification that registrar-agent may collect PVR or PER or both in one run, issue #17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03</a:t>
            </a:r>
            <a:r>
              <a:rPr lang="en-US" sz="3600" dirty="0">
                <a:sym typeface="Wingdings" panose="05000000000000000000" pitchFamily="2" charset="2"/>
              </a:rPr>
              <a:t>04 (cont.)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5039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SKID format clarified to be just the </a:t>
            </a:r>
            <a:r>
              <a:rPr lang="en-US" sz="2200" dirty="0" err="1"/>
              <a:t>octects</a:t>
            </a:r>
            <a:r>
              <a:rPr lang="en-US" sz="2200" dirty="0"/>
              <a:t> of the SKID, without any ASN.1 information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Simplified YANG definition by augmenting the voucher request from RFC 8995 instead of redefining it. 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Added explanation for terminology "endpoint" used in this document, issue #16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Removed join proxy in Figure 1 and added explanatory text, issue #20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4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76308"/>
            <a:ext cx="10515600" cy="44180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Currently 14 open issues, which will be addressed after IETF 114. All of them target improvement of the approach by clarifying handling/response </a:t>
            </a:r>
            <a:r>
              <a:rPr lang="en-US" sz="2200"/>
              <a:t>codes/endpoints. 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Security consideration section to be updated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PoC implementation finished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Interop testing with others welcome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Document shepherd needed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After addressing the remaining open issues ready for WGLC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1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30D836-BA15-4B7D-B9B8-BEF4B001EE89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3360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456882" y="1954786"/>
              <a:ext cx="2132807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agent-signed-data, …}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Voucher-request</a:t>
              </a:r>
              <a:b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50276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712981" y="3316976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Voucher-request 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74421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75671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56619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96224"/>
              <a:ext cx="307176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70049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703989" y="3797637"/>
              <a:ext cx="2600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93465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150998" cy="870890"/>
              <a:chOff x="1424132" y="2724551"/>
              <a:chExt cx="157265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051915"/>
                <a:ext cx="152609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57265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52609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57265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697250" y="2836861"/>
              <a:ext cx="1584865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Enrollment-request</a:t>
              </a:r>
              <a:b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69370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338217"/>
              <a:ext cx="208731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142731"/>
              <a:ext cx="215099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29106"/>
              <a:ext cx="208731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531900"/>
              <a:ext cx="215099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174614"/>
              <a:ext cx="2288273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361935"/>
              <a:ext cx="23961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357090" y="5546540"/>
              <a:ext cx="2288273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777937" y="4061287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Enrollment-request (CSR)-request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26498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88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777937" y="4309696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15508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26498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88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latin typeface="Courier New"/>
                  <a:cs typeface="Courier New"/>
                </a:rPr>
                <a:t>Step3: Provisioning of voucher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55817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357899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01921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630497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469455" y="2955634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612</Words>
  <Characters>0</Characters>
  <Application>Microsoft Office PowerPoint</Application>
  <DocSecurity>0</DocSecurity>
  <PresentationFormat>Widescreen</PresentationFormat>
  <Lines>0</Lines>
  <Paragraphs>100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BRSKI with Pledge in Responder Mode  (BRSKI-PRM)</vt:lpstr>
      <vt:lpstr>BRSKI-PRM Status History of main changes 0203</vt:lpstr>
      <vt:lpstr>BRSKI-PRM Status History of main changes 0304</vt:lpstr>
      <vt:lpstr>BRSKI-PRM Status History of main changes 0304 (cont.)</vt:lpstr>
      <vt:lpstr>BRSKI-PRM Status  Next Steps</vt:lpstr>
      <vt:lpstr>Backup</vt:lpstr>
      <vt:lpstr>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287</cp:revision>
  <dcterms:modified xsi:type="dcterms:W3CDTF">2022-07-08T15:14:40Z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2022-07-08T15:14:40Z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