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3969" autoAdjust="0"/>
  </p:normalViewPr>
  <p:slideViewPr>
    <p:cSldViewPr snapToGrid="0">
      <p:cViewPr>
        <p:scale>
          <a:sx n="75" d="100"/>
          <a:sy n="75" d="100"/>
        </p:scale>
        <p:origin x="18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039-5B58-4636-BA1A-DC12B6541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C9520-01B5-44F1-B1F5-D2FE0FEDE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BD56-B5D5-4D61-9F8B-DB3B6CA9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1119-6132-4D93-821A-FFF6ECFB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CDD8-F998-45B5-89BC-64490354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DBA9-DF9F-457C-9790-D123A87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E687-487B-4854-A759-776B29DC8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6C70-8ECE-4695-A367-800B896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C1F-7C59-4AA4-8DA4-898AF46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2713-4237-4153-A8CB-0EB4B4E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80FAF-F592-4F78-AD9E-4EA97DB3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3D76C-C89C-46EB-8A2B-3C4DEB59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E03D-C4D7-42F2-B638-C2220A2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CA0A-70C8-493F-9113-36F49066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8E0D-A322-4ABF-8B74-937D0B50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A00-C686-4D92-87F2-6FD0AD1C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50E4-75CC-47CE-A7FD-30E59EF3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ACE8D-FBC0-4E82-A385-0CE013F0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2809-08FC-4E0E-8905-EF78C554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7936-A06C-453A-8E75-03E4DEC0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B70A-196E-4E7F-97B8-7D84658C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FEC5-51BF-4BA6-9E43-400BFF46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B2D-AAB5-4227-B2A4-909889A1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A857-1611-4F32-8ED4-E3CDDB45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050C-E412-40F1-8BAD-05D38DA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752-8B7A-4BEB-BD84-7C3A52B9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546-CE0F-483D-8BCB-ED8E5BBF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AC00-E4B5-46AB-B36A-E637C2D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3147-0F46-4391-B143-BD443968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2690-410D-4C4B-B6F7-2A50A81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FCC-A114-4A02-82B6-D31AC1C0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097-960B-4662-A781-55BCBEFD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B011-9E29-42F2-8D9A-48166B66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2A87-A31B-4422-8B8D-1565322E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0AAD7-8654-4738-BCEA-9EA0FE30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7D51-9D6D-4E13-B64C-50454CB49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5F35F-A42D-4A1F-8EC2-CA31A855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EBE95-80CD-47A5-9020-43C81A9E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4889-306F-4F80-9EA1-0D88E36C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0D5-27FF-4A93-8E6B-E45E3B2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8F2F2-419D-4F34-AE12-A23F13EE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E8C9-7715-4BB9-9AC3-538DC465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95AA-0882-4DE9-8245-1CEC731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4D1D5-94CC-4518-8A33-9DBEAF66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D15A4-FF28-4AEE-BC07-31444679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972C-AD36-4B3B-B2F4-886D4FAE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5D2E-A3F3-494C-9AB3-78D4E2D7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FFC2-9DCD-4146-82DA-7B1640C6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9ACAB-C9F9-4D05-963C-F7B898788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EB47-7ED7-4254-8E2C-96FDB01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1EC2-B8DA-437D-B650-246B72F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B68C-B623-48E4-9995-4E6CE76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4057-6645-49FF-B4DF-D6BE850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2CFDD-E155-4EAE-A7DE-533A1867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4DB7-4CC8-4D2C-8213-9B08DFCA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DC935-8D93-4C24-9137-90AA7D7C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ECF5-C20F-4A64-8E3C-E350DCAA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8FF7B-BBDF-4CA1-94BA-4F0FB74E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8FBCE-2437-466A-8E37-EB51B158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1ABE4-29E3-4E30-85B3-2D43E4B4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BB07-99FA-440D-B49B-86078C024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50F3-03B4-4EFD-B862-381BC5FFE1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4F27-77CE-4099-904C-2824D6DF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6262-980F-44AA-8C0F-F2E54A9B3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8CA9-4779-4B92-84E2-69DF6EB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1E0814-CEF7-4622-8130-9D460C6C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612" y="457200"/>
            <a:ext cx="50407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4DD0548-1CB9-45F2-A9B5-CC5F83A7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99" y="0"/>
            <a:ext cx="6985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62820E4-B2C1-49B0-A2C2-9FED79323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668" y="93662"/>
            <a:ext cx="3352800" cy="66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4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81E4E9-C9F2-4A63-BF4E-B81DD4AA5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1" y="365859"/>
            <a:ext cx="7111998" cy="61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F6D54E-D4CC-48A7-9280-8D80D5A7C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2032" y="276382"/>
            <a:ext cx="10199648" cy="63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32840B5-D723-46BF-99CB-725A1384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2032" y="323385"/>
            <a:ext cx="8242238" cy="62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E69EB17-42DC-4E93-A751-641FD00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87599"/>
            <a:ext cx="12177224" cy="20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1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Dorier</dc:creator>
  <cp:lastModifiedBy>Nicolas Dorier</cp:lastModifiedBy>
  <cp:revision>8</cp:revision>
  <dcterms:created xsi:type="dcterms:W3CDTF">2020-07-15T12:53:07Z</dcterms:created>
  <dcterms:modified xsi:type="dcterms:W3CDTF">2020-07-15T14:04:17Z</dcterms:modified>
</cp:coreProperties>
</file>