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ACEDE74-7295-4423-9571-D66A4A46273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87E0-F25D-441D-87A4-3D759D23386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96CF-B58F-4DED-B311-E332D603B68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6A0A-D268-44F0-B729-F19A6A6C4FE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352E-9A3E-47FD-A5F1-FF16E96EFB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A126-F70C-40BE-A094-7FBC4F1493E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F3AA-3447-4988-8462-B745D99CB65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766D-059D-4B9F-B8EC-E4EDE5ABD3A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41DF-1253-40C4-A247-26D3E67EBA1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DE3-A270-4105-8D19-C61DFCB4DC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9DFD-4247-4BA7-8D9B-E2F80EB6B46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094E-FAC8-438E-A205-C1D8665957E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60D1-10D4-4248-AF96-426618A3694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1082-11ED-4B20-9CB0-83AA0554B4A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CF59-C8B5-46AA-8D40-E4B5368C986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01A9-DBFE-47E5-8B1E-268DB891AEF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513-1CB8-4169-8DF2-A43E1884C67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930EEF-C106-4FF4-AA3B-5EE2F5120B9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slamayman13@hot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832" y="673099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PWM Drawer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1265" y="4273548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BY: Eslam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ayman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Amin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Supervised by: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amit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2118-9132-A9A2-C14F-2E8282F3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06D0-E3A0-447A-B4F6-9402C2C9E54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9848-52BF-6B75-E0F2-10457C9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394-8DD3-9EB2-4BB7-E9CCBD78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8066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C22C-E810-0C07-8163-C120D291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28" y="4334933"/>
            <a:ext cx="6733498" cy="1456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By: Eslam Ayman Amin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eslamayman13@hotmail.com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36B9-F007-96C4-FC49-B56AD814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DE3-A270-4105-8D19-C61DFCB4DC2C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DD258-45A9-3635-1804-75D7E25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BBF0-0334-3658-4472-2A8C76D1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033AD-3AEC-A8B4-A44E-3B58E227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ATMEGA32 Datasheet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5DDBA-4C3A-C5DD-585D-0640E81B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5BB0-ED7B-4CDB-B3BE-C7287BCD26D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614A-6DC3-27C8-3BC5-A530D16E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F048-9BEE-F730-2000-A40A2778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291E-5E0B-AA75-209D-7B0E8526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PWM Meaning</a:t>
            </a:r>
          </a:p>
          <a:p>
            <a:r>
              <a:rPr lang="en-US" sz="2400" dirty="0"/>
              <a:t>Frequency and Duty Cycle</a:t>
            </a:r>
          </a:p>
          <a:p>
            <a:r>
              <a:rPr lang="en-US" sz="2400" dirty="0"/>
              <a:t>PWM in ATMEGA32</a:t>
            </a:r>
          </a:p>
          <a:p>
            <a:r>
              <a:rPr lang="en-US" sz="2400" dirty="0"/>
              <a:t>Project Aim</a:t>
            </a:r>
          </a:p>
          <a:p>
            <a:r>
              <a:rPr lang="en-US" sz="2400" dirty="0"/>
              <a:t>Project Procedures</a:t>
            </a:r>
          </a:p>
          <a:p>
            <a:r>
              <a:rPr lang="en-US" sz="2400" dirty="0"/>
              <a:t>Project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470C-20A3-B6F1-C0A9-6E196713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7081-F950-421F-AE46-63C36B6537E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D65D0-9420-1FE0-81C9-01576D16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7D4C-F2F0-89ED-59CC-35BD8D7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PWM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DACE-44A6-D7BD-7142-E529F6F6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PWM stands for Pulse Width Modulation</a:t>
            </a:r>
          </a:p>
          <a:p>
            <a:endParaRPr lang="en-US" sz="2400" dirty="0"/>
          </a:p>
          <a:p>
            <a:r>
              <a:rPr lang="en-US" sz="2400" dirty="0"/>
              <a:t>Avoids noisy signals</a:t>
            </a:r>
          </a:p>
          <a:p>
            <a:endParaRPr lang="en-US" sz="2400" dirty="0"/>
          </a:p>
          <a:p>
            <a:r>
              <a:rPr lang="en-US" sz="2400" dirty="0"/>
              <a:t>Used in digital devices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2983-7770-9DBF-25A6-4E53C668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84D0-5C4B-49AF-96F6-B9A46DEEAD3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0EDD-F7BE-9134-E069-0A8F6391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0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E508-C2F3-01EA-D342-FB0DFB2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PWM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5A75-C322-2D7D-A1B4-650505AC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digital signal is about zeros and ones.</a:t>
            </a:r>
          </a:p>
          <a:p>
            <a:endParaRPr lang="en-US" sz="2800" dirty="0"/>
          </a:p>
          <a:p>
            <a:r>
              <a:rPr lang="en-US" sz="2800" dirty="0"/>
              <a:t>A microcontroller sends the volts:</a:t>
            </a:r>
          </a:p>
          <a:p>
            <a:pPr lvl="1"/>
            <a:r>
              <a:rPr lang="en-US" sz="2400" dirty="0"/>
              <a:t>5V or 3.3V as ones</a:t>
            </a:r>
          </a:p>
          <a:p>
            <a:pPr lvl="1"/>
            <a:r>
              <a:rPr lang="en-US" sz="2400" dirty="0"/>
              <a:t>0V as zeros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29BF-CCB7-AB92-479B-F3EE5307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4D99-E4B4-4EFB-8919-36645B89E9E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DEE3-E740-ADD9-9AB2-7E4CB47A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5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E734-4419-385E-73FF-28CEC5DC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8708708" cy="14533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Frequency and duty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A82-D398-FF75-C995-EC0043D461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77" y="2261418"/>
                <a:ext cx="5665297" cy="3637937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Frequency is number of cycles per second.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Duty Cycle is the percentage of ON state over a period.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𝐷𝑢𝑡𝑦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𝐶𝑦𝑐𝑙𝑒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2DA82-D398-FF75-C995-EC0043D461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7" y="2261418"/>
                <a:ext cx="5665297" cy="3637937"/>
              </a:xfrm>
              <a:blipFill>
                <a:blip r:embed="rId3"/>
                <a:stretch>
                  <a:fillRect l="-753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D5EA681-6B24-99E7-0A10-BB7A17E0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403" y="2534058"/>
            <a:ext cx="4746420" cy="25393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5CE0-FB4F-2927-1E50-FD5DB455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67E-3E0A-4259-B57F-691263574F0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A189-283F-C1A1-2F87-9689EAE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8830-5816-66B0-C21C-F56DCE4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PWM in atmega32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C591-C237-AA84-4F32-31EEE27A4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Use timers (Timer 0/1/2)</a:t>
            </a:r>
          </a:p>
          <a:p>
            <a:endParaRPr lang="en-US" sz="2400" dirty="0"/>
          </a:p>
          <a:p>
            <a:r>
              <a:rPr lang="en-US" sz="2400" dirty="0"/>
              <a:t>Timer 0 and Timer 2 have same functions.</a:t>
            </a:r>
          </a:p>
          <a:p>
            <a:pPr lvl="1"/>
            <a:r>
              <a:rPr lang="en-US" sz="2200" dirty="0"/>
              <a:t>Timer 0/2 – 8 bits.</a:t>
            </a:r>
          </a:p>
          <a:p>
            <a:pPr lvl="1"/>
            <a:r>
              <a:rPr lang="en-US" sz="2200" dirty="0"/>
              <a:t>Timer 1 – 16 bits.</a:t>
            </a:r>
          </a:p>
          <a:p>
            <a:endParaRPr lang="en-US" sz="2400" dirty="0"/>
          </a:p>
          <a:p>
            <a:r>
              <a:rPr lang="en-US" sz="2400" dirty="0"/>
              <a:t>Timer mode is PWM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48DF9-6F19-DE7A-F627-12A06B53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808C-DB74-43F4-B35D-A9D7ECA9357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82D68-BBDA-9A07-7DE9-B183AB73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6F294-13C6-1281-0292-6A95868E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96" y="1788896"/>
            <a:ext cx="3207989" cy="36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B75-60D8-3510-2E4F-70ACA73F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0ACF-CE0A-94AB-9A2E-44C1261D8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Calculate Frequency</a:t>
            </a:r>
          </a:p>
          <a:p>
            <a:endParaRPr lang="en-US" sz="2400" dirty="0"/>
          </a:p>
          <a:p>
            <a:r>
              <a:rPr lang="en-US" sz="2400" dirty="0"/>
              <a:t>Calculate Duty Cycle</a:t>
            </a:r>
          </a:p>
          <a:p>
            <a:endParaRPr lang="en-US" sz="2400" dirty="0"/>
          </a:p>
          <a:p>
            <a:r>
              <a:rPr lang="en-US" sz="2400" dirty="0"/>
              <a:t>Draw the Pulse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4F03-74D7-C63C-67BB-60CB172C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40D7-CFF9-4BBA-B4B5-76F669B27B8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5A4C4-628B-80A2-80B0-64F1F52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0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D59A-E969-C94C-808F-A70FFE48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49F6-84C2-45BC-BFFC-37670B49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Connect LCD pins to AVR.</a:t>
            </a:r>
          </a:p>
          <a:p>
            <a:r>
              <a:rPr lang="en-US" sz="2400" dirty="0"/>
              <a:t>Use Timer2 to generate a pulse.</a:t>
            </a:r>
          </a:p>
          <a:p>
            <a:r>
              <a:rPr lang="en-US" sz="2400" dirty="0"/>
              <a:t>Use Timer1 as input capture unit.</a:t>
            </a:r>
          </a:p>
          <a:p>
            <a:r>
              <a:rPr lang="en-US" sz="2400" dirty="0"/>
              <a:t>Connect input capture pin to Timer2 pin.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2AFF-35E0-0EB2-7DB9-189A5BAB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AF85-2FD2-4D97-B7E5-B607C5A8C355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3221-80F6-70B9-27EC-8C4476A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C1878-1E33-0F87-DA43-BB753223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0914"/>
            <a:ext cx="5511031" cy="41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6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E119-1038-F6BB-2BE6-2681801A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559B-96DC-E4F8-FF8C-825AB23D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301A-0171-4746-865D-1E9F22FEC0C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7D2A6-58B4-3B35-290A-52F8EF87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A0DA325-0512-3596-6BC9-F4931F785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743479" y="1040706"/>
            <a:ext cx="4012097" cy="5436393"/>
          </a:xfrm>
        </p:spPr>
      </p:pic>
    </p:spTree>
    <p:extLst>
      <p:ext uri="{BB962C8B-B14F-4D97-AF65-F5344CB8AC3E}">
        <p14:creationId xmlns:p14="http://schemas.microsoft.com/office/powerpoint/2010/main" val="4178654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725</TotalTime>
  <Words>217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Celestial</vt:lpstr>
      <vt:lpstr>PWM Drawer Project</vt:lpstr>
      <vt:lpstr>Content</vt:lpstr>
      <vt:lpstr>PWM Meaning</vt:lpstr>
      <vt:lpstr>PWM meaning</vt:lpstr>
      <vt:lpstr>Frequency and duty cycle</vt:lpstr>
      <vt:lpstr>PWM in atmega32</vt:lpstr>
      <vt:lpstr>Project AIM</vt:lpstr>
      <vt:lpstr>Project procedures</vt:lpstr>
      <vt:lpstr>Project output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PWM-Drawer</dc:title>
  <dc:creator>Eslam</dc:creator>
  <cp:lastModifiedBy>Eslam</cp:lastModifiedBy>
  <cp:revision>4</cp:revision>
  <dcterms:created xsi:type="dcterms:W3CDTF">2023-02-27T19:15:01Z</dcterms:created>
  <dcterms:modified xsi:type="dcterms:W3CDTF">2023-03-08T19:49:18Z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