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9" r:id="rId3"/>
    <p:sldId id="261" r:id="rId4"/>
    <p:sldId id="262" r:id="rId5"/>
    <p:sldId id="263" r:id="rId6"/>
    <p:sldId id="272" r:id="rId7"/>
    <p:sldId id="273" r:id="rId8"/>
    <p:sldId id="264" r:id="rId9"/>
    <p:sldId id="267" r:id="rId10"/>
    <p:sldId id="268" r:id="rId11"/>
    <p:sldId id="269" r:id="rId12"/>
    <p:sldId id="270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  <p14:sldId id="272"/>
          </p14:sldIdLst>
        </p14:section>
        <p14:section name="Timeline" id="{CF24EBA6-C924-424D-AC31-A4B9992A87E0}">
          <p14:sldIdLst>
            <p14:sldId id="273"/>
            <p14:sldId id="264"/>
          </p14:sldIdLst>
        </p14:section>
        <p14:section name="Next Steps and Action Items" id="{C24C98EC-938D-4034-8DB8-5E8DBF16E3CB}">
          <p14:sldIdLst>
            <p14:sldId id="267"/>
            <p14:sldId id="268"/>
          </p14:sldIdLst>
        </p14:section>
        <p14:section name="Appendix" id="{E35CCD6A-2288-476E-BC93-C75323AE1F32}">
          <p14:sldIdLst>
            <p14:sldId id="269"/>
            <p14:sldId id="270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81" d="100"/>
          <a:sy n="81" d="100"/>
        </p:scale>
        <p:origin x="-1524" y="-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SRS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SDS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Initial Implementation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Final Implement.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SRS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SDS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Initial Implementation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Final Implement.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Organizer Application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CS251 – Software Engineering – Fall ’14</a:t>
            </a:r>
          </a:p>
          <a:p>
            <a:r>
              <a:rPr lang="en-US" dirty="0" smtClean="0"/>
              <a:t>Presented to : T.A. Sara Tarek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881554" y="5105400"/>
            <a:ext cx="5275052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Presenters : </a:t>
            </a:r>
          </a:p>
          <a:p>
            <a:r>
              <a:rPr lang="en-US" dirty="0" err="1" smtClean="0"/>
              <a:t>Mostafa</a:t>
            </a:r>
            <a:r>
              <a:rPr lang="en-US" dirty="0" smtClean="0"/>
              <a:t> </a:t>
            </a:r>
            <a:r>
              <a:rPr lang="en-US" dirty="0"/>
              <a:t>El-</a:t>
            </a:r>
            <a:r>
              <a:rPr lang="en-US" dirty="0" err="1"/>
              <a:t>Sayad</a:t>
            </a:r>
            <a:r>
              <a:rPr lang="en-US" dirty="0"/>
              <a:t> – Eslam Osama – Ahmed Saber – Ibrahim </a:t>
            </a:r>
            <a:r>
              <a:rPr lang="en-US" dirty="0" err="1"/>
              <a:t>Abd</a:t>
            </a:r>
            <a:r>
              <a:rPr lang="en-US" dirty="0"/>
              <a:t> El-</a:t>
            </a:r>
            <a:r>
              <a:rPr lang="en-US" dirty="0" err="1"/>
              <a:t>Rheem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297363"/>
          </a:xfrm>
        </p:spPr>
        <p:txBody>
          <a:bodyPr/>
          <a:lstStyle/>
          <a:p>
            <a:r>
              <a:rPr lang="en-US" dirty="0" smtClean="0"/>
              <a:t>SQL OR </a:t>
            </a:r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838200"/>
            <a:ext cx="6793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Database Server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Too many Classes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lot of Relations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838200"/>
            <a:ext cx="5325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Class Diagram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Week to deliver the final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023" y="762000"/>
            <a:ext cx="7364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Time Constraint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02319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Learnt from this project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Time Management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Xampp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MVC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497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3276600"/>
            <a:ext cx="51054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Run it together 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we are talking ….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29683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Objectives </a:t>
            </a:r>
            <a:endParaRPr lang="en-US" dirty="0"/>
          </a:p>
          <a:p>
            <a:r>
              <a:rPr lang="en-US" dirty="0" smtClean="0"/>
              <a:t>Requirements </a:t>
            </a:r>
            <a:endParaRPr lang="en-US" dirty="0"/>
          </a:p>
          <a:p>
            <a:r>
              <a:rPr lang="en-US" dirty="0"/>
              <a:t>Design &amp; Implementation </a:t>
            </a:r>
            <a:endParaRPr lang="en-US" dirty="0" smtClean="0"/>
          </a:p>
          <a:p>
            <a:r>
              <a:rPr lang="en-US" dirty="0" smtClean="0"/>
              <a:t>Challenges &amp; difficulties</a:t>
            </a:r>
          </a:p>
          <a:p>
            <a:r>
              <a:rPr lang="en-US" dirty="0" smtClean="0"/>
              <a:t>Lessons  learned </a:t>
            </a:r>
            <a:r>
              <a:rPr lang="en-US" dirty="0"/>
              <a:t>from this </a:t>
            </a:r>
            <a:r>
              <a:rPr lang="en-US" dirty="0" smtClean="0"/>
              <a:t>project </a:t>
            </a:r>
          </a:p>
          <a:p>
            <a:r>
              <a:rPr lang="en-US" dirty="0"/>
              <a:t>Live Demo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Objectives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Event organizing process more easier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people create and join different types of events via friendly user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Simulate </a:t>
            </a:r>
            <a:r>
              <a:rPr lang="en-US" dirty="0" err="1" smtClean="0"/>
              <a:t>EventUS</a:t>
            </a:r>
            <a:r>
              <a:rPr lang="en-US" dirty="0" smtClean="0"/>
              <a:t> the web based  application that helps people to organize events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Requirements :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Functional Requirements 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Create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Join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View Recommended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Search events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Follow users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View Created / joined Events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Cont’d : Project Requirements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functional Requirements :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Legal </a:t>
            </a:r>
          </a:p>
          <a:p>
            <a:pPr lvl="1"/>
            <a:r>
              <a:rPr lang="en-US" dirty="0" smtClean="0"/>
              <a:t>Free application </a:t>
            </a:r>
          </a:p>
          <a:p>
            <a:pPr lvl="1"/>
            <a:r>
              <a:rPr lang="en-US" dirty="0" smtClean="0"/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82989612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&amp; Implementation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Class Diagram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ERD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GUI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Model Transformation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Initial Implementation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Final Implementation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34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69258931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difficulties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756991"/>
            <a:ext cx="7573108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Communication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Skype Live Chat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924800" cy="51409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Project status repor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213</Words>
  <Application>Microsoft Office PowerPoint</Application>
  <PresentationFormat>On-screen Show (4:3)</PresentationFormat>
  <Paragraphs>69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Project status report presentation</vt:lpstr>
      <vt:lpstr>Event Organizer Application</vt:lpstr>
      <vt:lpstr>Project Overview</vt:lpstr>
      <vt:lpstr>Project Objectives : </vt:lpstr>
      <vt:lpstr>Project Requirements :</vt:lpstr>
      <vt:lpstr>Cont’d : Project Requirements</vt:lpstr>
      <vt:lpstr>Design &amp; Implementation</vt:lpstr>
      <vt:lpstr>Timeline</vt:lpstr>
      <vt:lpstr>Challenges &amp; difficulties </vt:lpstr>
      <vt:lpstr>Skype Live Chat </vt:lpstr>
      <vt:lpstr>PowerPoint Presentation</vt:lpstr>
      <vt:lpstr>PowerPoint Presentation</vt:lpstr>
      <vt:lpstr>PowerPoint Presentation</vt:lpstr>
      <vt:lpstr>Lessons Learnt from this project </vt:lpstr>
      <vt:lpstr>Let’s Run it together  now we are talking 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2014-12-20T16:26:13Z</dcterms:created>
  <dcterms:modified xsi:type="dcterms:W3CDTF">2014-12-20T17:41:24Z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