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a0e78f8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a0e78f8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0e78f83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0e78f83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0e78f83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a0e78f83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0e78f8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0e78f8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a0e78f8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a0e78f8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a0e78f8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a0e78f8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a0e78f83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a0e78f83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0e78f8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0e78f8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a0e78f83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a0e78f83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0e78f83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0e78f8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Arial"/>
                <a:ea typeface="Arial"/>
                <a:cs typeface="Arial"/>
                <a:sym typeface="Arial"/>
              </a:rPr>
              <a:t>Arabic Dialect Identification</a:t>
            </a:r>
            <a:endParaRPr b="1" sz="6100"/>
          </a:p>
        </p:txBody>
      </p:sp>
      <p:sp>
        <p:nvSpPr>
          <p:cNvPr id="60" name="Google Shape;60;p13"/>
          <p:cNvSpPr txBox="1"/>
          <p:nvPr/>
        </p:nvSpPr>
        <p:spPr>
          <a:xfrm>
            <a:off x="1591500" y="3307575"/>
            <a:ext cx="596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Aim Technology</a:t>
            </a:r>
            <a:endParaRPr sz="25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0" y="1017725"/>
            <a:ext cx="4643150" cy="37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075" y="1017725"/>
            <a:ext cx="4061226" cy="36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API 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4663"/>
            <a:ext cx="8391525" cy="25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851800"/>
            <a:ext cx="76378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In this phase i retrieved the tweets from </a:t>
            </a:r>
            <a:r>
              <a:rPr lang="en" sz="2100"/>
              <a:t>the provided API and added it into a pandas dataframe.</a:t>
            </a:r>
            <a:endParaRPr sz="21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8550"/>
            <a:ext cx="84772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+ pre-processing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cleaning and preparing the data I made a quick EDA to check the properties and the challenges that was mentioned in the paper.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main challenges was the high </a:t>
            </a:r>
            <a:r>
              <a:rPr lang="en"/>
              <a:t>imbalance</a:t>
            </a:r>
            <a:r>
              <a:rPr lang="en"/>
              <a:t> between classes that was hard to deal with.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was another issue mentioned in the paper that the samples are highly overlapped and the </a:t>
            </a:r>
            <a:r>
              <a:rPr lang="en"/>
              <a:t>neighbourhood</a:t>
            </a:r>
            <a:r>
              <a:rPr lang="en"/>
              <a:t> countries have a high error rate.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27200" y="12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Addressing the imbalance problem and d</a:t>
            </a:r>
            <a:r>
              <a:rPr lang="en" sz="2400"/>
              <a:t>ialect overlapping problem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50" y="2893600"/>
            <a:ext cx="7947275" cy="20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50" y="702275"/>
            <a:ext cx="8050775" cy="21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+ pre-processing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239275" y="1266500"/>
            <a:ext cx="8520600" cy="20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After that I cleaned and normailed the </a:t>
            </a:r>
            <a:r>
              <a:rPr lang="en" sz="1865"/>
              <a:t>data</a:t>
            </a:r>
            <a:r>
              <a:rPr lang="en" sz="1865"/>
              <a:t> to have a pure text for each tweet.</a:t>
            </a:r>
            <a:endParaRPr sz="18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I removed all the emojis ,usernames,hashtags,mentions and all similar terms.</a:t>
            </a:r>
            <a:endParaRPr sz="18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75" y="2385475"/>
            <a:ext cx="8974727" cy="24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Building</a:t>
            </a:r>
            <a:r>
              <a:rPr lang="en">
                <a:solidFill>
                  <a:schemeClr val="dk2"/>
                </a:solidFill>
              </a:rPr>
              <a:t> ML model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15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To do a multiclass </a:t>
            </a:r>
            <a:r>
              <a:rPr lang="en" sz="1500">
                <a:solidFill>
                  <a:schemeClr val="dk1"/>
                </a:solidFill>
              </a:rPr>
              <a:t>classification</a:t>
            </a:r>
            <a:r>
              <a:rPr lang="en" sz="1500">
                <a:solidFill>
                  <a:schemeClr val="dk1"/>
                </a:solidFill>
              </a:rPr>
              <a:t> task as the one we have here I decided to use the Naive bayes </a:t>
            </a:r>
            <a:r>
              <a:rPr lang="en" sz="1500">
                <a:solidFill>
                  <a:schemeClr val="dk1"/>
                </a:solidFill>
              </a:rPr>
              <a:t>classifier.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Firstly, I splitted the data into train and test sets with ratio 99:1 as proposed in the paper to make sure I have most of the unique keywords from each dialect in the train data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50" y="2571750"/>
            <a:ext cx="8520601" cy="18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Building ML model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Secondly I used the TF-IDF to get the embeddings for the words in the tweets because this </a:t>
            </a:r>
            <a:r>
              <a:rPr b="1" lang="en" sz="1400">
                <a:solidFill>
                  <a:schemeClr val="dk1"/>
                </a:solidFill>
              </a:rPr>
              <a:t>one</a:t>
            </a:r>
            <a:r>
              <a:rPr b="1" lang="en" sz="1400">
                <a:solidFill>
                  <a:schemeClr val="dk1"/>
                </a:solidFill>
              </a:rPr>
              <a:t> suits out needs to identify the unique words that represents each dialect.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To deal with the </a:t>
            </a:r>
            <a:r>
              <a:rPr b="1" lang="en" sz="1400">
                <a:solidFill>
                  <a:schemeClr val="dk1"/>
                </a:solidFill>
              </a:rPr>
              <a:t>imbalanced data i tried the smote oversampling technique although it is known that it doesn’t work well with the text data because the vectorizer return a huge dimensional representation.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And then I fit a pipeline including all previous steps 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88" y="2821175"/>
            <a:ext cx="8817424" cy="20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100" y="966175"/>
            <a:ext cx="4198200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0" y="1012385"/>
            <a:ext cx="4572001" cy="389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model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Deep neural networks and softmax output i trained my DL model using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layers with dropout= .3 , Leaky relu activation function and learning rate =.0005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Batch size= 512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00" y="2469300"/>
            <a:ext cx="8673374" cy="25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