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B05D68-48AF-4FE5-94E9-62873A8A977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360E-52F6-46B3-81CC-C28FD5AC2B96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0F94697-C4A9-49D5-BF0C-2A3B52DD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1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360E-52F6-46B3-81CC-C28FD5AC2B96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4697-C4A9-49D5-BF0C-2A3B52DD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1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360E-52F6-46B3-81CC-C28FD5AC2B96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4697-C4A9-49D5-BF0C-2A3B52DD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1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360E-52F6-46B3-81CC-C28FD5AC2B96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4697-C4A9-49D5-BF0C-2A3B52DD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4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C63360E-52F6-46B3-81CC-C28FD5AC2B96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0F94697-C4A9-49D5-BF0C-2A3B52DD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360E-52F6-46B3-81CC-C28FD5AC2B96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4697-C4A9-49D5-BF0C-2A3B52DD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8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360E-52F6-46B3-81CC-C28FD5AC2B96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4697-C4A9-49D5-BF0C-2A3B52DD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3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360E-52F6-46B3-81CC-C28FD5AC2B96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4697-C4A9-49D5-BF0C-2A3B52DD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360E-52F6-46B3-81CC-C28FD5AC2B96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4697-C4A9-49D5-BF0C-2A3B52DD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1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360E-52F6-46B3-81CC-C28FD5AC2B96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4697-C4A9-49D5-BF0C-2A3B52DD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4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360E-52F6-46B3-81CC-C28FD5AC2B96}" type="datetimeFigureOut">
              <a:rPr lang="en-US" smtClean="0"/>
              <a:t>22-Apr-19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4697-C4A9-49D5-BF0C-2A3B52DD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1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C63360E-52F6-46B3-81CC-C28FD5AC2B96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0F94697-C4A9-49D5-BF0C-2A3B52DD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80A4-31BE-4F02-AB5A-85E5309B9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Floorplanning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0E710-370A-49E0-890D-762A9EA4C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772" y="4468031"/>
            <a:ext cx="7891272" cy="1069848"/>
          </a:xfrm>
        </p:spPr>
        <p:txBody>
          <a:bodyPr/>
          <a:lstStyle/>
          <a:p>
            <a:pPr algn="ctr"/>
            <a:r>
              <a:rPr lang="en-US" dirty="0"/>
              <a:t>Eslam A. Soliman</a:t>
            </a:r>
          </a:p>
        </p:txBody>
      </p:sp>
    </p:spTree>
    <p:extLst>
      <p:ext uri="{BB962C8B-B14F-4D97-AF65-F5344CB8AC3E}">
        <p14:creationId xmlns:p14="http://schemas.microsoft.com/office/powerpoint/2010/main" val="553360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3F51-7DDD-4905-B300-3693A6DB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Modules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48EDFB-1B3E-4B3E-8430-5AC74D229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this is not linear programming: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apply the same equation with linear equations, we use Taylor series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    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b="0" dirty="0" err="1"/>
                  <a:t>W_max</a:t>
                </a:r>
                <a:r>
                  <a:rPr lang="en-US" b="0" dirty="0"/>
                  <a:t> </a:t>
                </a:r>
                <a:r>
                  <a:rPr lang="en-US" dirty="0"/>
                  <a:t>can be determined using maximum aspect ration</a:t>
                </a:r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Also, this equality is then applied in all equations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48EDFB-1B3E-4B3E-8430-5AC74D229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5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C7C7-F209-4378-85D1-D460143A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file </a:t>
            </a:r>
            <a:r>
              <a:rPr lang="en-US" dirty="0" err="1"/>
              <a:t>exmaple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B3E95-3B97-49EF-8568-3F44DFC6E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module 1: width = 3, height = 5</a:t>
            </a:r>
          </a:p>
          <a:p>
            <a:r>
              <a:rPr lang="en-US" dirty="0"/>
              <a:t>Hard module 2: width = 4, height = 4</a:t>
            </a:r>
          </a:p>
          <a:p>
            <a:r>
              <a:rPr lang="en-US" dirty="0"/>
              <a:t>Soft module 3: area = 32, Max aspect ration =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03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AC2A-FA2B-4751-978E-299B49B0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39ECB-E581-463F-B9F0-A53E02E1E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27F2E-3E94-483B-A3CB-B0CD22EED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76" y="685800"/>
            <a:ext cx="5591175" cy="4591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1197A9-1424-45D0-858D-82D463045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851" y="862012"/>
            <a:ext cx="61341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1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E710-47D0-460D-ABC4-847B4183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59442-E1BC-4B94-B052-D0E7DF00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 for Area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E12A7-849E-4256-A23E-998B83869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794" y="2093976"/>
            <a:ext cx="3350358" cy="342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5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6682-6309-4078-BF29-FDC97785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D0A69-B8BD-405A-BEB8-EC3FB8DEC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dimensions are integers.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core area is a perfect square.</a:t>
            </a:r>
          </a:p>
          <a:p>
            <a:pPr lvl="1"/>
            <a:r>
              <a:rPr lang="en-US" dirty="0"/>
              <a:t>Side = Max(width, height)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F26D7-EF37-4E1A-BB3B-A23C88092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951" y="3470529"/>
            <a:ext cx="13335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8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4882-A3AD-4284-A1D3-A07C308D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75" y="116987"/>
            <a:ext cx="10058400" cy="1609344"/>
          </a:xfrm>
        </p:spPr>
        <p:txBody>
          <a:bodyPr/>
          <a:lstStyle/>
          <a:p>
            <a:r>
              <a:rPr lang="en-US" dirty="0"/>
              <a:t>Block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8304B-7053-45FA-9295-D0892CA9A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75" y="1403604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Hard Blocks </a:t>
            </a:r>
          </a:p>
          <a:p>
            <a:pPr lvl="1"/>
            <a:r>
              <a:rPr lang="en-US" dirty="0"/>
              <a:t>Fixed height &amp; width (may rotate).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Given: Three blocks with the following widths and heights </a:t>
            </a:r>
          </a:p>
          <a:p>
            <a:pPr lvl="1"/>
            <a:r>
              <a:rPr lang="en-US" dirty="0"/>
              <a:t>Block </a:t>
            </a:r>
            <a:r>
              <a:rPr lang="en-US" i="1" dirty="0"/>
              <a:t>A</a:t>
            </a:r>
            <a:r>
              <a:rPr lang="en-US" dirty="0"/>
              <a:t>: </a:t>
            </a:r>
            <a:r>
              <a:rPr lang="en-US" i="1" dirty="0"/>
              <a:t>w </a:t>
            </a:r>
            <a:r>
              <a:rPr lang="en-US" dirty="0"/>
              <a:t>= 1, </a:t>
            </a:r>
            <a:r>
              <a:rPr lang="en-US" i="1" dirty="0"/>
              <a:t>h </a:t>
            </a:r>
            <a:r>
              <a:rPr lang="en-US" dirty="0"/>
              <a:t>= 4 or </a:t>
            </a:r>
            <a:r>
              <a:rPr lang="en-US" i="1" dirty="0"/>
              <a:t>w = </a:t>
            </a:r>
            <a:r>
              <a:rPr lang="en-US" dirty="0"/>
              <a:t>4, </a:t>
            </a:r>
            <a:r>
              <a:rPr lang="en-US" i="1" dirty="0"/>
              <a:t>h </a:t>
            </a:r>
            <a:r>
              <a:rPr lang="en-US" dirty="0"/>
              <a:t>= 1</a:t>
            </a:r>
          </a:p>
          <a:p>
            <a:pPr lvl="1"/>
            <a:r>
              <a:rPr lang="en-US" dirty="0"/>
              <a:t>Block </a:t>
            </a:r>
            <a:r>
              <a:rPr lang="en-US" i="1" dirty="0"/>
              <a:t>B</a:t>
            </a:r>
            <a:r>
              <a:rPr lang="en-US" dirty="0"/>
              <a:t>: </a:t>
            </a:r>
            <a:r>
              <a:rPr lang="en-US" i="1" dirty="0"/>
              <a:t>w </a:t>
            </a:r>
            <a:r>
              <a:rPr lang="en-US" dirty="0"/>
              <a:t>= 1, </a:t>
            </a:r>
            <a:r>
              <a:rPr lang="en-US" i="1" dirty="0"/>
              <a:t>h </a:t>
            </a:r>
            <a:r>
              <a:rPr lang="en-US" dirty="0"/>
              <a:t>= 2 or </a:t>
            </a:r>
            <a:r>
              <a:rPr lang="en-US" i="1" dirty="0"/>
              <a:t>w =</a:t>
            </a:r>
            <a:r>
              <a:rPr lang="en-US" dirty="0"/>
              <a:t>2, </a:t>
            </a:r>
            <a:r>
              <a:rPr lang="en-US" i="1" dirty="0"/>
              <a:t>h </a:t>
            </a:r>
            <a:r>
              <a:rPr lang="en-US" dirty="0"/>
              <a:t>= 1 </a:t>
            </a:r>
          </a:p>
          <a:p>
            <a:pPr lvl="1"/>
            <a:r>
              <a:rPr lang="en-US" dirty="0"/>
              <a:t>Block </a:t>
            </a:r>
            <a:r>
              <a:rPr lang="en-US" i="1" dirty="0"/>
              <a:t>C</a:t>
            </a:r>
            <a:r>
              <a:rPr lang="en-US" dirty="0"/>
              <a:t>: </a:t>
            </a:r>
            <a:r>
              <a:rPr lang="en-US" i="1" dirty="0"/>
              <a:t>w</a:t>
            </a:r>
            <a:r>
              <a:rPr lang="en-US" dirty="0"/>
              <a:t>= 1, </a:t>
            </a:r>
            <a:r>
              <a:rPr lang="en-US" i="1" dirty="0"/>
              <a:t>h </a:t>
            </a:r>
            <a:r>
              <a:rPr lang="en-US" dirty="0"/>
              <a:t>= 3 or </a:t>
            </a:r>
            <a:r>
              <a:rPr lang="en-US" i="1" dirty="0"/>
              <a:t>w =</a:t>
            </a:r>
            <a:r>
              <a:rPr lang="en-US" dirty="0"/>
              <a:t>3, </a:t>
            </a:r>
            <a:r>
              <a:rPr lang="en-US" i="1" dirty="0"/>
              <a:t>h </a:t>
            </a:r>
            <a:r>
              <a:rPr lang="en-US" dirty="0"/>
              <a:t>=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BB49E-2290-43F6-AA1C-274EFD3B8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200" y="3712063"/>
            <a:ext cx="66389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4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4882-A3AD-4284-A1D3-A07C308D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75" y="116987"/>
            <a:ext cx="10058400" cy="1609344"/>
          </a:xfrm>
        </p:spPr>
        <p:txBody>
          <a:bodyPr/>
          <a:lstStyle/>
          <a:p>
            <a:r>
              <a:rPr lang="en-US" dirty="0"/>
              <a:t>Block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8304B-7053-45FA-9295-D0892CA9A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75" y="1403604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Soft Blocks </a:t>
            </a:r>
          </a:p>
          <a:p>
            <a:pPr lvl="1"/>
            <a:r>
              <a:rPr lang="en-US" dirty="0"/>
              <a:t>Fixed Area (variable height and width).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Block </a:t>
            </a:r>
            <a:r>
              <a:rPr lang="en-US" i="1" dirty="0"/>
              <a:t>A</a:t>
            </a:r>
            <a:r>
              <a:rPr lang="en-US" dirty="0"/>
              <a:t>: </a:t>
            </a:r>
            <a:r>
              <a:rPr lang="en-US" i="1" dirty="0"/>
              <a:t>w </a:t>
            </a:r>
            <a:r>
              <a:rPr lang="en-US" dirty="0"/>
              <a:t>= 1, </a:t>
            </a:r>
            <a:r>
              <a:rPr lang="en-US" i="1" dirty="0"/>
              <a:t>h </a:t>
            </a:r>
            <a:r>
              <a:rPr lang="en-US" dirty="0"/>
              <a:t>= 4 or </a:t>
            </a:r>
            <a:r>
              <a:rPr lang="en-US" i="1" dirty="0"/>
              <a:t>w = </a:t>
            </a:r>
            <a:r>
              <a:rPr lang="en-US" dirty="0"/>
              <a:t>4, </a:t>
            </a:r>
            <a:r>
              <a:rPr lang="en-US" i="1" dirty="0"/>
              <a:t>h </a:t>
            </a:r>
            <a:r>
              <a:rPr lang="en-US" dirty="0"/>
              <a:t>= 1 or </a:t>
            </a:r>
            <a:r>
              <a:rPr lang="en-US" i="1" dirty="0"/>
              <a:t>w =</a:t>
            </a:r>
            <a:r>
              <a:rPr lang="en-US" dirty="0"/>
              <a:t>2, </a:t>
            </a:r>
            <a:r>
              <a:rPr lang="en-US" i="1" dirty="0"/>
              <a:t>h </a:t>
            </a:r>
            <a:r>
              <a:rPr lang="en-US" dirty="0"/>
              <a:t>=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75A6D-2451-4AB1-9A6E-6AEF23F36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891" y="1190625"/>
            <a:ext cx="23622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8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0ABD-2E90-43F3-9536-CB53B231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F19690-B55C-4AC2-85FB-85D9B52A76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usage of linear equations solver with a group of equations that describes the relation between the modules and the perimeter, and the modules and each other. </a:t>
                </a:r>
              </a:p>
              <a:p>
                <a:r>
                  <a:rPr lang="en-US" dirty="0"/>
                  <a:t>Modules and the perimeter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Modules and each other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F19690-B55C-4AC2-85FB-85D9B52A7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92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A71D-20D8-4EB7-B903-667F8C17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00" y="484632"/>
            <a:ext cx="7495874" cy="1609344"/>
          </a:xfrm>
        </p:spPr>
        <p:txBody>
          <a:bodyPr>
            <a:normAutofit/>
          </a:bodyPr>
          <a:lstStyle/>
          <a:p>
            <a:r>
              <a:rPr lang="en-US"/>
              <a:t>Non-overlapping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7201E-EA23-4F14-91A0-E64B0AD00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00" y="2121408"/>
            <a:ext cx="7495874" cy="4050792"/>
          </a:xfrm>
        </p:spPr>
        <p:txBody>
          <a:bodyPr>
            <a:normAutofit/>
          </a:bodyPr>
          <a:lstStyle/>
          <a:p>
            <a:r>
              <a:rPr lang="en-US" dirty="0"/>
              <a:t>It is defined by the equations of the relation between the modules and each other.</a:t>
            </a:r>
          </a:p>
          <a:p>
            <a:r>
              <a:rPr lang="en-US" dirty="0"/>
              <a:t>The relation between each 2 modules can be defined by 4 equations, only one of them is enforced.</a:t>
            </a:r>
          </a:p>
          <a:p>
            <a:r>
              <a:rPr lang="en-US" dirty="0"/>
              <a:t>This is done using two binary variables that define the state of the 2 modules.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B88E8-FBB4-46F8-83DD-49CE14E4C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189" y="719374"/>
            <a:ext cx="3112997" cy="2446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E574F6-5D38-4A50-8C08-812BC271C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143" y="4345085"/>
            <a:ext cx="6967044" cy="170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0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55CA3-B01B-409F-BE58-25D2DD3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/>
              <a:t>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8607-DB1A-48D3-9C7D-A196FB619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en-US" sz="1800"/>
              <a:t>Using the equations, and via the help of a linear programming solver. We can reach a common solution for the equation while trying to optimize for certain variable.</a:t>
            </a:r>
          </a:p>
          <a:p>
            <a:pPr lvl="1"/>
            <a:r>
              <a:rPr lang="en-US"/>
              <a:t>For example: Y</a:t>
            </a:r>
            <a:endParaRPr lang="en-US" dirty="0"/>
          </a:p>
        </p:txBody>
      </p:sp>
      <p:pic>
        <p:nvPicPr>
          <p:cNvPr id="1026" name="Picture 2" descr="Image result for linear programming">
            <a:extLst>
              <a:ext uri="{FF2B5EF4-FFF2-40B4-BE49-F238E27FC236}">
                <a16:creationId xmlns:a16="http://schemas.microsoft.com/office/drawing/2014/main" id="{C416AB45-AB54-4EF1-B4FE-4AE75E768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3460" y="1852320"/>
            <a:ext cx="3369177" cy="285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97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C39F-63AB-4AB2-A136-AEDF348A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0E394-8669-4893-A525-B8ED6DD8C6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make rotation available by adding an extra binary variable ‘r’.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 if r = 0, width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&amp; height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if r = 1, width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&amp; height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EG" dirty="0"/>
              </a:p>
              <a:p>
                <a:pPr lvl="1"/>
                <a:endParaRPr lang="ar-EG" dirty="0"/>
              </a:p>
              <a:p>
                <a:pPr lvl="1"/>
                <a:endParaRPr lang="ar-EG" dirty="0"/>
              </a:p>
              <a:p>
                <a:r>
                  <a:rPr lang="en-US" dirty="0"/>
                  <a:t>This can be applied in all equations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0E394-8669-4893-A525-B8ED6DD8C6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572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456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Floorplanning </vt:lpstr>
      <vt:lpstr>Objective</vt:lpstr>
      <vt:lpstr>Assumptions</vt:lpstr>
      <vt:lpstr>Block Types</vt:lpstr>
      <vt:lpstr>Block Types</vt:lpstr>
      <vt:lpstr>Methodology</vt:lpstr>
      <vt:lpstr>Non-overlapping</vt:lpstr>
      <vt:lpstr>Linear Programming</vt:lpstr>
      <vt:lpstr>Rotation</vt:lpstr>
      <vt:lpstr>Soft Modules</vt:lpstr>
      <vt:lpstr>Equation file exmaple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Floorplanning </dc:title>
  <dc:creator>Eslam Adel</dc:creator>
  <cp:lastModifiedBy>Eslam Adel</cp:lastModifiedBy>
  <cp:revision>3</cp:revision>
  <dcterms:created xsi:type="dcterms:W3CDTF">2019-04-22T17:40:46Z</dcterms:created>
  <dcterms:modified xsi:type="dcterms:W3CDTF">2019-04-22T17:59:51Z</dcterms:modified>
</cp:coreProperties>
</file>