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084E-3EFD-4B8D-A568-CE40BDFCB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AI312: Reasoning and Knowledge Representation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26C76-EABE-4A61-A316-69D906ACB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Facial Recognition Mini-Project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3C8AD-6F11-48A6-9EFB-C84D04A4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4667" y="-18342"/>
            <a:ext cx="1347333" cy="12558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63A514-84CD-4A8C-8EFC-D88E37D9BD53}"/>
              </a:ext>
            </a:extLst>
          </p:cNvPr>
          <p:cNvSpPr txBox="1"/>
          <p:nvPr/>
        </p:nvSpPr>
        <p:spPr>
          <a:xfrm>
            <a:off x="0" y="5305450"/>
            <a:ext cx="6096000" cy="822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June 2021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18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F43484-E142-425D-9EEF-87820CF021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810" y="2160270"/>
            <a:ext cx="3802380" cy="2537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2724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249385-1802-4F89-A4F7-CFD248CC088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40" y="2023110"/>
            <a:ext cx="4998720" cy="2811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226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2EE0CD-C721-4918-BE7E-86DC9A443554}"/>
              </a:ext>
            </a:extLst>
          </p:cNvPr>
          <p:cNvSpPr txBox="1"/>
          <p:nvPr/>
        </p:nvSpPr>
        <p:spPr>
          <a:xfrm>
            <a:off x="368969" y="561474"/>
            <a:ext cx="11823031" cy="5543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 base content/rules</a:t>
            </a:r>
            <a:r>
              <a:rPr lang="en-US" sz="400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SzPts val="1500"/>
              <a:buFont typeface="Symbol" panose="05050102010706020507" pitchFamily="18" charset="2"/>
              <a:buChar char="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If cheeks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˄  Teeth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Slightly Out ˄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Lips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open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Then Happy  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SzPts val="1500"/>
              <a:buFont typeface="Symbol" panose="05050102010706020507" pitchFamily="18" charset="2"/>
              <a:buChar char="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If Eyebrows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Centered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˄  Lips  Normal   ˄  cheeks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Flat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Then Sad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SzPts val="1500"/>
              <a:buFont typeface="Symbol" panose="05050102010706020507" pitchFamily="18" charset="2"/>
              <a:buChar char="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If Eyebrows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Centered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˄  Lips  Pressed-closed   ˄  cheeks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Flat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˄  Teeth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Not-visible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Then Angry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SzPts val="1500"/>
              <a:buFont typeface="Symbol" panose="05050102010706020507" pitchFamily="18" charset="2"/>
              <a:buChar char="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If Eye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extra open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˄  Lips  open  ˄  Eyebrows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Outward- Stretched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Then Surprise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SzPts val="1500"/>
              <a:buFont typeface="Symbol" panose="05050102010706020507" pitchFamily="18" charset="2"/>
              <a:buChar char="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If Eyebrows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Normal ˄  Lips  Normal   ˄  cheeks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Flat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˄  Eye Normal open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Then Normal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SzPts val="1500"/>
              <a:buFont typeface="Symbol" panose="05050102010706020507" pitchFamily="18" charset="2"/>
              <a:buChar char="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If Eyebrows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Centered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˄  cheeks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˄  nose  wrinkled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Then Fear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SzPts val="1500"/>
              <a:buFont typeface="Symbol" panose="05050102010706020507" pitchFamily="18" charset="2"/>
              <a:buChar char="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If Eyebrows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Centered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˄  cheeks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˄  nose  wrinkled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Then Disgust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138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8F1F3E-325E-4C72-AE48-17C9E0D84512}"/>
                  </a:ext>
                </a:extLst>
              </p:cNvPr>
              <p:cNvSpPr txBox="1"/>
              <p:nvPr/>
            </p:nvSpPr>
            <p:spPr>
              <a:xfrm>
                <a:off x="2037347" y="3033093"/>
                <a:ext cx="7106653" cy="11929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𝑣𝑎𝑟𝑖𝑎𝑏𝑙𝑒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𝑣𝑎𝑙𝑢𝑒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𝑣𝑎𝑟𝑖𝑏𝑙𝑒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𝑚𝑒𝑎𝑛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𝑣𝑎𝑟𝑖𝑎𝑏𝑙𝑒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𝑣𝑎𝑙𝑢𝑒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8F1F3E-325E-4C72-AE48-17C9E0D84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347" y="3033093"/>
                <a:ext cx="7106653" cy="11929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C8B9BDD-2C7F-40CA-91EC-AA4B5D61E082}"/>
              </a:ext>
            </a:extLst>
          </p:cNvPr>
          <p:cNvSpPr txBox="1"/>
          <p:nvPr/>
        </p:nvSpPr>
        <p:spPr>
          <a:xfrm>
            <a:off x="3048000" y="1531839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/>
              <a:t>defuzzification</a:t>
            </a:r>
          </a:p>
        </p:txBody>
      </p:sp>
    </p:spTree>
    <p:extLst>
      <p:ext uri="{BB962C8B-B14F-4D97-AF65-F5344CB8AC3E}">
        <p14:creationId xmlns:p14="http://schemas.microsoft.com/office/powerpoint/2010/main" val="129767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5B279BD-CB26-4387-A327-AEE53455F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102197"/>
              </p:ext>
            </p:extLst>
          </p:nvPr>
        </p:nvGraphicFramePr>
        <p:xfrm>
          <a:off x="818147" y="1315454"/>
          <a:ext cx="9609222" cy="2294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04611">
                  <a:extLst>
                    <a:ext uri="{9D8B030D-6E8A-4147-A177-3AD203B41FA5}">
                      <a16:colId xmlns:a16="http://schemas.microsoft.com/office/drawing/2014/main" val="2014044945"/>
                    </a:ext>
                  </a:extLst>
                </a:gridCol>
                <a:gridCol w="4804611">
                  <a:extLst>
                    <a:ext uri="{9D8B030D-6E8A-4147-A177-3AD203B41FA5}">
                      <a16:colId xmlns:a16="http://schemas.microsoft.com/office/drawing/2014/main" val="692881762"/>
                    </a:ext>
                  </a:extLst>
                </a:gridCol>
              </a:tblGrid>
              <a:tr h="548574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Eslam Nasser Abdelqader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20180047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2373930"/>
                  </a:ext>
                </a:extLst>
              </a:tr>
              <a:tr h="119667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Ahmed Mohamed Abdel-Rashied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20180028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5519055"/>
                  </a:ext>
                </a:extLst>
              </a:tr>
              <a:tr h="54876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Ahmed Rushdi El-Kilany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20180008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7785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51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680210-FCEF-48CE-95A0-95BC58E9A5A4}"/>
              </a:ext>
            </a:extLst>
          </p:cNvPr>
          <p:cNvSpPr txBox="1"/>
          <p:nvPr/>
        </p:nvSpPr>
        <p:spPr>
          <a:xfrm>
            <a:off x="850232" y="850232"/>
            <a:ext cx="8293768" cy="5435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3600" b="1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Outputs: Facial expression containing:</a:t>
            </a:r>
          </a:p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Anger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Disgust 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Sad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normal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Happy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Surprise 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Fear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45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EAF538C-FBF9-4201-99BF-209C4545AB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20" y="2019300"/>
            <a:ext cx="4328160" cy="2819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244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6DC433-25B8-45CB-A80B-FA02D57F7B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410" y="2324100"/>
            <a:ext cx="3345180" cy="220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752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B24D56-0D1E-45C6-9164-079C97FE8D3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410" y="2251710"/>
            <a:ext cx="3345180" cy="2354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902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486C40-49BD-416F-A6C8-2D7386C32B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510" y="2327910"/>
            <a:ext cx="3268980" cy="2202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4739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ED1286-A102-42F5-BA62-6FC27EF1687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60" y="2324100"/>
            <a:ext cx="3230880" cy="220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576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BBCF57-FA28-47B1-B894-D66CD8126A7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360" y="2065020"/>
            <a:ext cx="4145280" cy="2727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3236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10</TotalTime>
  <Words>133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Cambria</vt:lpstr>
      <vt:lpstr>Cambria Math</vt:lpstr>
      <vt:lpstr>Century Gothic</vt:lpstr>
      <vt:lpstr>Symbol</vt:lpstr>
      <vt:lpstr>Times New Roman</vt:lpstr>
      <vt:lpstr>Wingdings</vt:lpstr>
      <vt:lpstr>Mesh</vt:lpstr>
      <vt:lpstr>AI312: Reasoning and Knowledge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AI312: Reasoning and Knowledge Representation</dc:title>
  <dc:creator>a7med mathieu</dc:creator>
  <cp:lastModifiedBy>a7med mathieu</cp:lastModifiedBy>
  <cp:revision>2</cp:revision>
  <dcterms:created xsi:type="dcterms:W3CDTF">2021-06-13T16:57:47Z</dcterms:created>
  <dcterms:modified xsi:type="dcterms:W3CDTF">2021-06-13T17:08:09Z</dcterms:modified>
</cp:coreProperties>
</file>