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FCA9-75C0-7641-BB53-3A5D68952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0ECC4-34AD-A347-8EFD-17211D4B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4F20-213D-AE48-A502-C1DF42BF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9CAB-1ED2-9B44-914C-AFF2285A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9952-C2CE-0A40-B890-96BBD78F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95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FA2-7D87-5F4C-B85A-140C0255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FC416-639A-494B-9C20-9CF5436DD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3AB4-A329-454B-8FB7-923400F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EA70-8E45-4F47-9EF5-9902200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6EF3-D395-8E47-A0B6-DAD5B5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3439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B4061-F688-4946-A828-AAE92B6F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FEB7D-1565-CE4B-A94F-7FFF9410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6E17-37B9-6D45-8E6E-6319CB43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E194-49AD-2C4E-9A4C-3BA65071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253A-DF89-DA43-A307-0CF43873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298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D63F-2B66-9040-8ADE-7F69279D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80A3-81C7-5D43-A835-BA3CFF94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B485-A808-4F44-9263-5E99AED1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E532-9544-6D42-A6D4-19705929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0A5B-B8EA-4145-AF96-6DB37BAC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38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DC3-999D-BA4D-B2A5-2E833CDA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9BAC-781C-CA4A-90AF-D7ADA476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55E9-4D9A-0143-8186-4E69C088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63DB-644A-9A41-AF77-74B2C50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4367-9674-A84E-AE55-158BAE92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009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960-8C19-D94D-97F4-D8E67539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078F-2927-7044-B503-28C880255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F626-E558-6C46-839A-504358D7F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E5D81-7BAF-D644-8D6F-F1F8BEA8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8D51-C669-B840-8C9C-9A71E91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0A3C-8D21-F847-9D03-8A204CF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4706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3908-CA40-6B44-8FC4-C9476818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0FC6-CF35-424D-B02C-C31820EE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D1A92-01A0-0949-9D94-2FF55F69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0BCEB-E741-424C-9F77-183A4C2B9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0A09C-963D-C34C-9ADB-02D3028B5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85F7B-D22E-3A47-B6CE-70A67A58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7483-1E46-9945-A5DD-B4E0539A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B953-E9D2-5E41-81EB-B339A88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425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8A05-6214-D74A-B2E8-F510A7F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2FF50-7749-C841-BEF1-107CE54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0C458-C474-8A48-9EAA-F75EFDBA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8C90A-2DD7-7F43-92B9-EC1DDEAE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9423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6B461-07A5-184D-B917-85BE277B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CD166-88BE-F44C-990E-857C404F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E09F-82A6-8541-9E13-DAEB394A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660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A01F-33EE-A449-A5AE-C2A2D49C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C6CC-0DC5-7949-8FAC-09E9796A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6AF65-0D02-8D41-9BC4-893A6913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6096-F69B-D44B-89BD-FB22425B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A650-7131-444B-837D-A2594E63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7F98-507F-1947-8D26-280595F6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7833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AB7C-CCD8-EC49-BAB6-AA56E8A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5B5D7-8809-D446-9FC6-861D0A2F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5CEE-A070-D442-ABA6-9A66D16E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91E6-14ED-6E4E-8B1F-F60E557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93E5-86F8-5548-A722-D13931FB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0762-480B-4044-896E-C062F696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489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490E8-8CAA-674A-A9D5-0DF262FA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BB8E-94D6-A841-BD11-6BB35DEB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CB4A-3E90-074C-879A-16E6A26D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8DE6-9B76-0A4B-A42B-92B05450BDFD}" type="datetimeFigureOut">
              <a:rPr lang="en-EG" smtClean="0"/>
              <a:t>12/15/20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D96D-9291-624F-AFFF-AF4278AE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A568-7EBF-AC4A-8650-0D6F46CD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97B3-7075-284F-9BFF-3394889C701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603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0443F7-D65B-5C42-AB30-6ECB92C7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0" y="643467"/>
            <a:ext cx="78190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4F32FF-226F-E240-BAEF-41C0B688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505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9D2E201-5D5D-704A-A474-4969CAED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344" y="203200"/>
            <a:ext cx="6981370" cy="6654800"/>
          </a:xfrm>
        </p:spPr>
      </p:pic>
    </p:spTree>
    <p:extLst>
      <p:ext uri="{BB962C8B-B14F-4D97-AF65-F5344CB8AC3E}">
        <p14:creationId xmlns:p14="http://schemas.microsoft.com/office/powerpoint/2010/main" val="27658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6AE2D-AF2E-C54F-8C65-4DF0C6E71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29" y="0"/>
            <a:ext cx="7329714" cy="6858000"/>
          </a:xfrm>
        </p:spPr>
      </p:pic>
    </p:spTree>
    <p:extLst>
      <p:ext uri="{BB962C8B-B14F-4D97-AF65-F5344CB8AC3E}">
        <p14:creationId xmlns:p14="http://schemas.microsoft.com/office/powerpoint/2010/main" val="29734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 Khaled Bayomy El-Leithy</dc:creator>
  <cp:lastModifiedBy>Eslam Khaled Bayomy El-Leithy</cp:lastModifiedBy>
  <cp:revision>1</cp:revision>
  <dcterms:created xsi:type="dcterms:W3CDTF">2020-12-15T14:58:52Z</dcterms:created>
  <dcterms:modified xsi:type="dcterms:W3CDTF">2020-12-15T15:34:11Z</dcterms:modified>
</cp:coreProperties>
</file>