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8" r:id="rId8"/>
    <p:sldId id="274" r:id="rId9"/>
    <p:sldId id="269" r:id="rId10"/>
    <p:sldId id="260" r:id="rId11"/>
    <p:sldId id="261" r:id="rId12"/>
    <p:sldId id="262" r:id="rId13"/>
    <p:sldId id="264" r:id="rId14"/>
    <p:sldId id="265" r:id="rId15"/>
    <p:sldId id="266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2A7-1957-3A28-4D6C-6CDED3DF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B1ABD-FFEE-197C-8C99-203EA4057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EF38-18E1-6BC7-0CE8-B1FD2C53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75F3-B3EB-E6E5-2AB9-F008DA85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2304-DC57-BAC6-537C-9C3B9180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9B1-FFF2-4301-5922-CF866374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D6F6-F253-2F79-2ED5-935C838A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FA2D-7CD3-82A1-2741-B3FEF569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902AE-2B92-19B7-9DED-A05594B6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E9C1-DB70-E852-619B-E6F78DE6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3E114-0E33-CA7B-BE35-D8FC133B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56E5D-505A-5566-F176-F6C514FA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4C78-EC86-C346-BE19-771DA252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F8CD-C466-0383-E030-348C7574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8A8C-0A23-E31F-1927-8A8FDE66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A22F-7B52-B481-6B21-1D1B6B2D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6E3A-5816-74E4-BCE0-F9E21F50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EFF2-55F4-E420-D94C-97724EAA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E502-B4F5-DFE0-2DE9-F5FB44F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1E3D-F752-9AD4-A9BF-B8094AF6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8A81-9FEA-64BC-3BF8-B0673B50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9A16-CD0C-5A5A-36BF-1D7658C5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80D0-71F8-A0C5-0952-5C49E449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1BCF-8A8C-CF17-8983-BF8AD871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DDD5-2A51-8B6E-7AFD-D88D19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0FE2-EB2C-D6FE-99A4-67851B77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AF67-2CDF-0A27-4EB8-E3CAC7DBB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6B01-7075-E111-7F85-806D8AAD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271BB-8B3D-91D9-84BD-80E24806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92C3-F4AC-F6A8-419A-1316616D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86586-1DD8-713B-F319-A3FFAF6A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264-4199-258D-9CCD-A8F32681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94BB-D832-30F1-607B-C5322CBB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A4C8C-86AF-1E70-AF47-537D7741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D4656-4BC6-BF58-54C9-576B4AB18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9B092-EAD2-6510-FD6F-9F2CCDF8D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408E4-A7BC-69A7-E21F-A126C8F1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4B3DC-E911-C1CB-0283-21F2312F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36678-4617-433D-7B3F-1F6B0AF2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64D6-BCDE-6FA1-DBB8-1BE750FA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2B4DE-827A-F20E-5A60-4CEF4D35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39DE-893B-534E-8C64-B4ECB400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CF73A-666C-F899-B288-B5CF8DC8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27791-209A-2061-AB16-FE2E6B15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32217-316B-AE02-9C5C-03EE6765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DAD6E-ADC6-25CF-3DA7-2550FA3F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279-181D-D301-D55D-84237204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F630-40B0-79F2-9842-00DCDDA8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9FFF2-24DF-E436-43D6-F5BB8125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BA6D-5B63-9DF0-B72A-ABE39776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2E962-4002-39F1-85FB-7D882A8A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875D-09D2-9C6F-6773-D79DBC65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9B7-7420-5E19-B5EF-15B1A94E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B7BCA-C1E1-122E-C87C-82F358FB5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0A04C-033E-98FF-ECBD-1D704E2A9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BB802-8A7B-27D6-2B7D-A5C31347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ABEC-34CD-C613-0999-40E2E040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3D46-C737-C6CD-2D48-CF07533B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506A9-A1E6-3DC3-6A41-4FCF6588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511E-8CE7-F4A8-B71E-24DA985F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2A7B-3517-5CA6-8627-0EF735ADB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D7C98-7FE3-4E11-B058-8DCA97FD944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1766-D222-D186-B756-F3385C227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4705-FCBB-2EF8-829B-5DD120077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3AE0-311C-4932-88CA-71002AFD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2816-60B6-3B08-9233-D3CBE880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E4F52-2A00-624B-0D99-708C7B46E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1543050"/>
            <a:ext cx="11220450" cy="4933950"/>
          </a:xfrm>
        </p:spPr>
        <p:txBody>
          <a:bodyPr>
            <a:normAutofit/>
          </a:bodyPr>
          <a:lstStyle/>
          <a:p>
            <a:pPr algn="r"/>
            <a:r>
              <a:rPr lang="ar-EG" dirty="0"/>
              <a:t>  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3DF4234-E0F0-6FB5-664E-68257F958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47787"/>
              </p:ext>
            </p:extLst>
          </p:nvPr>
        </p:nvGraphicFramePr>
        <p:xfrm>
          <a:off x="4732170" y="1768976"/>
          <a:ext cx="7383778" cy="4731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889">
                  <a:extLst>
                    <a:ext uri="{9D8B030D-6E8A-4147-A177-3AD203B41FA5}">
                      <a16:colId xmlns:a16="http://schemas.microsoft.com/office/drawing/2014/main" val="3883255181"/>
                    </a:ext>
                  </a:extLst>
                </a:gridCol>
                <a:gridCol w="3691889">
                  <a:extLst>
                    <a:ext uri="{9D8B030D-6E8A-4147-A177-3AD203B41FA5}">
                      <a16:colId xmlns:a16="http://schemas.microsoft.com/office/drawing/2014/main" val="2246598398"/>
                    </a:ext>
                  </a:extLst>
                </a:gridCol>
              </a:tblGrid>
              <a:tr h="430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05130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اسلام احمد علي علي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41295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احمد محمد العبد ابواليزيد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69771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احمد ياسر محمود البنداري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38311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/>
                        <a:t>21231014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احمد محمود حسن عبدالله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30318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احمد محمود حسين محمود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57425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احمد محمد ابو بكر سليمان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99718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احمد رافت سيد صديق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01443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احمد عبدالمولى حسين علي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27510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ادهم محمد عبالرحيم عوض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03333"/>
                  </a:ext>
                </a:extLst>
              </a:tr>
              <a:tr h="430173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21231056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سيد جمال حسن عويس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6254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196FB20-BF5A-F57F-D773-5E4A67AA6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25902"/>
              </p:ext>
            </p:extLst>
          </p:nvPr>
        </p:nvGraphicFramePr>
        <p:xfrm>
          <a:off x="4732168" y="1768976"/>
          <a:ext cx="7383779" cy="45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779">
                  <a:extLst>
                    <a:ext uri="{9D8B030D-6E8A-4147-A177-3AD203B41FA5}">
                      <a16:colId xmlns:a16="http://schemas.microsoft.com/office/drawing/2014/main" val="3246665431"/>
                    </a:ext>
                  </a:extLst>
                </a:gridCol>
              </a:tblGrid>
              <a:tr h="459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0409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5DAF8BD-6455-5FD0-7CE3-1CD091416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63017"/>
              </p:ext>
            </p:extLst>
          </p:nvPr>
        </p:nvGraphicFramePr>
        <p:xfrm>
          <a:off x="1635760" y="413020"/>
          <a:ext cx="8636000" cy="82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0">
                  <a:extLst>
                    <a:ext uri="{9D8B030D-6E8A-4147-A177-3AD203B41FA5}">
                      <a16:colId xmlns:a16="http://schemas.microsoft.com/office/drawing/2014/main" val="3626922124"/>
                    </a:ext>
                  </a:extLst>
                </a:gridCol>
              </a:tblGrid>
              <a:tr h="82338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Measurement Angle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8183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B3E326A-75DC-27E5-5920-29E44EEEA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63910"/>
              </p:ext>
            </p:extLst>
          </p:nvPr>
        </p:nvGraphicFramePr>
        <p:xfrm>
          <a:off x="436880" y="1768976"/>
          <a:ext cx="4104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640">
                  <a:extLst>
                    <a:ext uri="{9D8B030D-6E8A-4147-A177-3AD203B41FA5}">
                      <a16:colId xmlns:a16="http://schemas.microsoft.com/office/drawing/2014/main" val="2041068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Instructors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4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Prof.Dr.Abdelhy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mohamed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Dr.Mohamed</a:t>
                      </a:r>
                      <a:r>
                        <a:rPr lang="en-US" dirty="0"/>
                        <a:t> Abdallah </a:t>
                      </a:r>
                      <a:r>
                        <a:rPr lang="en-US" dirty="0" err="1"/>
                        <a:t>Bahlol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4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Dr.Mohamed</a:t>
                      </a:r>
                      <a:r>
                        <a:rPr lang="en-US" dirty="0"/>
                        <a:t> Abdallah Attia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Dr.Nariman</a:t>
                      </a:r>
                      <a:r>
                        <a:rPr lang="en-US" dirty="0"/>
                        <a:t> Ezzat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88306"/>
                  </a:ext>
                </a:extLst>
              </a:tr>
            </a:tbl>
          </a:graphicData>
        </a:graphic>
      </p:graphicFrame>
      <p:pic>
        <p:nvPicPr>
          <p:cNvPr id="18" name="Picture 17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A3906BC4-4AB4-2C38-F4F3-5CD75A0F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2" y="3884502"/>
            <a:ext cx="3445239" cy="26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7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3F84-1CF6-7547-067C-94579A68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654"/>
            <a:ext cx="11353800" cy="607930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2-Signal processing : Arduino Nano</a:t>
            </a:r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4BD7058-E9BE-FF04-5B74-537DED8B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47824"/>
            <a:ext cx="68580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BB6E-80AA-B008-42B9-8DA60AB0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/>
              <a:t>3-Communication Device : </a:t>
            </a:r>
            <a:r>
              <a:rPr lang="en-US" b="1" i="0" u="none" strike="noStrike" dirty="0">
                <a:solidFill>
                  <a:srgbClr val="38444F"/>
                </a:solidFill>
                <a:effectLst/>
                <a:latin typeface="Roboto" panose="020B0604020202020204" pitchFamily="2" charset="0"/>
              </a:rPr>
              <a:t>I2C LCD Serial Interface Module</a:t>
            </a:r>
          </a:p>
          <a:p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A Serial I2C LCD Daughter Board Module is a small circuit board that can be used to connect an LCD display to a microcontroller using the I2C communication protocol. This module typically includes an LCD display, a controller chip, and a serial-to-parallel converter. The I2C interface allows the microcontroller to send commands and data to the LCD display using only two wires, making it a convenient and efficient way to add a display to a project.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95B58F44-A597-CADF-2256-A96C44E3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76" y="4080770"/>
            <a:ext cx="4957243" cy="26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6234-972C-F6EA-6AD3-EF42256B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4-Data Presentation : LCD 16 *2</a:t>
            </a:r>
          </a:p>
        </p:txBody>
      </p:sp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EB1C98AB-77A0-9D0B-8913-94E8191B6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1000760"/>
            <a:ext cx="806704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2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7EF-6F82-144D-B773-C92130E5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D175E-4F5E-5F17-0E89-69F925CEE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747"/>
          <a:stretch/>
        </p:blipFill>
        <p:spPr>
          <a:xfrm>
            <a:off x="1232469" y="1511300"/>
            <a:ext cx="9727061" cy="4981575"/>
          </a:xfrm>
        </p:spPr>
      </p:pic>
    </p:spTree>
    <p:extLst>
      <p:ext uri="{BB962C8B-B14F-4D97-AF65-F5344CB8AC3E}">
        <p14:creationId xmlns:p14="http://schemas.microsoft.com/office/powerpoint/2010/main" val="93667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651A-7682-0517-2BD3-C64FEAFC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956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and </a:t>
            </a:r>
            <a:r>
              <a:rPr lang="en-US" dirty="0" err="1"/>
              <a:t>Fabricacation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88E40B-C545-E9FB-5E01-72E2F6E69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6" t="-702" b="5455"/>
          <a:stretch/>
        </p:blipFill>
        <p:spPr>
          <a:xfrm>
            <a:off x="6228080" y="1853248"/>
            <a:ext cx="5391856" cy="41351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7B331-6595-0BAD-90C2-DB6FB0C6D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00"/>
          <a:stretch/>
        </p:blipFill>
        <p:spPr>
          <a:xfrm>
            <a:off x="203200" y="1934528"/>
            <a:ext cx="5486401" cy="41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D3E7-3F59-26FD-15C6-475275CA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device using Excel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22C78-558E-BAC7-24E6-E7E47E660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9" t="17760" r="34539" b="9742"/>
          <a:stretch/>
        </p:blipFill>
        <p:spPr>
          <a:xfrm>
            <a:off x="2041864" y="1447060"/>
            <a:ext cx="6844684" cy="51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9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0688D-6927-48CB-1549-5CB48F813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5" t="38472" r="28437" b="10416"/>
          <a:stretch/>
        </p:blipFill>
        <p:spPr>
          <a:xfrm>
            <a:off x="1734043" y="881062"/>
            <a:ext cx="8723914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6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411C8-ECBD-C86F-FC91-D192D0231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t="22222" r="28985" b="27500"/>
          <a:stretch/>
        </p:blipFill>
        <p:spPr>
          <a:xfrm>
            <a:off x="1228725" y="745717"/>
            <a:ext cx="9048750" cy="51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7D1D9-21D3-81F9-9A70-72E17DAEA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2" t="33750" r="25623" b="13749"/>
          <a:stretch/>
        </p:blipFill>
        <p:spPr>
          <a:xfrm>
            <a:off x="1327479" y="823912"/>
            <a:ext cx="908334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DE7B5-579D-FE61-EF80-3AF54BD05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9" t="21249" r="24062" b="26806"/>
          <a:stretch/>
        </p:blipFill>
        <p:spPr>
          <a:xfrm>
            <a:off x="800099" y="353942"/>
            <a:ext cx="10720207" cy="59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1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2CA5-7B78-88DE-F0F3-BE99AC46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55716-14B6-76F1-9012-EF5FB77878F4}"/>
              </a:ext>
            </a:extLst>
          </p:cNvPr>
          <p:cNvCxnSpPr/>
          <p:nvPr/>
        </p:nvCxnSpPr>
        <p:spPr>
          <a:xfrm>
            <a:off x="3426781" y="3311370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D8583C4-CCB3-9693-BF54-50074BFB355A}"/>
              </a:ext>
            </a:extLst>
          </p:cNvPr>
          <p:cNvSpPr/>
          <p:nvPr/>
        </p:nvSpPr>
        <p:spPr>
          <a:xfrm>
            <a:off x="4651898" y="2863335"/>
            <a:ext cx="2287381" cy="115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D1D9EB-B3C7-B430-ECB7-46F9706B5E29}"/>
              </a:ext>
            </a:extLst>
          </p:cNvPr>
          <p:cNvCxnSpPr/>
          <p:nvPr/>
        </p:nvCxnSpPr>
        <p:spPr>
          <a:xfrm>
            <a:off x="6977849" y="3429000"/>
            <a:ext cx="131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ED7E2CF-9490-0570-4CB2-3C724A549BFC}"/>
              </a:ext>
            </a:extLst>
          </p:cNvPr>
          <p:cNvSpPr/>
          <p:nvPr/>
        </p:nvSpPr>
        <p:spPr>
          <a:xfrm>
            <a:off x="8353888" y="2749868"/>
            <a:ext cx="2604116" cy="1358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and </a:t>
            </a:r>
            <a:r>
              <a:rPr lang="en-US" dirty="0" err="1"/>
              <a:t>Fabricacation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9DAD2-6110-1A3C-A2CF-5C027DC5C15E}"/>
              </a:ext>
            </a:extLst>
          </p:cNvPr>
          <p:cNvCxnSpPr/>
          <p:nvPr/>
        </p:nvCxnSpPr>
        <p:spPr>
          <a:xfrm>
            <a:off x="3058160" y="4785360"/>
            <a:ext cx="119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ED9E4B4-4306-8580-B403-3B080CDCEF14}"/>
              </a:ext>
            </a:extLst>
          </p:cNvPr>
          <p:cNvSpPr/>
          <p:nvPr/>
        </p:nvSpPr>
        <p:spPr>
          <a:xfrm>
            <a:off x="4394447" y="4389120"/>
            <a:ext cx="3123953" cy="1097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BFA54D-62F7-3A74-75EA-175BCF7A9990}"/>
              </a:ext>
            </a:extLst>
          </p:cNvPr>
          <p:cNvSpPr/>
          <p:nvPr/>
        </p:nvSpPr>
        <p:spPr>
          <a:xfrm>
            <a:off x="428199" y="2763317"/>
            <a:ext cx="2785517" cy="1158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Wiring Diagram 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5814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C2C0-1664-089E-F568-4B4D1100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</a:t>
            </a:r>
            <a:r>
              <a:rPr lang="en-US" dirty="0" err="1"/>
              <a:t>Digram</a:t>
            </a:r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EC54ED7-D2D6-9F30-A27C-A61681E55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20" y="2255466"/>
            <a:ext cx="9560560" cy="4237409"/>
          </a:xfrm>
        </p:spPr>
      </p:pic>
    </p:spTree>
    <p:extLst>
      <p:ext uri="{BB962C8B-B14F-4D97-AF65-F5344CB8AC3E}">
        <p14:creationId xmlns:p14="http://schemas.microsoft.com/office/powerpoint/2010/main" val="31104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6A1F-B8D8-8FC7-8719-C7BFFA17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7A6C-A262-B17B-2541-9BCF8A4F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Sensing element :</a:t>
            </a:r>
            <a:r>
              <a:rPr lang="ar-EG" dirty="0"/>
              <a:t> </a:t>
            </a:r>
            <a:r>
              <a:rPr lang="en-US" b="1" dirty="0"/>
              <a:t> </a:t>
            </a:r>
            <a:r>
              <a:rPr lang="en-US" sz="2400" b="1" dirty="0"/>
              <a:t>MPU-6050 6DOF 3 Axis Gyro With Accelerometer Sensor Module</a:t>
            </a:r>
            <a:endParaRPr lang="ar-EG" sz="2400" b="1" dirty="0"/>
          </a:p>
          <a:p>
            <a:endParaRPr lang="en-US" sz="2400" b="1" dirty="0"/>
          </a:p>
          <a:p>
            <a:endParaRPr lang="en-US" dirty="0"/>
          </a:p>
        </p:txBody>
      </p:sp>
      <p:pic>
        <p:nvPicPr>
          <p:cNvPr id="9" name="Picture 8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FC27BE27-1F35-D09F-64D6-C33859546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14624"/>
            <a:ext cx="6858000" cy="41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DCD4-55C6-6DE0-1220-BFE93E1D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78"/>
            <a:ext cx="12090646" cy="6665234"/>
          </a:xfrm>
        </p:spPr>
        <p:txBody>
          <a:bodyPr/>
          <a:lstStyle/>
          <a:p>
            <a:r>
              <a:rPr lang="en-US" dirty="0"/>
              <a:t>The MPU-6050 is a commonly used integrated circuit that combines a 3-axis gyroscope and a 3-axis accelerometer in a single package. Here's a brief description of each component: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3-axis gyroscope: A gyroscope measures angular velocity, which is the rate of change of angular position over time. In the case of the MPU-6050, the gyroscope measures angular velocity in three axes: X, Y, and Z. This information can be used to track the orientation or movement of an object, such as a drone or a gaming controller.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3-axis accelerometer: An accelerometer measures acceleration, which can be caused by changes in velocity or gravitational forces. In the case of the MPU-6050, the accelerometer measures acceleration in three axes: X, Y, and Z. This information can be used to detect changes in orientation, movement, or vibration of an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0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48D2-B7A0-C2B2-0418-D07869A8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0" dirty="0">
                <a:solidFill>
                  <a:srgbClr val="121212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Gyroscope working is based on The Coriolis Effect</a:t>
            </a:r>
            <a:endParaRPr lang="en-US" sz="3200" dirty="0"/>
          </a:p>
        </p:txBody>
      </p:sp>
      <p:pic>
        <p:nvPicPr>
          <p:cNvPr id="5" name="Content Placeholder 4" descr="A picture containing diagram, design&#10;&#10;Description automatically generated">
            <a:extLst>
              <a:ext uri="{FF2B5EF4-FFF2-40B4-BE49-F238E27FC236}">
                <a16:creationId xmlns:a16="http://schemas.microsoft.com/office/drawing/2014/main" id="{FFB652DE-C062-E831-A8D4-FA983C5A9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1867694"/>
            <a:ext cx="8229600" cy="4492466"/>
          </a:xfrm>
        </p:spPr>
      </p:pic>
    </p:spTree>
    <p:extLst>
      <p:ext uri="{BB962C8B-B14F-4D97-AF65-F5344CB8AC3E}">
        <p14:creationId xmlns:p14="http://schemas.microsoft.com/office/powerpoint/2010/main" val="41909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C5DC-3FC4-3E14-B72B-095E2102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</a:t>
            </a:r>
            <a:r>
              <a:rPr lang="en-US" sz="4000" dirty="0"/>
              <a:t>Accelerometer</a:t>
            </a:r>
            <a:r>
              <a:rPr lang="en-US" sz="3200" dirty="0"/>
              <a:t> Working is based on the rate of change in capacitance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E6A7E-DC9A-3CBE-96F9-16EC142CB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85" y="2537619"/>
            <a:ext cx="7143750" cy="3333750"/>
          </a:xfrm>
        </p:spPr>
      </p:pic>
    </p:spTree>
    <p:extLst>
      <p:ext uri="{BB962C8B-B14F-4D97-AF65-F5344CB8AC3E}">
        <p14:creationId xmlns:p14="http://schemas.microsoft.com/office/powerpoint/2010/main" val="254848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8623-6816-78EF-31FA-31F5EEFD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Informations</a:t>
            </a:r>
            <a:r>
              <a:rPr lang="en-US" dirty="0"/>
              <a:t> about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9A68-34F8-4D80-4937-559727A9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MPU6050 belong to MEMS (Micro-Electro Mechanical System) Family</a:t>
            </a:r>
          </a:p>
          <a:p>
            <a:r>
              <a:rPr lang="en-US" dirty="0"/>
              <a:t>2- MPU6050 have own Analog to Digital converter </a:t>
            </a:r>
          </a:p>
          <a:p>
            <a:r>
              <a:rPr lang="en-US" dirty="0"/>
              <a:t>3-MPU6050 </a:t>
            </a:r>
            <a:r>
              <a:rPr lang="en-US" dirty="0" err="1"/>
              <a:t>transimation</a:t>
            </a:r>
            <a:r>
              <a:rPr lang="en-US" dirty="0"/>
              <a:t> the Data by I2C Protocol </a:t>
            </a:r>
          </a:p>
          <a:p>
            <a:r>
              <a:rPr lang="en-US" dirty="0"/>
              <a:t>4-MPU6050 is </a:t>
            </a:r>
            <a:r>
              <a:rPr lang="en-US"/>
              <a:t>an Passive </a:t>
            </a:r>
            <a:r>
              <a:rPr lang="en-US" dirty="0"/>
              <a:t>Sensor </a:t>
            </a:r>
          </a:p>
        </p:txBody>
      </p:sp>
    </p:spTree>
    <p:extLst>
      <p:ext uri="{BB962C8B-B14F-4D97-AF65-F5344CB8AC3E}">
        <p14:creationId xmlns:p14="http://schemas.microsoft.com/office/powerpoint/2010/main" val="194256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6A00-ECB8-6192-EEE9-AE68EEBE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1A52-A163-50DF-F9A0-7C0DF01C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Measuring Angle </a:t>
            </a:r>
          </a:p>
          <a:p>
            <a:r>
              <a:rPr lang="en-US" dirty="0"/>
              <a:t>2- Self balancing robot</a:t>
            </a:r>
          </a:p>
          <a:p>
            <a:r>
              <a:rPr lang="en-US" dirty="0"/>
              <a:t>3-Quadcopter drone</a:t>
            </a:r>
          </a:p>
          <a:p>
            <a:r>
              <a:rPr lang="en-US" dirty="0"/>
              <a:t>4-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Inertial measurement units (IMUs) 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5-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Navigation systems 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6-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Fitness trackers 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7-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4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377</TotalTime>
  <Words>460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Amazon Ember</vt:lpstr>
      <vt:lpstr>Arial</vt:lpstr>
      <vt:lpstr>Calibri</vt:lpstr>
      <vt:lpstr>Calibri Light</vt:lpstr>
      <vt:lpstr>Lato</vt:lpstr>
      <vt:lpstr>Roboto</vt:lpstr>
      <vt:lpstr>Office Theme</vt:lpstr>
      <vt:lpstr>    </vt:lpstr>
      <vt:lpstr>Stages</vt:lpstr>
      <vt:lpstr>Wiring Digram</vt:lpstr>
      <vt:lpstr>Component</vt:lpstr>
      <vt:lpstr>PowerPoint Presentation</vt:lpstr>
      <vt:lpstr>Gyroscope working is based on The Coriolis Effect</vt:lpstr>
      <vt:lpstr> Accelerometer Working is based on the rate of change in capacitance </vt:lpstr>
      <vt:lpstr>More Informations about sensor</vt:lpstr>
      <vt:lpstr>Sensor Applications </vt:lpstr>
      <vt:lpstr>PowerPoint Presentation</vt:lpstr>
      <vt:lpstr>PowerPoint Presentation</vt:lpstr>
      <vt:lpstr>PowerPoint Presentation</vt:lpstr>
      <vt:lpstr>Coding </vt:lpstr>
      <vt:lpstr>Design and Fabricacation </vt:lpstr>
      <vt:lpstr>Calibration of device using Excel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Measurement Angle project   </dc:title>
  <dc:creator>islam ahmed</dc:creator>
  <cp:lastModifiedBy>Islam Ali</cp:lastModifiedBy>
  <cp:revision>7</cp:revision>
  <dcterms:created xsi:type="dcterms:W3CDTF">2023-04-29T05:18:55Z</dcterms:created>
  <dcterms:modified xsi:type="dcterms:W3CDTF">2023-06-20T06:44:32Z</dcterms:modified>
</cp:coreProperties>
</file>