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Assignment 1 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classification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48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Pipeline overview                         Models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D798C-14A3-40F7-8E12-873540F2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464" y="1535134"/>
            <a:ext cx="5421352" cy="532286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E3F791-4E94-419F-8B6C-2337D189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4" y="1529203"/>
            <a:ext cx="6417276" cy="53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48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Champion evaluation                           Text generation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A80DEF-668D-4247-A36C-857A4D9BA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2650" y="1530178"/>
            <a:ext cx="5074507" cy="2631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AF2AE1-3AB0-48C7-A06C-2C4261BD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" y="1836175"/>
            <a:ext cx="5231028" cy="28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E30D5F-B974-4C0C-8E65-390EDF4D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2" y="4539049"/>
            <a:ext cx="5395786" cy="231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FD88D-0A72-4AA5-B9F0-5914E0EDD32F}"/>
              </a:ext>
            </a:extLst>
          </p:cNvPr>
          <p:cNvSpPr txBox="1"/>
          <p:nvPr/>
        </p:nvSpPr>
        <p:spPr>
          <a:xfrm>
            <a:off x="5519351" y="4698823"/>
            <a:ext cx="65985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dirty="0"/>
              <a:t>Training using TF-IDF and logistic regression</a:t>
            </a:r>
          </a:p>
          <a:p>
            <a:pPr algn="ctr"/>
            <a:r>
              <a:rPr lang="en-US" dirty="0"/>
              <a:t>Apply cross-validation with 10 folds.</a:t>
            </a:r>
          </a:p>
          <a:p>
            <a:pPr algn="ctr"/>
            <a:r>
              <a:rPr lang="en-US" dirty="0"/>
              <a:t>************************************</a:t>
            </a:r>
          </a:p>
          <a:p>
            <a:pPr algn="ctr"/>
            <a:r>
              <a:rPr lang="en-US" dirty="0"/>
              <a:t>Train accuracy: 98.666666666667%</a:t>
            </a:r>
          </a:p>
          <a:p>
            <a:pPr algn="ctr"/>
            <a:r>
              <a:rPr lang="en-US" dirty="0"/>
              <a:t>Mean of accuracies: 64.4444444444%</a:t>
            </a:r>
          </a:p>
          <a:p>
            <a:pPr algn="ctr"/>
            <a:r>
              <a:rPr lang="en-US" dirty="0"/>
              <a:t>Test accuracy: 76.0%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FAE76-2446-448B-8D6B-8FEB6F6DA8A1}"/>
              </a:ext>
            </a:extLst>
          </p:cNvPr>
          <p:cNvSpPr/>
          <p:nvPr/>
        </p:nvSpPr>
        <p:spPr>
          <a:xfrm>
            <a:off x="5873578" y="4326220"/>
            <a:ext cx="57372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After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6090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Group 8 Members </a:t>
            </a:r>
          </a:p>
          <a:p>
            <a:r>
              <a:rPr lang="en-US" dirty="0">
                <a:solidFill>
                  <a:schemeClr val="bg2"/>
                </a:solidFill>
              </a:rPr>
              <a:t>1-Eslam </a:t>
            </a:r>
            <a:r>
              <a:rPr lang="en-US" dirty="0" err="1">
                <a:solidFill>
                  <a:schemeClr val="bg2"/>
                </a:solidFill>
              </a:rPr>
              <a:t>Abdelraheem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2-Amjad </a:t>
            </a:r>
            <a:r>
              <a:rPr lang="en-US" dirty="0" err="1">
                <a:solidFill>
                  <a:schemeClr val="bg2"/>
                </a:solidFill>
              </a:rPr>
              <a:t>Dife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3-Omar Ashraf</a:t>
            </a:r>
          </a:p>
          <a:p>
            <a:r>
              <a:rPr lang="en-US" dirty="0">
                <a:solidFill>
                  <a:schemeClr val="bg2"/>
                </a:solidFill>
              </a:rPr>
              <a:t>4-Mohamed </a:t>
            </a:r>
            <a:r>
              <a:rPr lang="en-US" dirty="0" err="1">
                <a:solidFill>
                  <a:schemeClr val="bg2"/>
                </a:solidFill>
              </a:rPr>
              <a:t>Bekheet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71af3243-3dd4-4a8d-8c0d-dd76da1f02a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63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</vt:lpstr>
      <vt:lpstr>Assignment 1 Group 8</vt:lpstr>
      <vt:lpstr>Pipeline overview                         Models Results</vt:lpstr>
      <vt:lpstr>Champion evaluation                           Text generation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2022-05-29T00:26:33Z</dcterms:created>
  <dcterms:modified xsi:type="dcterms:W3CDTF">2022-05-29T12:54:00Z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