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a32e445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a32e445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a32e445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a32e445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a32e445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a32e445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a32e445d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a32e445d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a32e445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a32e445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a32e445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a32e445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a32e445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a32e445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a32e445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a32e445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869850"/>
            <a:ext cx="8222100" cy="18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Project: Predict Visitor Purchases with a Classification Model in BigQuery ML</a:t>
            </a:r>
            <a:endParaRPr sz="4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182443"/>
            <a:ext cx="83307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Eslam Fouad.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Educator.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850" y="152400"/>
            <a:ext cx="59895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454950"/>
            <a:ext cx="7079875" cy="42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025" y="152400"/>
            <a:ext cx="627052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0"/>
            <a:ext cx="52267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Engineers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In this lab, you learn to perform the following tasks: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Use BigQuery to find public datasets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Query and explore the ecommerce dataset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Create a training and evaluation dataset to be used for batch prediction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Create a classification (logistic regression) model in BigQuery ML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Evaluate the performance of your machine learning model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Predict and rank the probability that a visitor will make a purchase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600" y="340375"/>
            <a:ext cx="6436275" cy="39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1725"/>
            <a:ext cx="8839199" cy="2696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598675"/>
            <a:ext cx="6532475" cy="34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50" y="243150"/>
            <a:ext cx="6462424" cy="41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