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slam.khder" initials="E" lastIdx="1" clrIdx="0">
    <p:extLst>
      <p:ext uri="{19B8F6BF-5375-455C-9EA6-DF929625EA0E}">
        <p15:presenceInfo xmlns:p15="http://schemas.microsoft.com/office/powerpoint/2012/main" userId="S-1-5-21-1138574707-3816818065-3758225277-314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466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810F10DD-4EDB-4243-B08B-5C00ADDA8ABB}" type="datetimeFigureOut">
              <a:rPr lang="ar-EG" smtClean="0"/>
              <a:t>16/08/1444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9ACD773D-05E4-4D0F-8D5A-CE4EF9A9805F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819305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D773D-05E4-4D0F-8D5A-CE4EF9A9805F}" type="slidenum">
              <a:rPr lang="ar-EG" smtClean="0"/>
              <a:t>1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249297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4023ADB-B8D7-46E5-BBAE-32875655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AF51748-E32E-4F31-816E-4A4C4F61F9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89236D4-3EAD-40E2-9F42-0344A9FE8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4BB3-B6BB-4240-9BD1-FB8B62F0BDAA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85BEA8C-9F12-46DF-89E5-67C59F6B4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5FD33C2-8C8E-4EB9-90CC-003DDFCB7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CB2-7DBB-45B9-BA8A-338E3DC6DF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3191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955F9EF-F6BA-4A8E-8DA7-D3F60D679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1B7E7CC-F8E3-491D-8C6A-56227DAE6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DF248F6-82AA-4CAA-96DF-BC8B383BF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4BB3-B6BB-4240-9BD1-FB8B62F0BDAA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A001D2B-6F42-472D-A69B-AB31F7D41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2C2F288-EE6C-4994-9DFD-1A179B324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CB2-7DBB-45B9-BA8A-338E3DC6DF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273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1DEC33C7-3DEA-4A57-8E62-C15F1F3392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7ACA2A8-24A7-426C-9FCF-60A071EC60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79B7BCA-EF2F-44F6-B28E-F2EC3803E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4BB3-B6BB-4240-9BD1-FB8B62F0BDAA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62F2815-50A3-4B4F-8374-5A475FA3C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857C0DD-F77F-4F34-93ED-8BB7A3CF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CB2-7DBB-45B9-BA8A-338E3DC6DF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723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69EB4D-2C83-43C4-BE06-6199F874C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D717B25-0C1E-4E0D-B7ED-131D256E3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484F32F-6F00-4557-93F0-C48B01B6E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4BB3-B6BB-4240-9BD1-FB8B62F0BDAA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BEE4CD3-64E0-4D16-895D-134145534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1112013-357C-48AE-8746-9CEB24C2E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CB2-7DBB-45B9-BA8A-338E3DC6DF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10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8AD0E7-2106-42B4-9CD6-BCAE6FB81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0202478-A8CF-474A-A94F-B52D45E7E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3BA7BA6-B24E-4E55-A910-62D559D44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4BB3-B6BB-4240-9BD1-FB8B62F0BDAA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AFC73BB-E3CB-4317-A13B-40EAD7387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2D9FF9D-7185-4577-8B47-DF318AF2B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CB2-7DBB-45B9-BA8A-338E3DC6DF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3135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6DC5FC-36C5-4E89-91FB-403848AF0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A2DEC94-5D5E-4161-A245-1390E38291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ECEAF7D-7D4B-41E9-850C-2327D6959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D5A3D8E-30F4-4536-B966-1F8F5D7F0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4BB3-B6BB-4240-9BD1-FB8B62F0BDAA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2BA1D6B-8EE3-463E-8FCD-3A55759BF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6FBBD8C-3F3E-4FF5-BA57-B5870F69A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CB2-7DBB-45B9-BA8A-338E3DC6DF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531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B237580-276E-469C-89DF-0E712B876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B51039E-3B8B-4D78-A23C-3CAE327AE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8EEAC03-D2DB-4164-9481-C3B97274E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745FAF64-6271-4B4B-AA30-83B7F4E315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E1905283-C758-49E3-B44C-94402127B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20190DBD-E9DF-4B11-9E3E-04F1E4335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4BB3-B6BB-4240-9BD1-FB8B62F0BDAA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B19904E-DE0A-4C4B-B95D-8534ABD2D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31A9E7D6-3CF8-4E0B-8A0C-7E5472550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CB2-7DBB-45B9-BA8A-338E3DC6DF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037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862E7B-FF15-4099-B838-F529CA11C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5CB2AF10-E2D8-4711-8423-A14B632FF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4BB3-B6BB-4240-9BD1-FB8B62F0BDAA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C8C430D-6F61-4896-9E3B-9888FB801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03F55FF-659F-4BCE-A23E-E5D411946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CB2-7DBB-45B9-BA8A-338E3DC6DF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387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2A7F7190-65B2-4FDC-AFA9-DCBAAE1CD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4BB3-B6BB-4240-9BD1-FB8B62F0BDAA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ED5BDE0-74B3-4326-9A12-5E4B28B20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EFE6299-C8F8-4A2C-956C-D014041C3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CB2-7DBB-45B9-BA8A-338E3DC6DF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427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D0FCB2-4288-4217-B122-E5D710AA8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879E040-0107-44A3-BC29-5CBA6BE6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D431581-53B8-49B5-8128-3C92E63E5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A12B681-AB96-47F7-8CBA-682E5D3E3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4BB3-B6BB-4240-9BD1-FB8B62F0BDAA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A3B7D6E-232E-4EC4-A9F3-E5859A1D5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DE17E02-C20D-4530-97BF-A077C3D89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CB2-7DBB-45B9-BA8A-338E3DC6DF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715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6460714-9DE1-4B55-8EEC-037372479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B8DDE61-BC2A-42F7-B3FA-3850DC6C21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9C956FA-4642-4EB5-B795-9F0E0C7E9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2965AE5-95C5-4F97-B57A-2A256B7F0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4BB3-B6BB-4240-9BD1-FB8B62F0BDAA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7345353-67C4-4581-86FB-CC630DF27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4B14B10-41A1-434C-B26A-6BB70C3A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CB2-7DBB-45B9-BA8A-338E3DC6DF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084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60E8FE44-7EB5-4E97-8B85-7816C2AB1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87A0A5E-3D22-4044-ADB9-92813D1E5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52EB72F-8CC2-4AD7-B8C2-691EF88542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04BB3-B6BB-4240-9BD1-FB8B62F0BDAA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A5AF540-875C-4410-9D13-4AF6E1CC68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D0E14F4-045C-42EE-B36D-2AF52A4E67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1ECB2-7DBB-45B9-BA8A-338E3DC6DF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735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hyperlink" Target="https://youtu.be/06CU1YQ_QK4" TargetMode="External"/><Relationship Id="rId18" Type="http://schemas.openxmlformats.org/officeDocument/2006/relationships/hyperlink" Target="https://youtu.be/SOS2i-7OUD0" TargetMode="External"/><Relationship Id="rId26" Type="http://schemas.openxmlformats.org/officeDocument/2006/relationships/hyperlink" Target="https://youtu.be/pe3QdCDTDtY" TargetMode="External"/><Relationship Id="rId3" Type="http://schemas.openxmlformats.org/officeDocument/2006/relationships/hyperlink" Target="https://youtu.be/WGp4jgMueSA" TargetMode="External"/><Relationship Id="rId21" Type="http://schemas.openxmlformats.org/officeDocument/2006/relationships/hyperlink" Target="https://youtu.be/kuhwd4jK8co" TargetMode="External"/><Relationship Id="rId7" Type="http://schemas.openxmlformats.org/officeDocument/2006/relationships/hyperlink" Target="https://youtu.be/iEx59st2clw" TargetMode="External"/><Relationship Id="rId12" Type="http://schemas.openxmlformats.org/officeDocument/2006/relationships/hyperlink" Target="https://youtu.be/em-ymTYl3aA" TargetMode="External"/><Relationship Id="rId17" Type="http://schemas.openxmlformats.org/officeDocument/2006/relationships/hyperlink" Target="https://youtu.be/XhYUz3ayQ4M" TargetMode="External"/><Relationship Id="rId25" Type="http://schemas.openxmlformats.org/officeDocument/2006/relationships/hyperlink" Target="https://youtu.be/T5O2gnxfIpk" TargetMode="External"/><Relationship Id="rId33" Type="http://schemas.openxmlformats.org/officeDocument/2006/relationships/hyperlink" Target="https://youtu.be/hcluZAhOK4o" TargetMode="External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youtu.be/C9lyU0aHYyA" TargetMode="External"/><Relationship Id="rId20" Type="http://schemas.openxmlformats.org/officeDocument/2006/relationships/hyperlink" Target="https://youtu.be/jvt2KUged-8" TargetMode="External"/><Relationship Id="rId29" Type="http://schemas.openxmlformats.org/officeDocument/2006/relationships/hyperlink" Target="https://youtu.be/wYIK_DwiyYw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youtu.be/RpNAv7D_Rm0" TargetMode="External"/><Relationship Id="rId11" Type="http://schemas.openxmlformats.org/officeDocument/2006/relationships/hyperlink" Target="https://youtu.be/mal2GAwRe7k" TargetMode="External"/><Relationship Id="rId24" Type="http://schemas.openxmlformats.org/officeDocument/2006/relationships/hyperlink" Target="https://youtu.be/-5PJgOnMNmw" TargetMode="External"/><Relationship Id="rId32" Type="http://schemas.openxmlformats.org/officeDocument/2006/relationships/hyperlink" Target="https://youtu.be/1f2qAch2FC4" TargetMode="External"/><Relationship Id="rId5" Type="http://schemas.openxmlformats.org/officeDocument/2006/relationships/hyperlink" Target="https://youtu.be/PVyqsR9GOW8" TargetMode="External"/><Relationship Id="rId15" Type="http://schemas.openxmlformats.org/officeDocument/2006/relationships/hyperlink" Target="https://youtu.be/OIbxAa2BBQU" TargetMode="External"/><Relationship Id="rId23" Type="http://schemas.openxmlformats.org/officeDocument/2006/relationships/hyperlink" Target="https://youtu.be/Cy6-_-8xmrI" TargetMode="External"/><Relationship Id="rId28" Type="http://schemas.openxmlformats.org/officeDocument/2006/relationships/hyperlink" Target="https://youtu.be/tTa3lAWn8Rc" TargetMode="External"/><Relationship Id="rId10" Type="http://schemas.openxmlformats.org/officeDocument/2006/relationships/hyperlink" Target="https://youtu.be/z3PoZ2NTpvI" TargetMode="External"/><Relationship Id="rId19" Type="http://schemas.openxmlformats.org/officeDocument/2006/relationships/hyperlink" Target="https://youtu.be/YBt18jc-x3E" TargetMode="External"/><Relationship Id="rId31" Type="http://schemas.openxmlformats.org/officeDocument/2006/relationships/hyperlink" Target="https://youtu.be/91Sumy_30Cs" TargetMode="External"/><Relationship Id="rId4" Type="http://schemas.openxmlformats.org/officeDocument/2006/relationships/hyperlink" Target="https://youtu.be/vKWrXnYHWJU" TargetMode="External"/><Relationship Id="rId9" Type="http://schemas.openxmlformats.org/officeDocument/2006/relationships/hyperlink" Target="https://youtu.be/AmD8k5UqE-A" TargetMode="External"/><Relationship Id="rId14" Type="http://schemas.openxmlformats.org/officeDocument/2006/relationships/hyperlink" Target="https://youtu.be/ca8EtLcY5-c" TargetMode="External"/><Relationship Id="rId22" Type="http://schemas.openxmlformats.org/officeDocument/2006/relationships/hyperlink" Target="https://youtu.be/pRm8kA38fPs" TargetMode="External"/><Relationship Id="rId27" Type="http://schemas.openxmlformats.org/officeDocument/2006/relationships/hyperlink" Target="https://youtu.be/8vq6nuxDRNs" TargetMode="External"/><Relationship Id="rId30" Type="http://schemas.openxmlformats.org/officeDocument/2006/relationships/hyperlink" Target="https://youtu.be/v70H0-ohg1M" TargetMode="External"/><Relationship Id="rId8" Type="http://schemas.openxmlformats.org/officeDocument/2006/relationships/hyperlink" Target="https://youtu.be/JF81Qg8nTl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CF364BE3-C55E-41DC-AD95-A5E2E6B137EA}"/>
              </a:ext>
            </a:extLst>
          </p:cNvPr>
          <p:cNvSpPr/>
          <p:nvPr/>
        </p:nvSpPr>
        <p:spPr>
          <a:xfrm flipH="1">
            <a:off x="73594" y="1084171"/>
            <a:ext cx="1083733" cy="46646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reflection stA="50000" endPos="13000" dist="127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b-NO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1392886C-67BB-4DE6-BF9B-69995DDA8E0C}"/>
              </a:ext>
            </a:extLst>
          </p:cNvPr>
          <p:cNvSpPr/>
          <p:nvPr/>
        </p:nvSpPr>
        <p:spPr>
          <a:xfrm>
            <a:off x="1180864" y="2128116"/>
            <a:ext cx="6346174" cy="12025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b-NO" b="1" dirty="0">
              <a:solidFill>
                <a:srgbClr val="FFFFFF"/>
              </a:solidFill>
              <a:ea typeface="ＭＳ Ｐゴシック" pitchFamily="-109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5421BC65-6DE5-469E-A735-602730B4BF92}"/>
              </a:ext>
            </a:extLst>
          </p:cNvPr>
          <p:cNvSpPr/>
          <p:nvPr/>
        </p:nvSpPr>
        <p:spPr>
          <a:xfrm>
            <a:off x="1190332" y="3403347"/>
            <a:ext cx="6350000" cy="1300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b-NO" b="1">
              <a:solidFill>
                <a:srgbClr val="FFFFFF"/>
              </a:solidFill>
              <a:ea typeface="ＭＳ Ｐゴシック" pitchFamily="-109" charset="-12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E03657F8-B1E5-43D0-99CA-4E0686D5DA16}"/>
              </a:ext>
            </a:extLst>
          </p:cNvPr>
          <p:cNvSpPr/>
          <p:nvPr/>
        </p:nvSpPr>
        <p:spPr>
          <a:xfrm>
            <a:off x="1208143" y="4695264"/>
            <a:ext cx="10850345" cy="1519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reflection stA="50000" endPos="75000" dist="127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b-NO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1405CAC4-2D1C-4229-AA0F-B98CF003AC15}"/>
              </a:ext>
            </a:extLst>
          </p:cNvPr>
          <p:cNvSpPr/>
          <p:nvPr/>
        </p:nvSpPr>
        <p:spPr>
          <a:xfrm>
            <a:off x="1149406" y="1083634"/>
            <a:ext cx="6383337" cy="1033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b-NO" b="1" dirty="0">
              <a:solidFill>
                <a:srgbClr val="FFFFFF"/>
              </a:solidFill>
              <a:ea typeface="ＭＳ Ｐゴシック" pitchFamily="-109" charset="-128"/>
            </a:endParaRPr>
          </a:p>
        </p:txBody>
      </p:sp>
      <p:sp>
        <p:nvSpPr>
          <p:cNvPr id="15" name="Rounded Rectangle 130">
            <a:extLst>
              <a:ext uri="{FF2B5EF4-FFF2-40B4-BE49-F238E27FC236}">
                <a16:creationId xmlns="" xmlns:a16="http://schemas.microsoft.com/office/drawing/2014/main" id="{095B0865-CDF1-4BCF-81AE-CEDB4F64CF6A}"/>
              </a:ext>
            </a:extLst>
          </p:cNvPr>
          <p:cNvSpPr/>
          <p:nvPr/>
        </p:nvSpPr>
        <p:spPr>
          <a:xfrm>
            <a:off x="5957943" y="790478"/>
            <a:ext cx="1574800" cy="274638"/>
          </a:xfrm>
          <a:prstGeom prst="round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tx2">
                  <a:lumMod val="75000"/>
                </a:schemeClr>
              </a:gs>
            </a:gsLst>
            <a:lin ang="54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b-NO">
              <a:solidFill>
                <a:srgbClr val="FFFFFF"/>
              </a:solidFill>
              <a:ea typeface="ＭＳ Ｐゴシック" pitchFamily="-109" charset="-128"/>
            </a:endParaRPr>
          </a:p>
        </p:txBody>
      </p:sp>
      <p:sp>
        <p:nvSpPr>
          <p:cNvPr id="16" name="Rounded Rectangle 132">
            <a:extLst>
              <a:ext uri="{FF2B5EF4-FFF2-40B4-BE49-F238E27FC236}">
                <a16:creationId xmlns="" xmlns:a16="http://schemas.microsoft.com/office/drawing/2014/main" id="{A3B0239F-3BFE-4988-83C6-159BC0592DB7}"/>
              </a:ext>
            </a:extLst>
          </p:cNvPr>
          <p:cNvSpPr/>
          <p:nvPr/>
        </p:nvSpPr>
        <p:spPr>
          <a:xfrm>
            <a:off x="65143" y="790478"/>
            <a:ext cx="1057275" cy="274638"/>
          </a:xfrm>
          <a:prstGeom prst="round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tx2">
                  <a:lumMod val="75000"/>
                </a:schemeClr>
              </a:gs>
            </a:gsLst>
            <a:lin ang="54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b-NO">
              <a:solidFill>
                <a:srgbClr val="FFFFFF"/>
              </a:solidFill>
              <a:ea typeface="ＭＳ Ｐゴシック" pitchFamily="-109" charset="-128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27F589C5-D30A-4AEB-8AFE-64B5C1B492B3}"/>
              </a:ext>
            </a:extLst>
          </p:cNvPr>
          <p:cNvCxnSpPr/>
          <p:nvPr/>
        </p:nvCxnSpPr>
        <p:spPr>
          <a:xfrm rot="5400000">
            <a:off x="-869101" y="2920110"/>
            <a:ext cx="4054475" cy="1588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6916B3C9-05B8-4278-9364-5EDF8CC2C872}"/>
              </a:ext>
            </a:extLst>
          </p:cNvPr>
          <p:cNvCxnSpPr/>
          <p:nvPr/>
        </p:nvCxnSpPr>
        <p:spPr>
          <a:xfrm rot="5400000">
            <a:off x="731099" y="2945510"/>
            <a:ext cx="4054475" cy="1588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="" xmlns:a16="http://schemas.microsoft.com/office/drawing/2014/main" id="{37E74CDD-0A6D-48DB-9EA9-F9929F8D0F85}"/>
              </a:ext>
            </a:extLst>
          </p:cNvPr>
          <p:cNvCxnSpPr/>
          <p:nvPr/>
        </p:nvCxnSpPr>
        <p:spPr>
          <a:xfrm rot="5400000">
            <a:off x="2331299" y="2945510"/>
            <a:ext cx="4054475" cy="1588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="" xmlns:a16="http://schemas.microsoft.com/office/drawing/2014/main" id="{9F2ABBC4-7F13-4643-8226-B88BB1DCD357}"/>
              </a:ext>
            </a:extLst>
          </p:cNvPr>
          <p:cNvCxnSpPr/>
          <p:nvPr/>
        </p:nvCxnSpPr>
        <p:spPr>
          <a:xfrm rot="5400000">
            <a:off x="3931499" y="2945510"/>
            <a:ext cx="4054475" cy="1588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158">
            <a:extLst>
              <a:ext uri="{FF2B5EF4-FFF2-40B4-BE49-F238E27FC236}">
                <a16:creationId xmlns="" xmlns:a16="http://schemas.microsoft.com/office/drawing/2014/main" id="{D8CD5C72-B590-4E23-A6DF-1078DF9C6F34}"/>
              </a:ext>
            </a:extLst>
          </p:cNvPr>
          <p:cNvSpPr/>
          <p:nvPr/>
        </p:nvSpPr>
        <p:spPr>
          <a:xfrm>
            <a:off x="4357743" y="790478"/>
            <a:ext cx="1574800" cy="274638"/>
          </a:xfrm>
          <a:prstGeom prst="round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tx2">
                  <a:lumMod val="75000"/>
                </a:schemeClr>
              </a:gs>
            </a:gsLst>
            <a:lin ang="54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b-NO">
              <a:solidFill>
                <a:srgbClr val="FFFFFF"/>
              </a:solidFill>
              <a:ea typeface="ＭＳ Ｐゴシック" pitchFamily="-109" charset="-128"/>
            </a:endParaRPr>
          </a:p>
        </p:txBody>
      </p:sp>
      <p:sp>
        <p:nvSpPr>
          <p:cNvPr id="38" name="Rounded Rectangle 159">
            <a:extLst>
              <a:ext uri="{FF2B5EF4-FFF2-40B4-BE49-F238E27FC236}">
                <a16:creationId xmlns="" xmlns:a16="http://schemas.microsoft.com/office/drawing/2014/main" id="{914E66CE-FD49-41C4-A438-7D7E1C7AA7F6}"/>
              </a:ext>
            </a:extLst>
          </p:cNvPr>
          <p:cNvSpPr/>
          <p:nvPr/>
        </p:nvSpPr>
        <p:spPr>
          <a:xfrm>
            <a:off x="2757543" y="790478"/>
            <a:ext cx="1574800" cy="274638"/>
          </a:xfrm>
          <a:prstGeom prst="round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tx2">
                  <a:lumMod val="75000"/>
                </a:schemeClr>
              </a:gs>
            </a:gsLst>
            <a:lin ang="54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b-NO">
              <a:solidFill>
                <a:srgbClr val="FFFFFF"/>
              </a:solidFill>
              <a:ea typeface="ＭＳ Ｐゴシック" pitchFamily="-109" charset="-128"/>
            </a:endParaRPr>
          </a:p>
        </p:txBody>
      </p:sp>
      <p:sp>
        <p:nvSpPr>
          <p:cNvPr id="39" name="Rounded Rectangle 160">
            <a:extLst>
              <a:ext uri="{FF2B5EF4-FFF2-40B4-BE49-F238E27FC236}">
                <a16:creationId xmlns="" xmlns:a16="http://schemas.microsoft.com/office/drawing/2014/main" id="{30540D3F-6EE2-47DD-B0B0-088BCD8A8290}"/>
              </a:ext>
            </a:extLst>
          </p:cNvPr>
          <p:cNvSpPr/>
          <p:nvPr/>
        </p:nvSpPr>
        <p:spPr>
          <a:xfrm>
            <a:off x="1157343" y="790478"/>
            <a:ext cx="1574800" cy="274638"/>
          </a:xfrm>
          <a:prstGeom prst="round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tx2">
                  <a:lumMod val="75000"/>
                </a:schemeClr>
              </a:gs>
            </a:gsLst>
            <a:lin ang="54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b-NO">
              <a:solidFill>
                <a:srgbClr val="FFFFFF"/>
              </a:solidFill>
              <a:ea typeface="ＭＳ Ｐゴシック" pitchFamily="-109" charset="-128"/>
            </a:endParaRPr>
          </a:p>
        </p:txBody>
      </p:sp>
      <p:sp>
        <p:nvSpPr>
          <p:cNvPr id="40" name="TextBox 52">
            <a:extLst>
              <a:ext uri="{FF2B5EF4-FFF2-40B4-BE49-F238E27FC236}">
                <a16:creationId xmlns="" xmlns:a16="http://schemas.microsoft.com/office/drawing/2014/main" id="{C222C07C-3EC6-4843-9BCF-4D000DAD48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8143" y="795241"/>
            <a:ext cx="1524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Saturday</a:t>
            </a:r>
          </a:p>
        </p:txBody>
      </p:sp>
      <p:sp>
        <p:nvSpPr>
          <p:cNvPr id="41" name="TextBox 53">
            <a:extLst>
              <a:ext uri="{FF2B5EF4-FFF2-40B4-BE49-F238E27FC236}">
                <a16:creationId xmlns="" xmlns:a16="http://schemas.microsoft.com/office/drawing/2014/main" id="{7CF48C7B-94FD-4DAB-94B4-35FD18DB8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4543" y="795241"/>
            <a:ext cx="1524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Sunday</a:t>
            </a:r>
          </a:p>
        </p:txBody>
      </p:sp>
      <p:sp>
        <p:nvSpPr>
          <p:cNvPr id="42" name="TextBox 54">
            <a:extLst>
              <a:ext uri="{FF2B5EF4-FFF2-40B4-BE49-F238E27FC236}">
                <a16:creationId xmlns="" xmlns:a16="http://schemas.microsoft.com/office/drawing/2014/main" id="{56BD5194-D065-4102-AFC3-39F0C948F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5206" y="795241"/>
            <a:ext cx="1524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Monday</a:t>
            </a:r>
          </a:p>
        </p:txBody>
      </p:sp>
      <p:sp>
        <p:nvSpPr>
          <p:cNvPr id="43" name="TextBox 55">
            <a:extLst>
              <a:ext uri="{FF2B5EF4-FFF2-40B4-BE49-F238E27FC236}">
                <a16:creationId xmlns="" xmlns:a16="http://schemas.microsoft.com/office/drawing/2014/main" id="{B815F48A-7FD7-4063-B074-620D458250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2543" y="795241"/>
            <a:ext cx="1600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Tuesday</a:t>
            </a:r>
          </a:p>
        </p:txBody>
      </p:sp>
      <p:sp>
        <p:nvSpPr>
          <p:cNvPr id="44" name="TextBox 56">
            <a:extLst>
              <a:ext uri="{FF2B5EF4-FFF2-40B4-BE49-F238E27FC236}">
                <a16:creationId xmlns="" xmlns:a16="http://schemas.microsoft.com/office/drawing/2014/main" id="{158F8E7B-28BA-4E26-8D95-9F661DAD0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43" y="795241"/>
            <a:ext cx="1066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Place</a:t>
            </a:r>
            <a:endParaRPr lang="en-US" sz="1200" b="1" dirty="0"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grpSp>
        <p:nvGrpSpPr>
          <p:cNvPr id="45" name="Group 64">
            <a:extLst>
              <a:ext uri="{FF2B5EF4-FFF2-40B4-BE49-F238E27FC236}">
                <a16:creationId xmlns="" xmlns:a16="http://schemas.microsoft.com/office/drawing/2014/main" id="{6F61E6DF-241B-4058-9082-818CAFAC110C}"/>
              </a:ext>
            </a:extLst>
          </p:cNvPr>
          <p:cNvGrpSpPr>
            <a:grpSpLocks/>
          </p:cNvGrpSpPr>
          <p:nvPr/>
        </p:nvGrpSpPr>
        <p:grpSpPr bwMode="auto">
          <a:xfrm>
            <a:off x="1304682" y="4788927"/>
            <a:ext cx="1322810" cy="1376827"/>
            <a:chOff x="6629400" y="4267200"/>
            <a:chExt cx="2514600" cy="2615727"/>
          </a:xfrm>
        </p:grpSpPr>
        <p:sp>
          <p:nvSpPr>
            <p:cNvPr id="46" name="Folded Corner 191">
              <a:extLst>
                <a:ext uri="{FF2B5EF4-FFF2-40B4-BE49-F238E27FC236}">
                  <a16:creationId xmlns="" xmlns:a16="http://schemas.microsoft.com/office/drawing/2014/main" id="{DC5F64D9-BD2B-4962-ACE9-D5A82FB5AE0A}"/>
                </a:ext>
              </a:extLst>
            </p:cNvPr>
            <p:cNvSpPr/>
            <p:nvPr/>
          </p:nvSpPr>
          <p:spPr>
            <a:xfrm>
              <a:off x="6629400" y="4267200"/>
              <a:ext cx="2514600" cy="2590800"/>
            </a:xfrm>
            <a:prstGeom prst="foldedCorner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80000">
                  <a:schemeClr val="bg1"/>
                </a:gs>
                <a:gs pos="100000">
                  <a:schemeClr val="bg1"/>
                </a:gs>
              </a:gsLst>
            </a:gradFill>
            <a:ln>
              <a:solidFill>
                <a:schemeClr val="bg1">
                  <a:lumMod val="85000"/>
                </a:schemeClr>
              </a:solidFill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  <a:reflection stA="50000" endPos="34000" dist="12700" dir="5400000" sy="-100000" algn="bl" rotWithShape="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b-NO"/>
            </a:p>
          </p:txBody>
        </p:sp>
        <p:sp>
          <p:nvSpPr>
            <p:cNvPr id="47" name="TextBox 46">
              <a:extLst>
                <a:ext uri="{FF2B5EF4-FFF2-40B4-BE49-F238E27FC236}">
                  <a16:creationId xmlns="" xmlns:a16="http://schemas.microsoft.com/office/drawing/2014/main" id="{B586F30C-853C-40B8-9CFB-36C7F4335B65}"/>
                </a:ext>
              </a:extLst>
            </p:cNvPr>
            <p:cNvSpPr txBox="1"/>
            <p:nvPr/>
          </p:nvSpPr>
          <p:spPr>
            <a:xfrm>
              <a:off x="7254327" y="5304180"/>
              <a:ext cx="1713487" cy="157874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nb-NO" sz="4800" dirty="0" smtClean="0">
                  <a:solidFill>
                    <a:schemeClr val="bg2">
                      <a:lumMod val="50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4</a:t>
              </a:r>
              <a:endParaRPr lang="nb-NO" sz="4800" dirty="0">
                <a:solidFill>
                  <a:schemeClr val="bg2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48" name="Ellipse 45">
              <a:extLst>
                <a:ext uri="{FF2B5EF4-FFF2-40B4-BE49-F238E27FC236}">
                  <a16:creationId xmlns="" xmlns:a16="http://schemas.microsoft.com/office/drawing/2014/main" id="{10DECB10-75CC-4FBA-99CC-6A9D473D749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374326" flipH="1">
              <a:off x="6762980" y="4268843"/>
              <a:ext cx="2176325" cy="1677787"/>
            </a:xfrm>
            <a:prstGeom prst="ellipse">
              <a:avLst/>
            </a:prstGeom>
            <a:gradFill rotWithShape="1">
              <a:gsLst>
                <a:gs pos="0">
                  <a:srgbClr val="FFFCF9">
                    <a:alpha val="76000"/>
                  </a:srgbClr>
                </a:gs>
                <a:gs pos="100000">
                  <a:srgbClr val="FFFFFF">
                    <a:alpha val="30000"/>
                  </a:srgbClr>
                </a:gs>
              </a:gsLst>
              <a:lin ang="5400000"/>
            </a:gradFill>
            <a:ln w="9525">
              <a:noFill/>
              <a:round/>
              <a:headEnd/>
              <a:tailEnd/>
            </a:ln>
            <a:effectLst>
              <a:softEdge rad="50800"/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algn="ctr" eaLnBrk="1" hangingPunct="1">
                <a:defRPr/>
              </a:pPr>
              <a:endParaRPr lang="en-US" sz="1800" u="sng">
                <a:solidFill>
                  <a:srgbClr val="FFFFFF"/>
                </a:solidFill>
                <a:latin typeface="Calibri" pitchFamily="-109" charset="0"/>
              </a:endParaRPr>
            </a:p>
          </p:txBody>
        </p:sp>
        <p:sp>
          <p:nvSpPr>
            <p:cNvPr id="49" name="TextBox 60">
              <a:extLst>
                <a:ext uri="{FF2B5EF4-FFF2-40B4-BE49-F238E27FC236}">
                  <a16:creationId xmlns="" xmlns:a16="http://schemas.microsoft.com/office/drawing/2014/main" id="{7424A9FD-1459-4549-A3F3-67A7FBB5D7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9400" y="4577844"/>
              <a:ext cx="2513796" cy="7893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100" b="1" dirty="0">
                  <a:latin typeface="Montserrat Medium" panose="00000600000000000000" pitchFamily="2" charset="0"/>
                </a:rPr>
                <a:t>March</a:t>
              </a:r>
              <a:endParaRPr lang="nb-NO" sz="1100" b="1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  <a:p>
              <a:pPr algn="ctr"/>
              <a:r>
                <a:rPr 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Saturday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grpSp>
          <p:nvGrpSpPr>
            <p:cNvPr id="50" name="Group 61">
              <a:extLst>
                <a:ext uri="{FF2B5EF4-FFF2-40B4-BE49-F238E27FC236}">
                  <a16:creationId xmlns="" xmlns:a16="http://schemas.microsoft.com/office/drawing/2014/main" id="{D71C2544-CAAB-4F59-9C1D-CA1E9B393D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1800" y="4419600"/>
              <a:ext cx="2209800" cy="152400"/>
              <a:chOff x="5029200" y="2667000"/>
              <a:chExt cx="2209800" cy="152400"/>
            </a:xfrm>
          </p:grpSpPr>
          <p:sp>
            <p:nvSpPr>
              <p:cNvPr id="51" name="Oval 62">
                <a:extLst>
                  <a:ext uri="{FF2B5EF4-FFF2-40B4-BE49-F238E27FC236}">
                    <a16:creationId xmlns="" xmlns:a16="http://schemas.microsoft.com/office/drawing/2014/main" id="{60712E53-9B28-4FE1-AC52-618FE7204A01}"/>
                  </a:ext>
                </a:extLst>
              </p:cNvPr>
              <p:cNvSpPr/>
              <p:nvPr/>
            </p:nvSpPr>
            <p:spPr>
              <a:xfrm>
                <a:off x="5029200" y="2667000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algn="ctr" eaLnBrk="1" hangingPunct="1">
                  <a:defRPr/>
                </a:pPr>
                <a:endParaRPr lang="nb-NO" sz="1800">
                  <a:solidFill>
                    <a:srgbClr val="FFFFFF"/>
                  </a:solidFill>
                  <a:latin typeface="Calibri" pitchFamily="-109" charset="0"/>
                </a:endParaRP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="" xmlns:a16="http://schemas.microsoft.com/office/drawing/2014/main" id="{822FF1CA-6175-4DFE-861D-E46D295D5E5A}"/>
                  </a:ext>
                </a:extLst>
              </p:cNvPr>
              <p:cNvSpPr/>
              <p:nvPr/>
            </p:nvSpPr>
            <p:spPr>
              <a:xfrm>
                <a:off x="7086600" y="2667000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algn="ctr" eaLnBrk="1" hangingPunct="1">
                  <a:defRPr/>
                </a:pPr>
                <a:endParaRPr lang="nb-NO" sz="1800">
                  <a:solidFill>
                    <a:srgbClr val="FFFFFF"/>
                  </a:solidFill>
                  <a:latin typeface="Calibri" pitchFamily="-109" charset="0"/>
                </a:endParaRPr>
              </a:p>
            </p:txBody>
          </p:sp>
        </p:grpSp>
      </p:grpSp>
      <p:grpSp>
        <p:nvGrpSpPr>
          <p:cNvPr id="53" name="Group 66">
            <a:extLst>
              <a:ext uri="{FF2B5EF4-FFF2-40B4-BE49-F238E27FC236}">
                <a16:creationId xmlns="" xmlns:a16="http://schemas.microsoft.com/office/drawing/2014/main" id="{078B5C1D-B476-4358-BC3B-DD4AFC420642}"/>
              </a:ext>
            </a:extLst>
          </p:cNvPr>
          <p:cNvGrpSpPr>
            <a:grpSpLocks/>
          </p:cNvGrpSpPr>
          <p:nvPr/>
        </p:nvGrpSpPr>
        <p:grpSpPr bwMode="auto">
          <a:xfrm>
            <a:off x="2989560" y="4859763"/>
            <a:ext cx="1121239" cy="1252049"/>
            <a:chOff x="6629400" y="4267200"/>
            <a:chExt cx="2514601" cy="2807687"/>
          </a:xfrm>
        </p:grpSpPr>
        <p:sp>
          <p:nvSpPr>
            <p:cNvPr id="54" name="Folded Corner 184">
              <a:extLst>
                <a:ext uri="{FF2B5EF4-FFF2-40B4-BE49-F238E27FC236}">
                  <a16:creationId xmlns="" xmlns:a16="http://schemas.microsoft.com/office/drawing/2014/main" id="{188DFEF6-89B8-4C39-91A3-24C16C39CCC8}"/>
                </a:ext>
              </a:extLst>
            </p:cNvPr>
            <p:cNvSpPr/>
            <p:nvPr/>
          </p:nvSpPr>
          <p:spPr>
            <a:xfrm>
              <a:off x="6629400" y="4267200"/>
              <a:ext cx="2514600" cy="2590800"/>
            </a:xfrm>
            <a:prstGeom prst="foldedCorner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80000">
                  <a:schemeClr val="bg1"/>
                </a:gs>
                <a:gs pos="100000">
                  <a:schemeClr val="bg1"/>
                </a:gs>
              </a:gsLst>
            </a:gradFill>
            <a:ln>
              <a:solidFill>
                <a:schemeClr val="bg1">
                  <a:lumMod val="85000"/>
                </a:schemeClr>
              </a:solidFill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  <a:reflection stA="50000" endPos="34000" dist="12700" dir="5400000" sy="-100000" algn="bl" rotWithShape="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b-NO"/>
            </a:p>
          </p:txBody>
        </p:sp>
        <p:sp>
          <p:nvSpPr>
            <p:cNvPr id="55" name="TextBox 54">
              <a:extLst>
                <a:ext uri="{FF2B5EF4-FFF2-40B4-BE49-F238E27FC236}">
                  <a16:creationId xmlns="" xmlns:a16="http://schemas.microsoft.com/office/drawing/2014/main" id="{34A690D7-F781-4904-87DE-4C325D0B2D4E}"/>
                </a:ext>
              </a:extLst>
            </p:cNvPr>
            <p:cNvSpPr txBox="1"/>
            <p:nvPr/>
          </p:nvSpPr>
          <p:spPr>
            <a:xfrm>
              <a:off x="6902453" y="5212607"/>
              <a:ext cx="2172533" cy="1862280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nb-NO" sz="4800" dirty="0" smtClean="0">
                  <a:solidFill>
                    <a:schemeClr val="bg2">
                      <a:lumMod val="50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 5</a:t>
              </a:r>
              <a:endParaRPr lang="nb-NO" sz="4800" dirty="0">
                <a:solidFill>
                  <a:schemeClr val="bg2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56" name="Ellipse 45">
              <a:extLst>
                <a:ext uri="{FF2B5EF4-FFF2-40B4-BE49-F238E27FC236}">
                  <a16:creationId xmlns="" xmlns:a16="http://schemas.microsoft.com/office/drawing/2014/main" id="{23CAEF02-1241-4078-9186-86EC8CA5E0F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374326" flipH="1">
              <a:off x="6762980" y="4268843"/>
              <a:ext cx="2176325" cy="1677787"/>
            </a:xfrm>
            <a:prstGeom prst="ellipse">
              <a:avLst/>
            </a:prstGeom>
            <a:gradFill rotWithShape="1">
              <a:gsLst>
                <a:gs pos="0">
                  <a:srgbClr val="FFFCF9">
                    <a:alpha val="76000"/>
                  </a:srgbClr>
                </a:gs>
                <a:gs pos="100000">
                  <a:srgbClr val="FFFFFF">
                    <a:alpha val="30000"/>
                  </a:srgbClr>
                </a:gs>
              </a:gsLst>
              <a:lin ang="5400000"/>
            </a:gradFill>
            <a:ln w="9525">
              <a:noFill/>
              <a:round/>
              <a:headEnd/>
              <a:tailEnd/>
            </a:ln>
            <a:effectLst>
              <a:softEdge rad="50800"/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algn="ctr" eaLnBrk="1" hangingPunct="1">
                <a:defRPr/>
              </a:pPr>
              <a:endParaRPr lang="en-US" sz="1800" u="sng">
                <a:solidFill>
                  <a:srgbClr val="FFFFFF"/>
                </a:solidFill>
                <a:latin typeface="Calibri" pitchFamily="-109" charset="0"/>
              </a:endParaRPr>
            </a:p>
          </p:txBody>
        </p:sp>
        <p:sp>
          <p:nvSpPr>
            <p:cNvPr id="57" name="TextBox 70">
              <a:extLst>
                <a:ext uri="{FF2B5EF4-FFF2-40B4-BE49-F238E27FC236}">
                  <a16:creationId xmlns="" xmlns:a16="http://schemas.microsoft.com/office/drawing/2014/main" id="{CE223F3A-4323-4519-8CA6-4A4BFE7B99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9400" y="4578350"/>
              <a:ext cx="2514601" cy="9317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100" b="1" dirty="0">
                  <a:latin typeface="Montserrat Medium" panose="00000600000000000000" pitchFamily="2" charset="0"/>
                </a:rPr>
                <a:t>March</a:t>
              </a:r>
              <a:endParaRPr lang="nb-NO" sz="1400" b="1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  <a:p>
              <a:pPr algn="ctr"/>
              <a:r>
                <a:rPr 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Sunday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grpSp>
          <p:nvGrpSpPr>
            <p:cNvPr id="58" name="Group 71">
              <a:extLst>
                <a:ext uri="{FF2B5EF4-FFF2-40B4-BE49-F238E27FC236}">
                  <a16:creationId xmlns="" xmlns:a16="http://schemas.microsoft.com/office/drawing/2014/main" id="{59CBFB95-4652-4183-B469-CFFFEDDBFE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1800" y="4419600"/>
              <a:ext cx="2209800" cy="152400"/>
              <a:chOff x="5029200" y="2667000"/>
              <a:chExt cx="2209800" cy="152400"/>
            </a:xfrm>
          </p:grpSpPr>
          <p:sp>
            <p:nvSpPr>
              <p:cNvPr id="59" name="Oval 58">
                <a:extLst>
                  <a:ext uri="{FF2B5EF4-FFF2-40B4-BE49-F238E27FC236}">
                    <a16:creationId xmlns="" xmlns:a16="http://schemas.microsoft.com/office/drawing/2014/main" id="{0793F8D5-1B37-436D-A199-08A9A9F41262}"/>
                  </a:ext>
                </a:extLst>
              </p:cNvPr>
              <p:cNvSpPr/>
              <p:nvPr/>
            </p:nvSpPr>
            <p:spPr>
              <a:xfrm>
                <a:off x="5029200" y="2667000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algn="ctr" eaLnBrk="1" hangingPunct="1">
                  <a:defRPr/>
                </a:pPr>
                <a:endParaRPr lang="nb-NO" sz="1800">
                  <a:solidFill>
                    <a:srgbClr val="FFFFFF"/>
                  </a:solidFill>
                  <a:latin typeface="Calibri" pitchFamily="-109" charset="0"/>
                </a:endParaRP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="" xmlns:a16="http://schemas.microsoft.com/office/drawing/2014/main" id="{A3090E07-D8EA-45A2-A470-75472C650A19}"/>
                  </a:ext>
                </a:extLst>
              </p:cNvPr>
              <p:cNvSpPr/>
              <p:nvPr/>
            </p:nvSpPr>
            <p:spPr>
              <a:xfrm>
                <a:off x="7086600" y="2667000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algn="ctr" eaLnBrk="1" hangingPunct="1">
                  <a:defRPr/>
                </a:pPr>
                <a:endParaRPr lang="nb-NO" sz="1800">
                  <a:solidFill>
                    <a:srgbClr val="FFFFFF"/>
                  </a:solidFill>
                  <a:latin typeface="Calibri" pitchFamily="-109" charset="0"/>
                </a:endParaRPr>
              </a:p>
            </p:txBody>
          </p:sp>
        </p:grpSp>
      </p:grpSp>
      <p:grpSp>
        <p:nvGrpSpPr>
          <p:cNvPr id="61" name="Group 75">
            <a:extLst>
              <a:ext uri="{FF2B5EF4-FFF2-40B4-BE49-F238E27FC236}">
                <a16:creationId xmlns="" xmlns:a16="http://schemas.microsoft.com/office/drawing/2014/main" id="{B32ECF3A-C93D-43F7-A704-0D02424C1D00}"/>
              </a:ext>
            </a:extLst>
          </p:cNvPr>
          <p:cNvGrpSpPr>
            <a:grpSpLocks/>
          </p:cNvGrpSpPr>
          <p:nvPr/>
        </p:nvGrpSpPr>
        <p:grpSpPr bwMode="auto">
          <a:xfrm>
            <a:off x="4394499" y="4740701"/>
            <a:ext cx="1430718" cy="1475034"/>
            <a:chOff x="6629400" y="4267200"/>
            <a:chExt cx="2514600" cy="2590800"/>
          </a:xfrm>
        </p:grpSpPr>
        <p:sp>
          <p:nvSpPr>
            <p:cNvPr id="62" name="Folded Corner 177">
              <a:extLst>
                <a:ext uri="{FF2B5EF4-FFF2-40B4-BE49-F238E27FC236}">
                  <a16:creationId xmlns="" xmlns:a16="http://schemas.microsoft.com/office/drawing/2014/main" id="{43D33D10-F499-4691-90B0-6878F573A9A6}"/>
                </a:ext>
              </a:extLst>
            </p:cNvPr>
            <p:cNvSpPr/>
            <p:nvPr/>
          </p:nvSpPr>
          <p:spPr>
            <a:xfrm>
              <a:off x="6629400" y="4267200"/>
              <a:ext cx="2514600" cy="2590800"/>
            </a:xfrm>
            <a:prstGeom prst="foldedCorner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80000">
                  <a:schemeClr val="bg1"/>
                </a:gs>
                <a:gs pos="100000">
                  <a:schemeClr val="bg1"/>
                </a:gs>
              </a:gsLst>
            </a:gradFill>
            <a:ln>
              <a:solidFill>
                <a:schemeClr val="bg1">
                  <a:lumMod val="85000"/>
                </a:schemeClr>
              </a:solidFill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  <a:reflection stA="50000" endPos="34000" dist="12700" dir="5400000" sy="-100000" algn="bl" rotWithShape="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b-NO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3B83E40A-166B-4B6B-AE80-4516DB36FF34}"/>
                </a:ext>
              </a:extLst>
            </p:cNvPr>
            <p:cNvSpPr txBox="1"/>
            <p:nvPr/>
          </p:nvSpPr>
          <p:spPr>
            <a:xfrm>
              <a:off x="7174126" y="5282572"/>
              <a:ext cx="1817474" cy="1459591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nb-NO" sz="4800" dirty="0" smtClean="0">
                  <a:solidFill>
                    <a:schemeClr val="bg2">
                      <a:lumMod val="50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 6</a:t>
              </a:r>
              <a:endParaRPr lang="nb-NO" sz="4800" dirty="0">
                <a:solidFill>
                  <a:schemeClr val="bg2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64" name="Ellipse 45">
              <a:extLst>
                <a:ext uri="{FF2B5EF4-FFF2-40B4-BE49-F238E27FC236}">
                  <a16:creationId xmlns="" xmlns:a16="http://schemas.microsoft.com/office/drawing/2014/main" id="{FFFBBF0D-9D6B-4687-815E-BB16A825618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374326" flipH="1">
              <a:off x="6762980" y="4268843"/>
              <a:ext cx="2176325" cy="1677787"/>
            </a:xfrm>
            <a:prstGeom prst="ellipse">
              <a:avLst/>
            </a:prstGeom>
            <a:gradFill rotWithShape="1">
              <a:gsLst>
                <a:gs pos="0">
                  <a:srgbClr val="FFFCF9">
                    <a:alpha val="76000"/>
                  </a:srgbClr>
                </a:gs>
                <a:gs pos="100000">
                  <a:srgbClr val="FFFFFF">
                    <a:alpha val="30000"/>
                  </a:srgbClr>
                </a:gs>
              </a:gsLst>
              <a:lin ang="5400000"/>
            </a:gradFill>
            <a:ln w="9525">
              <a:noFill/>
              <a:round/>
              <a:headEnd/>
              <a:tailEnd/>
            </a:ln>
            <a:effectLst>
              <a:softEdge rad="50800"/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algn="ctr" eaLnBrk="1" hangingPunct="1">
                <a:defRPr/>
              </a:pPr>
              <a:endParaRPr lang="en-US" sz="1800" u="sng" dirty="0">
                <a:solidFill>
                  <a:srgbClr val="FFFFFF"/>
                </a:solidFill>
                <a:latin typeface="Calibri" pitchFamily="-109" charset="0"/>
              </a:endParaRPr>
            </a:p>
          </p:txBody>
        </p:sp>
        <p:sp>
          <p:nvSpPr>
            <p:cNvPr id="65" name="TextBox 79">
              <a:extLst>
                <a:ext uri="{FF2B5EF4-FFF2-40B4-BE49-F238E27FC236}">
                  <a16:creationId xmlns="" xmlns:a16="http://schemas.microsoft.com/office/drawing/2014/main" id="{F00CFA1D-692C-45E1-8102-03DEAC2123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9400" y="4578351"/>
              <a:ext cx="2514600" cy="7297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100" b="1" dirty="0">
                  <a:latin typeface="Montserrat Medium" panose="00000600000000000000" pitchFamily="2" charset="0"/>
                </a:rPr>
                <a:t>March</a:t>
              </a:r>
              <a:endParaRPr lang="nb-NO" sz="1100" b="1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  <a:p>
              <a:pPr algn="ctr"/>
              <a:r>
                <a:rPr 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Monday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grpSp>
          <p:nvGrpSpPr>
            <p:cNvPr id="66" name="Group 80">
              <a:extLst>
                <a:ext uri="{FF2B5EF4-FFF2-40B4-BE49-F238E27FC236}">
                  <a16:creationId xmlns="" xmlns:a16="http://schemas.microsoft.com/office/drawing/2014/main" id="{2D1B5833-CB9F-42BA-B134-4D83F23360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1800" y="4419600"/>
              <a:ext cx="2209800" cy="152400"/>
              <a:chOff x="5029200" y="2667000"/>
              <a:chExt cx="2209800" cy="152400"/>
            </a:xfrm>
          </p:grpSpPr>
          <p:sp>
            <p:nvSpPr>
              <p:cNvPr id="67" name="Oval 66">
                <a:extLst>
                  <a:ext uri="{FF2B5EF4-FFF2-40B4-BE49-F238E27FC236}">
                    <a16:creationId xmlns="" xmlns:a16="http://schemas.microsoft.com/office/drawing/2014/main" id="{BB61C6A1-86F2-4996-BA5A-1D282AE5DFE6}"/>
                  </a:ext>
                </a:extLst>
              </p:cNvPr>
              <p:cNvSpPr/>
              <p:nvPr/>
            </p:nvSpPr>
            <p:spPr>
              <a:xfrm>
                <a:off x="5029200" y="2667000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algn="ctr" eaLnBrk="1" hangingPunct="1">
                  <a:defRPr/>
                </a:pPr>
                <a:endParaRPr lang="nb-NO" sz="1800">
                  <a:solidFill>
                    <a:srgbClr val="FFFFFF"/>
                  </a:solidFill>
                  <a:latin typeface="Calibri" pitchFamily="-109" charset="0"/>
                </a:endParaRP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="" xmlns:a16="http://schemas.microsoft.com/office/drawing/2014/main" id="{E8A82469-CF80-4DC2-8341-1DE5C2CF517E}"/>
                  </a:ext>
                </a:extLst>
              </p:cNvPr>
              <p:cNvSpPr/>
              <p:nvPr/>
            </p:nvSpPr>
            <p:spPr>
              <a:xfrm>
                <a:off x="7086600" y="2667000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algn="ctr" eaLnBrk="1" hangingPunct="1">
                  <a:defRPr/>
                </a:pPr>
                <a:endParaRPr lang="nb-NO" sz="1800">
                  <a:solidFill>
                    <a:srgbClr val="FFFFFF"/>
                  </a:solidFill>
                  <a:latin typeface="Calibri" pitchFamily="-109" charset="0"/>
                </a:endParaRPr>
              </a:p>
            </p:txBody>
          </p:sp>
        </p:grpSp>
      </p:grpSp>
      <p:grpSp>
        <p:nvGrpSpPr>
          <p:cNvPr id="69" name="Group 84">
            <a:extLst>
              <a:ext uri="{FF2B5EF4-FFF2-40B4-BE49-F238E27FC236}">
                <a16:creationId xmlns="" xmlns:a16="http://schemas.microsoft.com/office/drawing/2014/main" id="{54F31252-5614-4287-90DC-1EC19423B2D2}"/>
              </a:ext>
            </a:extLst>
          </p:cNvPr>
          <p:cNvGrpSpPr>
            <a:grpSpLocks/>
          </p:cNvGrpSpPr>
          <p:nvPr/>
        </p:nvGrpSpPr>
        <p:grpSpPr bwMode="auto">
          <a:xfrm>
            <a:off x="6164561" y="4859761"/>
            <a:ext cx="1143916" cy="1277067"/>
            <a:chOff x="6629400" y="4267200"/>
            <a:chExt cx="2514600" cy="2808859"/>
          </a:xfrm>
        </p:grpSpPr>
        <p:sp>
          <p:nvSpPr>
            <p:cNvPr id="70" name="Folded Corner 170">
              <a:extLst>
                <a:ext uri="{FF2B5EF4-FFF2-40B4-BE49-F238E27FC236}">
                  <a16:creationId xmlns="" xmlns:a16="http://schemas.microsoft.com/office/drawing/2014/main" id="{DC6A66A1-8AEF-44AD-8FDE-415AFD8662E6}"/>
                </a:ext>
              </a:extLst>
            </p:cNvPr>
            <p:cNvSpPr/>
            <p:nvPr/>
          </p:nvSpPr>
          <p:spPr>
            <a:xfrm>
              <a:off x="6629400" y="4267200"/>
              <a:ext cx="2514600" cy="2590800"/>
            </a:xfrm>
            <a:prstGeom prst="foldedCorner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80000">
                  <a:schemeClr val="bg1"/>
                </a:gs>
                <a:gs pos="100000">
                  <a:schemeClr val="bg1"/>
                </a:gs>
              </a:gsLst>
            </a:gradFill>
            <a:ln>
              <a:solidFill>
                <a:schemeClr val="bg1">
                  <a:lumMod val="85000"/>
                </a:schemeClr>
              </a:solidFill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  <a:reflection stA="50000" endPos="34000" dist="12700" dir="5400000" sy="-100000" algn="bl" rotWithShape="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b-NO"/>
            </a:p>
          </p:txBody>
        </p:sp>
        <p:sp>
          <p:nvSpPr>
            <p:cNvPr id="71" name="TextBox 70">
              <a:extLst>
                <a:ext uri="{FF2B5EF4-FFF2-40B4-BE49-F238E27FC236}">
                  <a16:creationId xmlns="" xmlns:a16="http://schemas.microsoft.com/office/drawing/2014/main" id="{6199938B-B16D-4D9E-83E6-96B204204B91}"/>
                </a:ext>
              </a:extLst>
            </p:cNvPr>
            <p:cNvSpPr txBox="1"/>
            <p:nvPr/>
          </p:nvSpPr>
          <p:spPr>
            <a:xfrm>
              <a:off x="6902452" y="5249222"/>
              <a:ext cx="2047800" cy="182683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nb-NO" sz="4800" dirty="0" smtClean="0">
                  <a:solidFill>
                    <a:schemeClr val="bg2">
                      <a:lumMod val="50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 7</a:t>
              </a:r>
              <a:endParaRPr lang="nb-NO" sz="4800" dirty="0">
                <a:solidFill>
                  <a:schemeClr val="bg2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72" name="Ellipse 45">
              <a:extLst>
                <a:ext uri="{FF2B5EF4-FFF2-40B4-BE49-F238E27FC236}">
                  <a16:creationId xmlns="" xmlns:a16="http://schemas.microsoft.com/office/drawing/2014/main" id="{419A9448-744F-4517-A69D-E55110B378C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374326" flipH="1">
              <a:off x="6762980" y="4268843"/>
              <a:ext cx="2176325" cy="1677787"/>
            </a:xfrm>
            <a:prstGeom prst="ellipse">
              <a:avLst/>
            </a:prstGeom>
            <a:gradFill rotWithShape="1">
              <a:gsLst>
                <a:gs pos="0">
                  <a:srgbClr val="FFFCF9">
                    <a:alpha val="76000"/>
                  </a:srgbClr>
                </a:gs>
                <a:gs pos="100000">
                  <a:srgbClr val="FFFFFF">
                    <a:alpha val="30000"/>
                  </a:srgbClr>
                </a:gs>
              </a:gsLst>
              <a:lin ang="5400000"/>
            </a:gradFill>
            <a:ln w="9525">
              <a:noFill/>
              <a:round/>
              <a:headEnd/>
              <a:tailEnd/>
            </a:ln>
            <a:effectLst>
              <a:softEdge rad="50800"/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algn="ctr" eaLnBrk="1" hangingPunct="1">
                <a:defRPr/>
              </a:pPr>
              <a:endParaRPr lang="en-US" sz="1800" u="sng">
                <a:solidFill>
                  <a:srgbClr val="FFFFFF"/>
                </a:solidFill>
                <a:latin typeface="Calibri" pitchFamily="-109" charset="0"/>
              </a:endParaRPr>
            </a:p>
          </p:txBody>
        </p:sp>
        <p:sp>
          <p:nvSpPr>
            <p:cNvPr id="73" name="TextBox 88">
              <a:extLst>
                <a:ext uri="{FF2B5EF4-FFF2-40B4-BE49-F238E27FC236}">
                  <a16:creationId xmlns="" xmlns:a16="http://schemas.microsoft.com/office/drawing/2014/main" id="{1665D078-3C8C-45F8-ACD7-8C1E99D459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9400" y="4578349"/>
              <a:ext cx="2514600" cy="9138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100" b="1" dirty="0">
                  <a:latin typeface="Montserrat Medium" panose="00000600000000000000" pitchFamily="2" charset="0"/>
                </a:rPr>
                <a:t>March</a:t>
              </a:r>
              <a:endParaRPr lang="nb-NO" sz="1100" b="1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  <a:p>
              <a:pPr algn="ctr"/>
              <a:r>
                <a:rPr lang="en-US" sz="1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Tuesday</a:t>
              </a:r>
              <a:endPara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grpSp>
          <p:nvGrpSpPr>
            <p:cNvPr id="74" name="Group 89">
              <a:extLst>
                <a:ext uri="{FF2B5EF4-FFF2-40B4-BE49-F238E27FC236}">
                  <a16:creationId xmlns="" xmlns:a16="http://schemas.microsoft.com/office/drawing/2014/main" id="{A217ED38-0F2E-43C9-9AC6-405CA04230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1800" y="4419600"/>
              <a:ext cx="2209800" cy="152400"/>
              <a:chOff x="5029200" y="2667000"/>
              <a:chExt cx="2209800" cy="152400"/>
            </a:xfrm>
          </p:grpSpPr>
          <p:sp>
            <p:nvSpPr>
              <p:cNvPr id="75" name="Oval 74">
                <a:extLst>
                  <a:ext uri="{FF2B5EF4-FFF2-40B4-BE49-F238E27FC236}">
                    <a16:creationId xmlns="" xmlns:a16="http://schemas.microsoft.com/office/drawing/2014/main" id="{925111C8-9F8C-4B08-AA88-466E4573C9C0}"/>
                  </a:ext>
                </a:extLst>
              </p:cNvPr>
              <p:cNvSpPr/>
              <p:nvPr/>
            </p:nvSpPr>
            <p:spPr>
              <a:xfrm>
                <a:off x="5029200" y="2667000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algn="ctr" eaLnBrk="1" hangingPunct="1">
                  <a:defRPr/>
                </a:pPr>
                <a:endParaRPr lang="nb-NO" sz="1800">
                  <a:solidFill>
                    <a:srgbClr val="FFFFFF"/>
                  </a:solidFill>
                  <a:latin typeface="Calibri" pitchFamily="-109" charset="0"/>
                </a:endParaRPr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="" xmlns:a16="http://schemas.microsoft.com/office/drawing/2014/main" id="{C261A381-173A-4452-BECC-1628549D376F}"/>
                  </a:ext>
                </a:extLst>
              </p:cNvPr>
              <p:cNvSpPr/>
              <p:nvPr/>
            </p:nvSpPr>
            <p:spPr>
              <a:xfrm>
                <a:off x="7086600" y="2667000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algn="ctr" eaLnBrk="1" hangingPunct="1">
                  <a:defRPr/>
                </a:pPr>
                <a:endParaRPr lang="nb-NO" sz="1800">
                  <a:solidFill>
                    <a:srgbClr val="FFFFFF"/>
                  </a:solidFill>
                  <a:latin typeface="Calibri" pitchFamily="-109" charset="0"/>
                </a:endParaRPr>
              </a:p>
            </p:txBody>
          </p:sp>
        </p:grpSp>
      </p:grpSp>
      <p:grpSp>
        <p:nvGrpSpPr>
          <p:cNvPr id="78" name="Group 77">
            <a:extLst>
              <a:ext uri="{FF2B5EF4-FFF2-40B4-BE49-F238E27FC236}">
                <a16:creationId xmlns="" xmlns:a16="http://schemas.microsoft.com/office/drawing/2014/main" id="{835D35CA-0B02-4E8E-BF8A-632E8FC6802C}"/>
              </a:ext>
            </a:extLst>
          </p:cNvPr>
          <p:cNvGrpSpPr/>
          <p:nvPr/>
        </p:nvGrpSpPr>
        <p:grpSpPr>
          <a:xfrm>
            <a:off x="0" y="6317014"/>
            <a:ext cx="12192000" cy="540986"/>
            <a:chOff x="0" y="6317014"/>
            <a:chExt cx="12192000" cy="540986"/>
          </a:xfrm>
        </p:grpSpPr>
        <p:sp>
          <p:nvSpPr>
            <p:cNvPr id="79" name="Rectangle 78">
              <a:extLst>
                <a:ext uri="{FF2B5EF4-FFF2-40B4-BE49-F238E27FC236}">
                  <a16:creationId xmlns="" xmlns:a16="http://schemas.microsoft.com/office/drawing/2014/main" id="{6EBD0179-BAE8-424D-B4B7-E265DA60AD1C}"/>
                </a:ext>
              </a:extLst>
            </p:cNvPr>
            <p:cNvSpPr/>
            <p:nvPr/>
          </p:nvSpPr>
          <p:spPr>
            <a:xfrm>
              <a:off x="0" y="6317014"/>
              <a:ext cx="12192000" cy="54098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0" name="TextBox 79">
              <a:extLst>
                <a:ext uri="{FF2B5EF4-FFF2-40B4-BE49-F238E27FC236}">
                  <a16:creationId xmlns="" xmlns:a16="http://schemas.microsoft.com/office/drawing/2014/main" id="{EA9CD921-CB5B-42FC-A3CC-47CE0511174B}"/>
                </a:ext>
              </a:extLst>
            </p:cNvPr>
            <p:cNvSpPr txBox="1"/>
            <p:nvPr/>
          </p:nvSpPr>
          <p:spPr>
            <a:xfrm>
              <a:off x="615462" y="6418230"/>
              <a:ext cx="1096107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  <a:latin typeface="Montserrat Medium" panose="00000600000000000000" pitchFamily="2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With </a:t>
              </a:r>
              <a:r>
                <a:rPr lang="en-US" sz="1600" b="1" dirty="0">
                  <a:solidFill>
                    <a:schemeClr val="bg1"/>
                  </a:solidFill>
                  <a:latin typeface="Montserrat Medium" panose="00000600000000000000" pitchFamily="2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wishes for </a:t>
              </a:r>
              <a:r>
                <a:rPr lang="en-US" sz="1600" b="1" dirty="0" smtClean="0">
                  <a:solidFill>
                    <a:schemeClr val="bg1"/>
                  </a:solidFill>
                  <a:latin typeface="Montserrat Medium" panose="00000600000000000000" pitchFamily="2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success </a:t>
              </a:r>
              <a:r>
                <a:rPr lang="en-US" sz="1600" b="1" dirty="0">
                  <a:solidFill>
                    <a:schemeClr val="bg1"/>
                  </a:solidFill>
                  <a:latin typeface="Montserrat Medium" panose="00000600000000000000" pitchFamily="2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By</a:t>
              </a:r>
              <a:r>
                <a:rPr lang="en-US" sz="1600" b="1" dirty="0" smtClean="0">
                  <a:solidFill>
                    <a:schemeClr val="bg1"/>
                  </a:solidFill>
                  <a:latin typeface="Montserrat Medium" panose="00000600000000000000" pitchFamily="2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en-US" sz="1600" b="1" dirty="0" smtClean="0">
                  <a:solidFill>
                    <a:schemeClr val="bg2">
                      <a:lumMod val="25000"/>
                    </a:schemeClr>
                  </a:solidFill>
                  <a:latin typeface="Montserrat Medium" panose="00000600000000000000" pitchFamily="2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Eslam Khder</a:t>
              </a:r>
              <a:endParaRPr lang="en-IN" sz="1600" b="1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="" xmlns:a16="http://schemas.microsoft.com/office/drawing/2014/main" id="{0F98818E-05C3-476B-B26F-4CA9A095DFA0}"/>
              </a:ext>
            </a:extLst>
          </p:cNvPr>
          <p:cNvGrpSpPr/>
          <p:nvPr/>
        </p:nvGrpSpPr>
        <p:grpSpPr>
          <a:xfrm>
            <a:off x="0" y="134669"/>
            <a:ext cx="12192000" cy="523862"/>
            <a:chOff x="0" y="134669"/>
            <a:chExt cx="12192000" cy="523862"/>
          </a:xfrm>
        </p:grpSpPr>
        <p:cxnSp>
          <p:nvCxnSpPr>
            <p:cNvPr id="82" name="Straight Connector 81">
              <a:extLst>
                <a:ext uri="{FF2B5EF4-FFF2-40B4-BE49-F238E27FC236}">
                  <a16:creationId xmlns="" xmlns:a16="http://schemas.microsoft.com/office/drawing/2014/main" id="{1149ED67-9EBD-4AB1-9D34-C031A5CF52EA}"/>
                </a:ext>
              </a:extLst>
            </p:cNvPr>
            <p:cNvCxnSpPr/>
            <p:nvPr/>
          </p:nvCxnSpPr>
          <p:spPr>
            <a:xfrm>
              <a:off x="0" y="658531"/>
              <a:ext cx="12192000" cy="0"/>
            </a:xfrm>
            <a:prstGeom prst="line">
              <a:avLst/>
            </a:prstGeom>
            <a:ln w="114300" cmpd="dbl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="" xmlns:a16="http://schemas.microsoft.com/office/drawing/2014/main" id="{4046B748-694E-4F5E-9F70-4F7B59D5282C}"/>
                </a:ext>
              </a:extLst>
            </p:cNvPr>
            <p:cNvSpPr txBox="1"/>
            <p:nvPr/>
          </p:nvSpPr>
          <p:spPr>
            <a:xfrm>
              <a:off x="222738" y="134669"/>
              <a:ext cx="1179341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Training</a:t>
              </a:r>
              <a:endParaRPr lang="en-IN" sz="20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109" name="Rounded Rectangle 130">
            <a:extLst>
              <a:ext uri="{FF2B5EF4-FFF2-40B4-BE49-F238E27FC236}">
                <a16:creationId xmlns="" xmlns:a16="http://schemas.microsoft.com/office/drawing/2014/main" id="{095B0865-CDF1-4BCF-81AE-CEDB4F64CF6A}"/>
              </a:ext>
            </a:extLst>
          </p:cNvPr>
          <p:cNvSpPr/>
          <p:nvPr/>
        </p:nvSpPr>
        <p:spPr>
          <a:xfrm>
            <a:off x="7566079" y="788847"/>
            <a:ext cx="1516063" cy="242642"/>
          </a:xfrm>
          <a:prstGeom prst="round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tx2">
                  <a:lumMod val="75000"/>
                </a:schemeClr>
              </a:gs>
            </a:gsLst>
            <a:lin ang="54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Wednesday</a:t>
            </a:r>
            <a:endParaRPr lang="nb-NO" sz="1600" dirty="0">
              <a:solidFill>
                <a:srgbClr val="FFFFFF"/>
              </a:solidFill>
              <a:ea typeface="ＭＳ Ｐゴシック" pitchFamily="-109" charset="-128"/>
            </a:endParaRPr>
          </a:p>
        </p:txBody>
      </p:sp>
      <p:sp>
        <p:nvSpPr>
          <p:cNvPr id="110" name="Rounded Rectangle 130">
            <a:extLst>
              <a:ext uri="{FF2B5EF4-FFF2-40B4-BE49-F238E27FC236}">
                <a16:creationId xmlns="" xmlns:a16="http://schemas.microsoft.com/office/drawing/2014/main" id="{095B0865-CDF1-4BCF-81AE-CEDB4F64CF6A}"/>
              </a:ext>
            </a:extLst>
          </p:cNvPr>
          <p:cNvSpPr/>
          <p:nvPr/>
        </p:nvSpPr>
        <p:spPr>
          <a:xfrm>
            <a:off x="9097375" y="795241"/>
            <a:ext cx="1496389" cy="236247"/>
          </a:xfrm>
          <a:prstGeom prst="round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tx2">
                  <a:lumMod val="75000"/>
                </a:schemeClr>
              </a:gs>
            </a:gsLst>
            <a:lin ang="54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Thursday</a:t>
            </a:r>
            <a:endParaRPr lang="nb-NO">
              <a:solidFill>
                <a:srgbClr val="FFFFFF"/>
              </a:solidFill>
              <a:ea typeface="ＭＳ Ｐゴシック" pitchFamily="-109" charset="-128"/>
            </a:endParaRPr>
          </a:p>
        </p:txBody>
      </p:sp>
      <p:sp>
        <p:nvSpPr>
          <p:cNvPr id="111" name="Rounded Rectangle 130">
            <a:extLst>
              <a:ext uri="{FF2B5EF4-FFF2-40B4-BE49-F238E27FC236}">
                <a16:creationId xmlns="" xmlns:a16="http://schemas.microsoft.com/office/drawing/2014/main" id="{095B0865-CDF1-4BCF-81AE-CEDB4F64CF6A}"/>
              </a:ext>
            </a:extLst>
          </p:cNvPr>
          <p:cNvSpPr/>
          <p:nvPr/>
        </p:nvSpPr>
        <p:spPr>
          <a:xfrm>
            <a:off x="10618822" y="804120"/>
            <a:ext cx="1341807" cy="236247"/>
          </a:xfrm>
          <a:prstGeom prst="round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tx2">
                  <a:lumMod val="75000"/>
                </a:schemeClr>
              </a:gs>
            </a:gsLst>
            <a:lin ang="54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b-NO" b="1" dirty="0">
                <a:solidFill>
                  <a:srgbClr val="FFFFFF"/>
                </a:solidFill>
                <a:ea typeface="ＭＳ Ｐゴシック" pitchFamily="-109" charset="-128"/>
              </a:rPr>
              <a:t>friday</a:t>
            </a:r>
          </a:p>
        </p:txBody>
      </p:sp>
      <p:grpSp>
        <p:nvGrpSpPr>
          <p:cNvPr id="131" name="Group 84">
            <a:extLst>
              <a:ext uri="{FF2B5EF4-FFF2-40B4-BE49-F238E27FC236}">
                <a16:creationId xmlns="" xmlns:a16="http://schemas.microsoft.com/office/drawing/2014/main" id="{54F31252-5614-4287-90DC-1EC19423B2D2}"/>
              </a:ext>
            </a:extLst>
          </p:cNvPr>
          <p:cNvGrpSpPr>
            <a:grpSpLocks/>
          </p:cNvGrpSpPr>
          <p:nvPr/>
        </p:nvGrpSpPr>
        <p:grpSpPr bwMode="auto">
          <a:xfrm>
            <a:off x="9194480" y="4872718"/>
            <a:ext cx="1143916" cy="1277067"/>
            <a:chOff x="6629400" y="4267200"/>
            <a:chExt cx="2514600" cy="2808859"/>
          </a:xfrm>
        </p:grpSpPr>
        <p:sp>
          <p:nvSpPr>
            <p:cNvPr id="132" name="Folded Corner 170">
              <a:extLst>
                <a:ext uri="{FF2B5EF4-FFF2-40B4-BE49-F238E27FC236}">
                  <a16:creationId xmlns="" xmlns:a16="http://schemas.microsoft.com/office/drawing/2014/main" id="{DC6A66A1-8AEF-44AD-8FDE-415AFD8662E6}"/>
                </a:ext>
              </a:extLst>
            </p:cNvPr>
            <p:cNvSpPr/>
            <p:nvPr/>
          </p:nvSpPr>
          <p:spPr>
            <a:xfrm>
              <a:off x="6629400" y="4267200"/>
              <a:ext cx="2514600" cy="2590800"/>
            </a:xfrm>
            <a:prstGeom prst="foldedCorner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80000">
                  <a:schemeClr val="bg1"/>
                </a:gs>
                <a:gs pos="100000">
                  <a:schemeClr val="bg1"/>
                </a:gs>
              </a:gsLst>
            </a:gradFill>
            <a:ln>
              <a:solidFill>
                <a:schemeClr val="bg1">
                  <a:lumMod val="85000"/>
                </a:schemeClr>
              </a:solidFill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  <a:reflection stA="50000" endPos="34000" dist="12700" dir="5400000" sy="-100000" algn="bl" rotWithShape="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b-NO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="" xmlns:a16="http://schemas.microsoft.com/office/drawing/2014/main" id="{6199938B-B16D-4D9E-83E6-96B204204B91}"/>
                </a:ext>
              </a:extLst>
            </p:cNvPr>
            <p:cNvSpPr txBox="1"/>
            <p:nvPr/>
          </p:nvSpPr>
          <p:spPr>
            <a:xfrm>
              <a:off x="6902452" y="5249222"/>
              <a:ext cx="2047800" cy="182683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nb-NO" sz="4800" dirty="0" smtClean="0">
                  <a:solidFill>
                    <a:schemeClr val="bg2">
                      <a:lumMod val="50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 9</a:t>
              </a:r>
              <a:endParaRPr lang="nb-NO" sz="4800" dirty="0">
                <a:solidFill>
                  <a:schemeClr val="bg2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134" name="Ellipse 45">
              <a:extLst>
                <a:ext uri="{FF2B5EF4-FFF2-40B4-BE49-F238E27FC236}">
                  <a16:creationId xmlns="" xmlns:a16="http://schemas.microsoft.com/office/drawing/2014/main" id="{419A9448-744F-4517-A69D-E55110B378C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374326" flipH="1">
              <a:off x="6762980" y="4268843"/>
              <a:ext cx="2176325" cy="1677787"/>
            </a:xfrm>
            <a:prstGeom prst="ellipse">
              <a:avLst/>
            </a:prstGeom>
            <a:gradFill rotWithShape="1">
              <a:gsLst>
                <a:gs pos="0">
                  <a:srgbClr val="FFFCF9">
                    <a:alpha val="76000"/>
                  </a:srgbClr>
                </a:gs>
                <a:gs pos="100000">
                  <a:srgbClr val="FFFFFF">
                    <a:alpha val="30000"/>
                  </a:srgbClr>
                </a:gs>
              </a:gsLst>
              <a:lin ang="5400000"/>
            </a:gradFill>
            <a:ln w="9525">
              <a:noFill/>
              <a:round/>
              <a:headEnd/>
              <a:tailEnd/>
            </a:ln>
            <a:effectLst>
              <a:softEdge rad="50800"/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algn="ctr" eaLnBrk="1" hangingPunct="1">
                <a:defRPr/>
              </a:pPr>
              <a:endParaRPr lang="en-US" sz="1800" u="sng">
                <a:solidFill>
                  <a:srgbClr val="FFFFFF"/>
                </a:solidFill>
                <a:latin typeface="Calibri" pitchFamily="-109" charset="0"/>
              </a:endParaRPr>
            </a:p>
          </p:txBody>
        </p:sp>
        <p:sp>
          <p:nvSpPr>
            <p:cNvPr id="135" name="TextBox 88">
              <a:extLst>
                <a:ext uri="{FF2B5EF4-FFF2-40B4-BE49-F238E27FC236}">
                  <a16:creationId xmlns="" xmlns:a16="http://schemas.microsoft.com/office/drawing/2014/main" id="{1665D078-3C8C-45F8-ACD7-8C1E99D459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9400" y="4578349"/>
              <a:ext cx="2514600" cy="9138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100" b="1" dirty="0">
                  <a:latin typeface="Montserrat Medium" panose="00000600000000000000" pitchFamily="2" charset="0"/>
                </a:rPr>
                <a:t>March</a:t>
              </a:r>
              <a:endParaRPr lang="nb-NO" sz="1100" b="1" dirty="0">
                <a:latin typeface="Montserrat Medium" panose="00000600000000000000" pitchFamily="2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  <a:p>
              <a:pPr algn="ctr"/>
              <a:r>
                <a:rPr lang="en-US" sz="10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Thursday</a:t>
              </a:r>
            </a:p>
          </p:txBody>
        </p:sp>
        <p:grpSp>
          <p:nvGrpSpPr>
            <p:cNvPr id="136" name="Group 89">
              <a:extLst>
                <a:ext uri="{FF2B5EF4-FFF2-40B4-BE49-F238E27FC236}">
                  <a16:creationId xmlns="" xmlns:a16="http://schemas.microsoft.com/office/drawing/2014/main" id="{A217ED38-0F2E-43C9-9AC6-405CA04230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1800" y="4419600"/>
              <a:ext cx="2209800" cy="152400"/>
              <a:chOff x="5029200" y="2667000"/>
              <a:chExt cx="2209800" cy="152400"/>
            </a:xfrm>
          </p:grpSpPr>
          <p:sp>
            <p:nvSpPr>
              <p:cNvPr id="137" name="Oval 136">
                <a:extLst>
                  <a:ext uri="{FF2B5EF4-FFF2-40B4-BE49-F238E27FC236}">
                    <a16:creationId xmlns="" xmlns:a16="http://schemas.microsoft.com/office/drawing/2014/main" id="{925111C8-9F8C-4B08-AA88-466E4573C9C0}"/>
                  </a:ext>
                </a:extLst>
              </p:cNvPr>
              <p:cNvSpPr/>
              <p:nvPr/>
            </p:nvSpPr>
            <p:spPr>
              <a:xfrm>
                <a:off x="5029200" y="2667000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algn="ctr" eaLnBrk="1" hangingPunct="1">
                  <a:defRPr/>
                </a:pPr>
                <a:endParaRPr lang="nb-NO" sz="1800">
                  <a:solidFill>
                    <a:srgbClr val="FFFFFF"/>
                  </a:solidFill>
                  <a:latin typeface="Calibri" pitchFamily="-109" charset="0"/>
                </a:endParaRPr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="" xmlns:a16="http://schemas.microsoft.com/office/drawing/2014/main" id="{C261A381-173A-4452-BECC-1628549D376F}"/>
                  </a:ext>
                </a:extLst>
              </p:cNvPr>
              <p:cNvSpPr/>
              <p:nvPr/>
            </p:nvSpPr>
            <p:spPr>
              <a:xfrm>
                <a:off x="7086600" y="2667000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algn="ctr" eaLnBrk="1" hangingPunct="1">
                  <a:defRPr/>
                </a:pPr>
                <a:endParaRPr lang="nb-NO" sz="1800">
                  <a:solidFill>
                    <a:srgbClr val="FFFFFF"/>
                  </a:solidFill>
                  <a:latin typeface="Calibri" pitchFamily="-109" charset="0"/>
                </a:endParaRPr>
              </a:p>
            </p:txBody>
          </p:sp>
        </p:grpSp>
      </p:grpSp>
      <p:grpSp>
        <p:nvGrpSpPr>
          <p:cNvPr id="139" name="Group 75">
            <a:extLst>
              <a:ext uri="{FF2B5EF4-FFF2-40B4-BE49-F238E27FC236}">
                <a16:creationId xmlns="" xmlns:a16="http://schemas.microsoft.com/office/drawing/2014/main" id="{B32ECF3A-C93D-43F7-A704-0D02424C1D00}"/>
              </a:ext>
            </a:extLst>
          </p:cNvPr>
          <p:cNvGrpSpPr>
            <a:grpSpLocks/>
          </p:cNvGrpSpPr>
          <p:nvPr/>
        </p:nvGrpSpPr>
        <p:grpSpPr bwMode="auto">
          <a:xfrm>
            <a:off x="7544528" y="4831910"/>
            <a:ext cx="1430718" cy="1475034"/>
            <a:chOff x="6629400" y="4267200"/>
            <a:chExt cx="2514600" cy="2590800"/>
          </a:xfrm>
        </p:grpSpPr>
        <p:sp>
          <p:nvSpPr>
            <p:cNvPr id="140" name="Folded Corner 177">
              <a:extLst>
                <a:ext uri="{FF2B5EF4-FFF2-40B4-BE49-F238E27FC236}">
                  <a16:creationId xmlns="" xmlns:a16="http://schemas.microsoft.com/office/drawing/2014/main" id="{43D33D10-F499-4691-90B0-6878F573A9A6}"/>
                </a:ext>
              </a:extLst>
            </p:cNvPr>
            <p:cNvSpPr/>
            <p:nvPr/>
          </p:nvSpPr>
          <p:spPr>
            <a:xfrm>
              <a:off x="6629400" y="4267200"/>
              <a:ext cx="2514600" cy="2590800"/>
            </a:xfrm>
            <a:prstGeom prst="foldedCorner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80000">
                  <a:schemeClr val="bg1"/>
                </a:gs>
                <a:gs pos="100000">
                  <a:schemeClr val="bg1"/>
                </a:gs>
              </a:gsLst>
            </a:gradFill>
            <a:ln>
              <a:solidFill>
                <a:schemeClr val="bg1">
                  <a:lumMod val="85000"/>
                </a:schemeClr>
              </a:solidFill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  <a:reflection stA="50000" endPos="34000" dist="12700" dir="5400000" sy="-100000" algn="bl" rotWithShape="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b-NO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="" xmlns:a16="http://schemas.microsoft.com/office/drawing/2014/main" id="{3B83E40A-166B-4B6B-AE80-4516DB36FF34}"/>
                </a:ext>
              </a:extLst>
            </p:cNvPr>
            <p:cNvSpPr txBox="1"/>
            <p:nvPr/>
          </p:nvSpPr>
          <p:spPr>
            <a:xfrm>
              <a:off x="6810244" y="5245801"/>
              <a:ext cx="1817474" cy="1459591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nb-NO" sz="4800" dirty="0" smtClean="0">
                  <a:solidFill>
                    <a:schemeClr val="bg2">
                      <a:lumMod val="50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  8</a:t>
              </a:r>
              <a:endParaRPr lang="nb-NO" sz="4800" dirty="0">
                <a:solidFill>
                  <a:schemeClr val="bg2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142" name="Ellipse 45">
              <a:extLst>
                <a:ext uri="{FF2B5EF4-FFF2-40B4-BE49-F238E27FC236}">
                  <a16:creationId xmlns="" xmlns:a16="http://schemas.microsoft.com/office/drawing/2014/main" id="{FFFBBF0D-9D6B-4687-815E-BB16A825618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374326" flipH="1">
              <a:off x="6762980" y="4268843"/>
              <a:ext cx="2176326" cy="1677786"/>
            </a:xfrm>
            <a:prstGeom prst="ellipse">
              <a:avLst/>
            </a:prstGeom>
            <a:gradFill rotWithShape="1">
              <a:gsLst>
                <a:gs pos="0">
                  <a:srgbClr val="FFFCF9">
                    <a:alpha val="76000"/>
                  </a:srgbClr>
                </a:gs>
                <a:gs pos="100000">
                  <a:srgbClr val="FFFFFF">
                    <a:alpha val="30000"/>
                  </a:srgbClr>
                </a:gs>
              </a:gsLst>
              <a:lin ang="5400000"/>
            </a:gradFill>
            <a:ln w="9525">
              <a:noFill/>
              <a:round/>
              <a:headEnd/>
              <a:tailEnd/>
            </a:ln>
            <a:effectLst>
              <a:softEdge rad="50800"/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algn="ctr" eaLnBrk="1" hangingPunct="1">
                <a:defRPr/>
              </a:pPr>
              <a:endParaRPr lang="en-US" sz="1800" u="sng" dirty="0">
                <a:solidFill>
                  <a:srgbClr val="FFFFFF"/>
                </a:solidFill>
                <a:latin typeface="Calibri" pitchFamily="-109" charset="0"/>
              </a:endParaRPr>
            </a:p>
          </p:txBody>
        </p:sp>
        <p:sp>
          <p:nvSpPr>
            <p:cNvPr id="143" name="TextBox 79">
              <a:extLst>
                <a:ext uri="{FF2B5EF4-FFF2-40B4-BE49-F238E27FC236}">
                  <a16:creationId xmlns="" xmlns:a16="http://schemas.microsoft.com/office/drawing/2014/main" id="{F00CFA1D-692C-45E1-8102-03DEAC2123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9400" y="4578351"/>
              <a:ext cx="2514600" cy="756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100" b="1" dirty="0">
                  <a:latin typeface="Montserrat Medium" panose="00000600000000000000" pitchFamily="2" charset="0"/>
                </a:rPr>
                <a:t>March</a:t>
              </a:r>
              <a:endParaRPr lang="nb-NO" sz="1100" b="1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  <a:p>
              <a:pPr algn="ctr"/>
              <a:r>
                <a:rPr 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ontserrat Medium" panose="00000600000000000000" pitchFamily="2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Wednesday</a:t>
              </a:r>
            </a:p>
          </p:txBody>
        </p:sp>
        <p:grpSp>
          <p:nvGrpSpPr>
            <p:cNvPr id="144" name="Group 80">
              <a:extLst>
                <a:ext uri="{FF2B5EF4-FFF2-40B4-BE49-F238E27FC236}">
                  <a16:creationId xmlns="" xmlns:a16="http://schemas.microsoft.com/office/drawing/2014/main" id="{2D1B5833-CB9F-42BA-B134-4D83F23360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1800" y="4419600"/>
              <a:ext cx="2209800" cy="152400"/>
              <a:chOff x="5029200" y="2667000"/>
              <a:chExt cx="2209800" cy="152400"/>
            </a:xfrm>
          </p:grpSpPr>
          <p:sp>
            <p:nvSpPr>
              <p:cNvPr id="145" name="Oval 144">
                <a:extLst>
                  <a:ext uri="{FF2B5EF4-FFF2-40B4-BE49-F238E27FC236}">
                    <a16:creationId xmlns="" xmlns:a16="http://schemas.microsoft.com/office/drawing/2014/main" id="{BB61C6A1-86F2-4996-BA5A-1D282AE5DFE6}"/>
                  </a:ext>
                </a:extLst>
              </p:cNvPr>
              <p:cNvSpPr/>
              <p:nvPr/>
            </p:nvSpPr>
            <p:spPr>
              <a:xfrm>
                <a:off x="5029200" y="2667000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algn="ctr" eaLnBrk="1" hangingPunct="1">
                  <a:defRPr/>
                </a:pPr>
                <a:endParaRPr lang="nb-NO" sz="1800">
                  <a:solidFill>
                    <a:srgbClr val="FFFFFF"/>
                  </a:solidFill>
                  <a:latin typeface="Calibri" pitchFamily="-109" charset="0"/>
                </a:endParaRPr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="" xmlns:a16="http://schemas.microsoft.com/office/drawing/2014/main" id="{E8A82469-CF80-4DC2-8341-1DE5C2CF517E}"/>
                  </a:ext>
                </a:extLst>
              </p:cNvPr>
              <p:cNvSpPr/>
              <p:nvPr/>
            </p:nvSpPr>
            <p:spPr>
              <a:xfrm>
                <a:off x="7086600" y="2667000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algn="ctr" eaLnBrk="1" hangingPunct="1">
                  <a:defRPr/>
                </a:pPr>
                <a:endParaRPr lang="nb-NO" sz="1800">
                  <a:solidFill>
                    <a:srgbClr val="FFFFFF"/>
                  </a:solidFill>
                  <a:latin typeface="Calibri" pitchFamily="-109" charset="0"/>
                </a:endParaRPr>
              </a:p>
            </p:txBody>
          </p:sp>
        </p:grpSp>
      </p:grpSp>
      <p:grpSp>
        <p:nvGrpSpPr>
          <p:cNvPr id="147" name="Group 75">
            <a:extLst>
              <a:ext uri="{FF2B5EF4-FFF2-40B4-BE49-F238E27FC236}">
                <a16:creationId xmlns="" xmlns:a16="http://schemas.microsoft.com/office/drawing/2014/main" id="{B32ECF3A-C93D-43F7-A704-0D02424C1D00}"/>
              </a:ext>
            </a:extLst>
          </p:cNvPr>
          <p:cNvGrpSpPr>
            <a:grpSpLocks/>
          </p:cNvGrpSpPr>
          <p:nvPr/>
        </p:nvGrpSpPr>
        <p:grpSpPr bwMode="auto">
          <a:xfrm>
            <a:off x="10589203" y="4805610"/>
            <a:ext cx="1430718" cy="1475034"/>
            <a:chOff x="6629400" y="4267200"/>
            <a:chExt cx="2514600" cy="2590800"/>
          </a:xfrm>
        </p:grpSpPr>
        <p:sp>
          <p:nvSpPr>
            <p:cNvPr id="148" name="Folded Corner 177">
              <a:extLst>
                <a:ext uri="{FF2B5EF4-FFF2-40B4-BE49-F238E27FC236}">
                  <a16:creationId xmlns="" xmlns:a16="http://schemas.microsoft.com/office/drawing/2014/main" id="{43D33D10-F499-4691-90B0-6878F573A9A6}"/>
                </a:ext>
              </a:extLst>
            </p:cNvPr>
            <p:cNvSpPr/>
            <p:nvPr/>
          </p:nvSpPr>
          <p:spPr>
            <a:xfrm>
              <a:off x="6629400" y="4267200"/>
              <a:ext cx="2514600" cy="2590800"/>
            </a:xfrm>
            <a:prstGeom prst="foldedCorner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80000">
                  <a:schemeClr val="bg1"/>
                </a:gs>
                <a:gs pos="100000">
                  <a:schemeClr val="bg1"/>
                </a:gs>
              </a:gsLst>
            </a:gradFill>
            <a:ln>
              <a:solidFill>
                <a:schemeClr val="bg1">
                  <a:lumMod val="85000"/>
                </a:schemeClr>
              </a:solidFill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  <a:reflection stA="50000" endPos="34000" dist="12700" dir="5400000" sy="-100000" algn="bl" rotWithShape="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b-NO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="" xmlns:a16="http://schemas.microsoft.com/office/drawing/2014/main" id="{3B83E40A-166B-4B6B-AE80-4516DB36FF34}"/>
                </a:ext>
              </a:extLst>
            </p:cNvPr>
            <p:cNvSpPr txBox="1"/>
            <p:nvPr/>
          </p:nvSpPr>
          <p:spPr>
            <a:xfrm>
              <a:off x="7097927" y="5244926"/>
              <a:ext cx="1817474" cy="1459591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nb-NO" sz="4800" dirty="0" smtClean="0">
                  <a:solidFill>
                    <a:schemeClr val="bg2">
                      <a:lumMod val="50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10</a:t>
              </a:r>
              <a:endParaRPr lang="nb-NO" sz="4800" dirty="0">
                <a:solidFill>
                  <a:schemeClr val="bg2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150" name="Ellipse 45">
              <a:extLst>
                <a:ext uri="{FF2B5EF4-FFF2-40B4-BE49-F238E27FC236}">
                  <a16:creationId xmlns="" xmlns:a16="http://schemas.microsoft.com/office/drawing/2014/main" id="{FFFBBF0D-9D6B-4687-815E-BB16A825618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374326" flipH="1">
              <a:off x="6762980" y="4268843"/>
              <a:ext cx="2176325" cy="1677787"/>
            </a:xfrm>
            <a:prstGeom prst="ellipse">
              <a:avLst/>
            </a:prstGeom>
            <a:gradFill rotWithShape="1">
              <a:gsLst>
                <a:gs pos="0">
                  <a:srgbClr val="FFFCF9">
                    <a:alpha val="76000"/>
                  </a:srgbClr>
                </a:gs>
                <a:gs pos="100000">
                  <a:srgbClr val="FFFFFF">
                    <a:alpha val="30000"/>
                  </a:srgbClr>
                </a:gs>
              </a:gsLst>
              <a:lin ang="5400000"/>
            </a:gradFill>
            <a:ln w="9525">
              <a:noFill/>
              <a:round/>
              <a:headEnd/>
              <a:tailEnd/>
            </a:ln>
            <a:effectLst>
              <a:softEdge rad="50800"/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algn="ctr" eaLnBrk="1" hangingPunct="1">
                <a:defRPr/>
              </a:pPr>
              <a:endParaRPr lang="en-US" sz="1800" u="sng" dirty="0">
                <a:solidFill>
                  <a:srgbClr val="FFFFFF"/>
                </a:solidFill>
                <a:latin typeface="Calibri" pitchFamily="-109" charset="0"/>
              </a:endParaRPr>
            </a:p>
          </p:txBody>
        </p:sp>
        <p:sp>
          <p:nvSpPr>
            <p:cNvPr id="151" name="TextBox 79">
              <a:extLst>
                <a:ext uri="{FF2B5EF4-FFF2-40B4-BE49-F238E27FC236}">
                  <a16:creationId xmlns="" xmlns:a16="http://schemas.microsoft.com/office/drawing/2014/main" id="{F00CFA1D-692C-45E1-8102-03DEAC2123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9400" y="4578351"/>
              <a:ext cx="2514600" cy="7297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100" b="1" dirty="0">
                  <a:latin typeface="Montserrat Medium" panose="00000600000000000000" pitchFamily="2" charset="0"/>
                </a:rPr>
                <a:t>March</a:t>
              </a:r>
              <a:endParaRPr lang="nb-NO" sz="1100" b="1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  <a:p>
              <a:pPr algn="ctr"/>
              <a:r>
                <a:rPr lang="nb-NO" sz="1000" b="1" dirty="0">
                  <a:solidFill>
                    <a:srgbClr val="FFFFFF"/>
                  </a:solidFill>
                  <a:ea typeface="ＭＳ Ｐゴシック" pitchFamily="-109" charset="-128"/>
                </a:rPr>
                <a:t>friday</a:t>
              </a:r>
              <a:endParaRPr lang="en-US" sz="1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grpSp>
          <p:nvGrpSpPr>
            <p:cNvPr id="152" name="Group 80">
              <a:extLst>
                <a:ext uri="{FF2B5EF4-FFF2-40B4-BE49-F238E27FC236}">
                  <a16:creationId xmlns="" xmlns:a16="http://schemas.microsoft.com/office/drawing/2014/main" id="{2D1B5833-CB9F-42BA-B134-4D83F23360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1800" y="4419600"/>
              <a:ext cx="2209800" cy="152400"/>
              <a:chOff x="5029200" y="2667000"/>
              <a:chExt cx="2209800" cy="152400"/>
            </a:xfrm>
          </p:grpSpPr>
          <p:sp>
            <p:nvSpPr>
              <p:cNvPr id="153" name="Oval 152">
                <a:extLst>
                  <a:ext uri="{FF2B5EF4-FFF2-40B4-BE49-F238E27FC236}">
                    <a16:creationId xmlns="" xmlns:a16="http://schemas.microsoft.com/office/drawing/2014/main" id="{BB61C6A1-86F2-4996-BA5A-1D282AE5DFE6}"/>
                  </a:ext>
                </a:extLst>
              </p:cNvPr>
              <p:cNvSpPr/>
              <p:nvPr/>
            </p:nvSpPr>
            <p:spPr>
              <a:xfrm>
                <a:off x="5029200" y="2667000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algn="ctr" eaLnBrk="1" hangingPunct="1">
                  <a:defRPr/>
                </a:pPr>
                <a:endParaRPr lang="nb-NO" sz="1800">
                  <a:solidFill>
                    <a:srgbClr val="FFFFFF"/>
                  </a:solidFill>
                  <a:latin typeface="Calibri" pitchFamily="-109" charset="0"/>
                </a:endParaRPr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="" xmlns:a16="http://schemas.microsoft.com/office/drawing/2014/main" id="{E8A82469-CF80-4DC2-8341-1DE5C2CF517E}"/>
                  </a:ext>
                </a:extLst>
              </p:cNvPr>
              <p:cNvSpPr/>
              <p:nvPr/>
            </p:nvSpPr>
            <p:spPr>
              <a:xfrm>
                <a:off x="7086600" y="2667000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algn="ctr" eaLnBrk="1" hangingPunct="1">
                  <a:defRPr/>
                </a:pPr>
                <a:endParaRPr lang="nb-NO" sz="1800">
                  <a:solidFill>
                    <a:srgbClr val="FFFFFF"/>
                  </a:solidFill>
                  <a:latin typeface="Calibri" pitchFamily="-109" charset="0"/>
                </a:endParaRPr>
              </a:p>
            </p:txBody>
          </p:sp>
        </p:grpSp>
      </p:grpSp>
      <p:sp>
        <p:nvSpPr>
          <p:cNvPr id="185" name="Rectangle 184">
            <a:extLst>
              <a:ext uri="{FF2B5EF4-FFF2-40B4-BE49-F238E27FC236}">
                <a16:creationId xmlns="" xmlns:a16="http://schemas.microsoft.com/office/drawing/2014/main" id="{1405CAC4-2D1C-4229-AA0F-B98CF003AC15}"/>
              </a:ext>
            </a:extLst>
          </p:cNvPr>
          <p:cNvSpPr/>
          <p:nvPr/>
        </p:nvSpPr>
        <p:spPr>
          <a:xfrm>
            <a:off x="7561439" y="1067858"/>
            <a:ext cx="4399189" cy="1033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b-NO" b="1" dirty="0">
              <a:solidFill>
                <a:srgbClr val="FFFFFF"/>
              </a:solidFill>
              <a:ea typeface="ＭＳ Ｐゴシック" pitchFamily="-109" charset="-128"/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="" xmlns:a16="http://schemas.microsoft.com/office/drawing/2014/main" id="{1392886C-67BB-4DE6-BF9B-69995DDA8E0C}"/>
              </a:ext>
            </a:extLst>
          </p:cNvPr>
          <p:cNvSpPr/>
          <p:nvPr/>
        </p:nvSpPr>
        <p:spPr>
          <a:xfrm>
            <a:off x="7558142" y="2129218"/>
            <a:ext cx="4402486" cy="1200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b-NO">
              <a:solidFill>
                <a:srgbClr val="FFFFFF"/>
              </a:solidFill>
              <a:ea typeface="ＭＳ Ｐゴシック" pitchFamily="-109" charset="-128"/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="" xmlns:a16="http://schemas.microsoft.com/office/drawing/2014/main" id="{5421BC65-6DE5-469E-A735-602730B4BF92}"/>
              </a:ext>
            </a:extLst>
          </p:cNvPr>
          <p:cNvSpPr/>
          <p:nvPr/>
        </p:nvSpPr>
        <p:spPr>
          <a:xfrm>
            <a:off x="7574601" y="3359975"/>
            <a:ext cx="4390563" cy="1300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b-NO" b="1">
              <a:solidFill>
                <a:srgbClr val="FFFFFF"/>
              </a:solidFill>
              <a:ea typeface="ＭＳ Ｐゴシック" pitchFamily="-109" charset="-128"/>
            </a:endParaRPr>
          </a:p>
        </p:txBody>
      </p:sp>
      <p:cxnSp>
        <p:nvCxnSpPr>
          <p:cNvPr id="188" name="Straight Connector 187">
            <a:extLst>
              <a:ext uri="{FF2B5EF4-FFF2-40B4-BE49-F238E27FC236}">
                <a16:creationId xmlns="" xmlns:a16="http://schemas.microsoft.com/office/drawing/2014/main" id="{9F2ABBC4-7F13-4643-8226-B88BB1DCD357}"/>
              </a:ext>
            </a:extLst>
          </p:cNvPr>
          <p:cNvCxnSpPr/>
          <p:nvPr/>
        </p:nvCxnSpPr>
        <p:spPr>
          <a:xfrm rot="5400000">
            <a:off x="7119761" y="2881223"/>
            <a:ext cx="4054475" cy="1588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="" xmlns:a16="http://schemas.microsoft.com/office/drawing/2014/main" id="{9F2ABBC4-7F13-4643-8226-B88BB1DCD357}"/>
              </a:ext>
            </a:extLst>
          </p:cNvPr>
          <p:cNvCxnSpPr/>
          <p:nvPr/>
        </p:nvCxnSpPr>
        <p:spPr>
          <a:xfrm rot="5400000">
            <a:off x="8560488" y="2813783"/>
            <a:ext cx="4054475" cy="1588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 rot="16200000">
            <a:off x="-1104012" y="2785422"/>
            <a:ext cx="345291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Tasks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20853" y="1196681"/>
            <a:ext cx="148801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EG" sz="900" b="1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#1 كواليس حاسبات ومعلومات وتعلم برمجة من الصفر </a:t>
            </a:r>
            <a:r>
              <a:rPr lang="en-US" sz="900" b="1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 </a:t>
            </a:r>
            <a:r>
              <a:rPr lang="en-US" sz="900" b="1" cap="none" spc="0" dirty="0" err="1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c++</a:t>
            </a:r>
            <a:endParaRPr lang="en-US" sz="900" b="1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91403" y="1615769"/>
            <a:ext cx="1558184" cy="4026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EG" sz="1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4"/>
              </a:rPr>
              <a:t>#2 كواليس حاسبات ومعلومات  وتعلم برمجة من الصفر </a:t>
            </a:r>
            <a:r>
              <a:rPr lang="en-US" sz="1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4"/>
              </a:rPr>
              <a:t> </a:t>
            </a:r>
            <a:r>
              <a:rPr lang="en-US" sz="1000" b="1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4"/>
              </a:rPr>
              <a:t>c++</a:t>
            </a:r>
            <a:endParaRPr lang="en-US" sz="1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96618" y="2252728"/>
            <a:ext cx="153648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EG" sz="1200" cap="none" spc="0" dirty="0" smtClean="0">
                <a:ln w="0"/>
                <a:solidFill>
                  <a:schemeClr val="tx1"/>
                </a:solidFill>
                <a:latin typeface="Algerian" panose="04020705040A02060702" pitchFamily="82" charset="0"/>
                <a:cs typeface="+mj-cs"/>
                <a:hlinkClick r:id="rId5"/>
              </a:rPr>
              <a:t>#3 اعمل سيستم لدماغك قبل متتعلم برمجة</a:t>
            </a:r>
            <a:endParaRPr lang="en-US" sz="1200" cap="none" spc="0" dirty="0">
              <a:ln w="0"/>
              <a:solidFill>
                <a:schemeClr val="tx1"/>
              </a:solidFill>
              <a:latin typeface="Algerian" panose="04020705040A02060702" pitchFamily="82" charset="0"/>
              <a:cs typeface="+mj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37458" y="2820905"/>
            <a:ext cx="134431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6"/>
              </a:rPr>
              <a:t>#4 Review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38389" y="3509518"/>
            <a:ext cx="1666820" cy="83946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7"/>
              </a:rPr>
              <a:t>#5 Start &amp; Hi Student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783901" y="1123518"/>
            <a:ext cx="1528550" cy="3460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8"/>
              </a:rPr>
              <a:t>#6 </a:t>
            </a:r>
            <a:r>
              <a:rPr lang="en-US" sz="16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8"/>
              </a:rPr>
              <a:t>DataTypes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44337" y="1507302"/>
            <a:ext cx="135160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9"/>
              </a:rPr>
              <a:t>#7 </a:t>
            </a:r>
            <a:r>
              <a:rPr lang="en-US" sz="1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9"/>
              </a:rPr>
              <a:t>DataTypes</a:t>
            </a:r>
            <a:r>
              <a:rPr 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9"/>
              </a:rPr>
              <a:t> Example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44338" y="2280995"/>
            <a:ext cx="13958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10"/>
              </a:rPr>
              <a:t>#8 Data Types Size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70345" y="2898896"/>
            <a:ext cx="135966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11"/>
              </a:rPr>
              <a:t>#9 Key Word </a:t>
            </a:r>
            <a:r>
              <a:rPr lang="en-US" sz="1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11"/>
              </a:rPr>
              <a:t>cin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801991" y="3548280"/>
            <a:ext cx="152328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12"/>
              </a:rPr>
              <a:t>#10 Operator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329758" y="1078599"/>
            <a:ext cx="159405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13"/>
              </a:rPr>
              <a:t>#11 Increment and Decrement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449457" y="1597434"/>
            <a:ext cx="145745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14"/>
              </a:rPr>
              <a:t>#12    += and -=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346695" y="2509728"/>
            <a:ext cx="15941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15"/>
              </a:rPr>
              <a:t>#13 </a:t>
            </a:r>
            <a:r>
              <a:rPr lang="en-US" sz="16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15"/>
              </a:rPr>
              <a:t>boolean</a:t>
            </a:r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15"/>
              </a:rPr>
              <a:t> </a:t>
            </a:r>
            <a:r>
              <a:rPr lang="en-US" sz="16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15"/>
              </a:rPr>
              <a:t>DataType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381887" y="3771398"/>
            <a:ext cx="148311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16"/>
              </a:rPr>
              <a:t>#14 - Exercise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98673" y="1345296"/>
            <a:ext cx="121475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17"/>
              </a:rPr>
              <a:t>15 - Array</a:t>
            </a:r>
            <a:endParaRPr lang="en-U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913318" y="2588136"/>
            <a:ext cx="168247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18"/>
              </a:rPr>
              <a:t>#16 - 2D Array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008639" y="3771398"/>
            <a:ext cx="150073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19"/>
              </a:rPr>
              <a:t>17- If Condition</a:t>
            </a:r>
            <a:endParaRPr lang="en-US" sz="1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464320" y="1069426"/>
            <a:ext cx="162116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0"/>
              </a:rPr>
              <a:t>#18 OR - AND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466260" y="1582045"/>
            <a:ext cx="163852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1"/>
              </a:rPr>
              <a:t>#19 </a:t>
            </a:r>
            <a:r>
              <a:rPr lang="en-US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1"/>
              </a:rPr>
              <a:t>Codeforces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463109" y="2227557"/>
            <a:ext cx="1772101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00" b="1" u="sng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2"/>
              </a:rPr>
              <a:t>#20 Error with </a:t>
            </a:r>
            <a:r>
              <a:rPr lang="en-US" sz="1100" b="1" u="sng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2"/>
              </a:rPr>
              <a:t>CodeForces</a:t>
            </a:r>
            <a:r>
              <a:rPr lang="en-US" sz="1100" b="1" u="sng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2"/>
              </a:rPr>
              <a:t> </a:t>
            </a:r>
          </a:p>
          <a:p>
            <a:pPr algn="ctr"/>
            <a:r>
              <a:rPr lang="en-US" sz="1100" b="1" u="sng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2"/>
              </a:rPr>
              <a:t>and start sheet</a:t>
            </a:r>
            <a:endParaRPr lang="en-US" sz="1100" b="1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555993" y="2785612"/>
            <a:ext cx="155581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EG" sz="1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3"/>
              </a:rPr>
              <a:t>#21</a:t>
            </a:r>
          </a:p>
          <a:p>
            <a:pPr algn="ctr"/>
            <a:r>
              <a:rPr lang="ar-EG" sz="1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3"/>
              </a:rPr>
              <a:t> كوارث ال </a:t>
            </a:r>
            <a:r>
              <a:rPr lang="en-US" sz="1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3"/>
              </a:rPr>
              <a:t>problem solving ✔</a:t>
            </a:r>
            <a:endParaRPr lang="en-US" sz="1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408718" y="3366857"/>
            <a:ext cx="188088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EG" sz="11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4"/>
              </a:rPr>
              <a:t>#22</a:t>
            </a:r>
          </a:p>
          <a:p>
            <a:pPr algn="ctr"/>
            <a:r>
              <a:rPr lang="ar-EG" sz="11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4"/>
              </a:rPr>
              <a:t>حاجتين لو بتعملهم</a:t>
            </a:r>
          </a:p>
          <a:p>
            <a:pPr algn="ctr"/>
            <a:r>
              <a:rPr lang="ar-EG" sz="11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4"/>
              </a:rPr>
              <a:t> اوعي تحل مسائل </a:t>
            </a:r>
            <a:r>
              <a:rPr lang="en-US" sz="11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4"/>
              </a:rPr>
              <a:t>problem solving</a:t>
            </a:r>
            <a:endParaRPr lang="en-US" sz="11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7635858" y="4106424"/>
            <a:ext cx="149762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5"/>
              </a:rPr>
              <a:t># 23 Say Hello With C++</a:t>
            </a:r>
            <a:endParaRPr lang="en-US" sz="1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9155006" y="1214491"/>
            <a:ext cx="1409361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6"/>
              </a:rPr>
              <a:t>#24 Basic Data Types</a:t>
            </a:r>
            <a:endParaRPr lang="en-US" sz="11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9177186" y="1657729"/>
            <a:ext cx="1394934" cy="2539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5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7"/>
              </a:rPr>
              <a:t>#25 Simple Calculator</a:t>
            </a:r>
            <a:endParaRPr lang="en-US" sz="105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9206857" y="2211661"/>
            <a:ext cx="125168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8"/>
              </a:rPr>
              <a:t>#26 Difference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9189436" y="2543535"/>
            <a:ext cx="1300356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9"/>
              </a:rPr>
              <a:t>#27 Area of a Circle</a:t>
            </a:r>
            <a:endParaRPr lang="en-US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8952429" y="2927264"/>
            <a:ext cx="1839550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0"/>
              </a:rPr>
              <a:t>#28 Digits </a:t>
            </a:r>
            <a:r>
              <a:rPr lang="en-US" sz="12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0"/>
              </a:rPr>
              <a:t>Summation</a:t>
            </a:r>
            <a:endParaRPr lang="en-US" sz="1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9263574" y="3328831"/>
            <a:ext cx="122681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1"/>
              </a:rPr>
              <a:t>#29 Summation </a:t>
            </a:r>
          </a:p>
          <a:p>
            <a:pPr algn="ctr"/>
            <a:r>
              <a:rPr lang="en-US" sz="12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1"/>
              </a:rPr>
              <a:t>from 1 to N</a:t>
            </a:r>
            <a:endParaRPr lang="en-US" sz="1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9203147" y="3777996"/>
            <a:ext cx="1324786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2"/>
              </a:rPr>
              <a:t>#30 Two numbers</a:t>
            </a:r>
            <a:endParaRPr lang="en-US" sz="1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9134475" y="4140730"/>
            <a:ext cx="1500732" cy="4154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5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3"/>
              </a:rPr>
              <a:t>#31 Welcome </a:t>
            </a:r>
          </a:p>
          <a:p>
            <a:pPr algn="ctr"/>
            <a:r>
              <a:rPr lang="en-US" sz="105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3"/>
              </a:rPr>
              <a:t>for you with Conditions</a:t>
            </a:r>
            <a:endParaRPr lang="en-US" sz="105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="" xmlns:a16="http://schemas.microsoft.com/office/drawing/2014/main" id="{CF364BE3-C55E-41DC-AD95-A5E2E6B137EA}"/>
              </a:ext>
            </a:extLst>
          </p:cNvPr>
          <p:cNvSpPr/>
          <p:nvPr/>
        </p:nvSpPr>
        <p:spPr>
          <a:xfrm rot="5400000" flipH="1">
            <a:off x="9586421" y="2443607"/>
            <a:ext cx="3406322" cy="8189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reflection stA="50000" endPos="13000" dist="127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b-NO" sz="4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Holiday</a:t>
            </a:r>
          </a:p>
        </p:txBody>
      </p:sp>
    </p:spTree>
    <p:extLst>
      <p:ext uri="{BB962C8B-B14F-4D97-AF65-F5344CB8AC3E}">
        <p14:creationId xmlns:p14="http://schemas.microsoft.com/office/powerpoint/2010/main" val="1288679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2208</TotalTime>
  <Words>215</Words>
  <Application>Microsoft Office PowerPoint</Application>
  <PresentationFormat>Widescreen</PresentationFormat>
  <Paragraphs>71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ＭＳ Ｐゴシック</vt:lpstr>
      <vt:lpstr>Algerian</vt:lpstr>
      <vt:lpstr>Arial</vt:lpstr>
      <vt:lpstr>Calibri</vt:lpstr>
      <vt:lpstr>Calibri Light</vt:lpstr>
      <vt:lpstr>Montserrat Medium</vt:lpstr>
      <vt:lpstr>Open Sans Extrabold</vt:lpstr>
      <vt:lpstr>Open Sans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 Savari</dc:creator>
  <cp:lastModifiedBy>Eslam.khder</cp:lastModifiedBy>
  <cp:revision>25</cp:revision>
  <dcterms:created xsi:type="dcterms:W3CDTF">2019-01-22T12:33:03Z</dcterms:created>
  <dcterms:modified xsi:type="dcterms:W3CDTF">2023-03-08T18:59:24Z</dcterms:modified>
</cp:coreProperties>
</file>