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89" r:id="rId2"/>
    <p:sldId id="290" r:id="rId3"/>
    <p:sldId id="294" r:id="rId4"/>
    <p:sldId id="291" r:id="rId5"/>
    <p:sldId id="292" r:id="rId6"/>
    <p:sldId id="293" r:id="rId7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43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13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222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3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115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26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398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84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2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76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1195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40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909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008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1363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4DE842-E3B8-4097-9F8A-C9DBE7787487}" type="datetimeFigureOut">
              <a:rPr lang="ar-EG" smtClean="0"/>
              <a:t>19/05/1446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9346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E0F555-7955-A12F-A491-16282674935E}"/>
              </a:ext>
            </a:extLst>
          </p:cNvPr>
          <p:cNvSpPr txBox="1"/>
          <p:nvPr/>
        </p:nvSpPr>
        <p:spPr>
          <a:xfrm>
            <a:off x="2418551" y="1571225"/>
            <a:ext cx="6206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spring security JWT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7AB3A-6FC4-DE1B-A196-B58503780BFA}"/>
              </a:ext>
            </a:extLst>
          </p:cNvPr>
          <p:cNvSpPr txBox="1"/>
          <p:nvPr/>
        </p:nvSpPr>
        <p:spPr>
          <a:xfrm>
            <a:off x="2418551" y="2782669"/>
            <a:ext cx="6206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Create Project Full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CE28-C03D-2547-D43B-BCAD48239243}"/>
              </a:ext>
            </a:extLst>
          </p:cNvPr>
          <p:cNvSpPr txBox="1"/>
          <p:nvPr/>
        </p:nvSpPr>
        <p:spPr>
          <a:xfrm>
            <a:off x="2561224" y="3860467"/>
            <a:ext cx="6206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extra concepts as time </a:t>
            </a:r>
          </a:p>
        </p:txBody>
      </p:sp>
    </p:spTree>
    <p:extLst>
      <p:ext uri="{BB962C8B-B14F-4D97-AF65-F5344CB8AC3E}">
        <p14:creationId xmlns:p14="http://schemas.microsoft.com/office/powerpoint/2010/main" val="192023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B70B38-91B8-0C4A-6696-B8CA162B462E}"/>
              </a:ext>
            </a:extLst>
          </p:cNvPr>
          <p:cNvSpPr txBox="1"/>
          <p:nvPr/>
        </p:nvSpPr>
        <p:spPr>
          <a:xfrm>
            <a:off x="2986390" y="2967335"/>
            <a:ext cx="5262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if interface can extend interface </a:t>
            </a:r>
          </a:p>
        </p:txBody>
      </p:sp>
    </p:spTree>
    <p:extLst>
      <p:ext uri="{BB962C8B-B14F-4D97-AF65-F5344CB8AC3E}">
        <p14:creationId xmlns:p14="http://schemas.microsoft.com/office/powerpoint/2010/main" val="17107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BF423-44CF-7775-2D99-2D4C9DD0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CC217-8880-35FC-7866-13DDA8E23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9F583-8AAA-20DE-82C3-61EF4AA76A52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86AE9-FD02-A2FB-066B-B99AE9DA9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393C1-9372-1464-508D-EBA53EEE394B}"/>
              </a:ext>
            </a:extLst>
          </p:cNvPr>
          <p:cNvSpPr txBox="1"/>
          <p:nvPr/>
        </p:nvSpPr>
        <p:spPr>
          <a:xfrm>
            <a:off x="1536970" y="2967335"/>
            <a:ext cx="8560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If interface can include function with </a:t>
            </a:r>
            <a:r>
              <a:rPr lang="en-US" sz="2400" b="1" dirty="0" err="1"/>
              <a:t>impl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167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C8D7D-99E9-1697-FE32-FE329BC1FEFD}"/>
              </a:ext>
            </a:extLst>
          </p:cNvPr>
          <p:cNvSpPr txBox="1"/>
          <p:nvPr/>
        </p:nvSpPr>
        <p:spPr>
          <a:xfrm>
            <a:off x="1313234" y="2899002"/>
            <a:ext cx="85603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What Functional Interface</a:t>
            </a:r>
          </a:p>
        </p:txBody>
      </p:sp>
    </p:spTree>
    <p:extLst>
      <p:ext uri="{BB962C8B-B14F-4D97-AF65-F5344CB8AC3E}">
        <p14:creationId xmlns:p14="http://schemas.microsoft.com/office/powerpoint/2010/main" val="9291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3E201-0AB3-D8B8-A302-AA0C5DAF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BCC720-796D-4A6D-E241-76F00C9D4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02634-A046-16BD-0F48-47A7C1A110DB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C9FB6-1029-E021-E9F5-D50210C97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F2DDDB-B194-7A26-3759-08DFF55180D3}"/>
              </a:ext>
            </a:extLst>
          </p:cNvPr>
          <p:cNvSpPr txBox="1"/>
          <p:nvPr/>
        </p:nvSpPr>
        <p:spPr>
          <a:xfrm>
            <a:off x="2918298" y="3015734"/>
            <a:ext cx="62062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Create annotation </a:t>
            </a:r>
          </a:p>
        </p:txBody>
      </p:sp>
    </p:spTree>
    <p:extLst>
      <p:ext uri="{BB962C8B-B14F-4D97-AF65-F5344CB8AC3E}">
        <p14:creationId xmlns:p14="http://schemas.microsoft.com/office/powerpoint/2010/main" val="92679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5C0D-7C52-4B22-64EF-71B61232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E3B56-475C-5D74-BBB3-6E874391D4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DDA25-7BBF-FEC0-A664-3F0C97FB91AB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7D445-494C-5C1A-3EB4-E26C522511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5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2021</TotalTime>
  <Words>46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Eslam.khder</dc:creator>
  <cp:lastModifiedBy>eslamkhder11@gmail.com</cp:lastModifiedBy>
  <cp:revision>83</cp:revision>
  <dcterms:created xsi:type="dcterms:W3CDTF">2024-08-02T12:14:18Z</dcterms:created>
  <dcterms:modified xsi:type="dcterms:W3CDTF">2024-11-20T17:23:41Z</dcterms:modified>
</cp:coreProperties>
</file>