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97" r:id="rId2"/>
    <p:sldId id="293" r:id="rId3"/>
    <p:sldId id="294" r:id="rId4"/>
    <p:sldId id="295" r:id="rId5"/>
    <p:sldId id="296" r:id="rId6"/>
    <p:sldId id="298" r:id="rId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43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22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3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11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6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398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4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76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19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0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0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00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36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4DE842-E3B8-4097-9F8A-C9DBE7787487}" type="datetimeFigureOut">
              <a:rPr lang="ar-EG" smtClean="0"/>
              <a:t>07/06/1446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34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BFE9-4996-B143-5FC4-8F84516C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602F0-6AE0-4F16-820A-F427C24A5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41F5-1EF4-F795-D60C-88B9BC05016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2CD31-491C-8B5E-D7CB-66425B796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F8B5B-47E6-8954-B4D9-4C70E1AE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85" y="2817772"/>
            <a:ext cx="11962829" cy="1829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64170-355F-2D68-7332-0200B1E4F299}"/>
              </a:ext>
            </a:extLst>
          </p:cNvPr>
          <p:cNvSpPr txBox="1"/>
          <p:nvPr/>
        </p:nvSpPr>
        <p:spPr>
          <a:xfrm>
            <a:off x="2426365" y="983980"/>
            <a:ext cx="61984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6530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5C0D-7C52-4B22-64EF-71B61232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E3B56-475C-5D74-BBB3-6E874391D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DDA25-7BBF-FEC0-A664-3F0C97FB91A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7D445-494C-5C1A-3EB4-E26C52251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102C7-31F6-03EA-4224-C7B4C02C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41" y="1420328"/>
            <a:ext cx="1188885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5AAC-4F54-9BE1-9B21-21C03776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11C3D-ED86-B3B9-343B-D63513C0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EBBCC-17EA-8712-6966-BAADE34680C2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2DAB2-9852-68A9-300E-415A216DD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94825-41F9-0779-59C1-C53DDC460F2F}"/>
              </a:ext>
            </a:extLst>
          </p:cNvPr>
          <p:cNvSpPr txBox="1"/>
          <p:nvPr/>
        </p:nvSpPr>
        <p:spPr>
          <a:xfrm>
            <a:off x="0" y="2624889"/>
            <a:ext cx="4438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nvm-setup.exe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79A8F-00A6-48CD-ED10-C80EB5307765}"/>
              </a:ext>
            </a:extLst>
          </p:cNvPr>
          <p:cNvSpPr txBox="1"/>
          <p:nvPr/>
        </p:nvSpPr>
        <p:spPr>
          <a:xfrm>
            <a:off x="4013617" y="2767280"/>
            <a:ext cx="927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https://sourceforge.net/projects/nvm-for-windows.mirror/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72BC-ABE2-411F-ACAB-1B3C4D165996}"/>
              </a:ext>
            </a:extLst>
          </p:cNvPr>
          <p:cNvSpPr txBox="1"/>
          <p:nvPr/>
        </p:nvSpPr>
        <p:spPr>
          <a:xfrm>
            <a:off x="2291689" y="1168646"/>
            <a:ext cx="674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we need node </a:t>
            </a:r>
            <a:r>
              <a:rPr lang="en-US" sz="3600" dirty="0" err="1"/>
              <a:t>js</a:t>
            </a:r>
            <a:r>
              <a:rPr lang="en-US" sz="3600" dirty="0"/>
              <a:t> 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95F18-B19B-BE5B-B087-593ABAB6D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70" y="3940163"/>
            <a:ext cx="2943219" cy="1381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F2E74-6AC9-CEE5-C871-C438B14E1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51" y="3965017"/>
            <a:ext cx="2816228" cy="1381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535F9-7407-8F6B-5D19-D429EC367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256" y="3965017"/>
            <a:ext cx="2598203" cy="13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1A72D-FC81-4AFE-745B-8FEFB368A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2509F-EB18-F0CE-D1FC-006F0BC47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F8AC7-A01C-6128-636F-E96F75A513E9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27206-4B6E-860F-82C6-FBFE09F1B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8CD95-FBA1-5DE5-C7CC-C674FFCF5158}"/>
              </a:ext>
            </a:extLst>
          </p:cNvPr>
          <p:cNvSpPr txBox="1"/>
          <p:nvPr/>
        </p:nvSpPr>
        <p:spPr>
          <a:xfrm>
            <a:off x="2996784" y="937813"/>
            <a:ext cx="6198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Web Storm tools </a:t>
            </a:r>
          </a:p>
        </p:txBody>
      </p:sp>
      <p:pic>
        <p:nvPicPr>
          <p:cNvPr id="8" name="Picture 7" descr="A logo with a black square with white letters&#10;&#10;Description automatically generated">
            <a:extLst>
              <a:ext uri="{FF2B5EF4-FFF2-40B4-BE49-F238E27FC236}">
                <a16:creationId xmlns:a16="http://schemas.microsoft.com/office/drawing/2014/main" id="{E53B109E-D908-1024-ED40-39F2191C50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43" y="2376322"/>
            <a:ext cx="3005380" cy="300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9F844-DE31-45A0-2100-5A644C2F7B82}"/>
              </a:ext>
            </a:extLst>
          </p:cNvPr>
          <p:cNvSpPr txBox="1"/>
          <p:nvPr/>
        </p:nvSpPr>
        <p:spPr>
          <a:xfrm>
            <a:off x="4142208" y="3694346"/>
            <a:ext cx="784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https://www.jetbrains.com/webstorm/download/#section=windows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32205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A3E9-9F0A-3772-FB68-D43C3E87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F9E89-065D-F5A4-1126-5B238EED6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9D213-C5AC-5998-C8A3-0A09A58FE75D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B2986-D4F5-2E4A-9184-ED6B895CF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ED24-A5AE-C646-7599-C74EC573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53786-4334-2955-1315-048C2D1A6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867C6-B926-048E-F798-A0676D686637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D3E99-2AEF-7E6F-1BE9-067F947DA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2061</TotalTime>
  <Words>57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Eslam.khder</dc:creator>
  <cp:lastModifiedBy>Eslam.khder</cp:lastModifiedBy>
  <cp:revision>88</cp:revision>
  <dcterms:created xsi:type="dcterms:W3CDTF">2024-08-02T12:14:18Z</dcterms:created>
  <dcterms:modified xsi:type="dcterms:W3CDTF">2024-12-08T16:33:38Z</dcterms:modified>
</cp:coreProperties>
</file>