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85" r:id="rId7"/>
    <p:sldId id="284" r:id="rId8"/>
    <p:sldId id="286" r:id="rId9"/>
    <p:sldId id="304" r:id="rId10"/>
    <p:sldId id="300" r:id="rId11"/>
    <p:sldId id="287" r:id="rId12"/>
    <p:sldId id="294" r:id="rId13"/>
    <p:sldId id="299" r:id="rId14"/>
    <p:sldId id="301" r:id="rId15"/>
    <p:sldId id="303" r:id="rId16"/>
    <p:sldId id="305" r:id="rId17"/>
    <p:sldId id="288" r:id="rId18"/>
    <p:sldId id="291" r:id="rId19"/>
    <p:sldId id="296" r:id="rId20"/>
    <p:sldId id="298" r:id="rId21"/>
    <p:sldId id="289" r:id="rId22"/>
    <p:sldId id="290" r:id="rId23"/>
    <p:sldId id="302" r:id="rId24"/>
    <p:sldId id="293" r:id="rId25"/>
    <p:sldId id="292"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64" d="100"/>
          <a:sy n="64" d="100"/>
        </p:scale>
        <p:origin x="492"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ngular/angular.js/wiki/Understanding-Scope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Angular Controllers </a:t>
            </a:r>
            <a:endParaRPr lang="en-US" dirty="0"/>
          </a:p>
        </p:txBody>
      </p:sp>
      <p:sp>
        <p:nvSpPr>
          <p:cNvPr id="8" name="Subtitle 3"/>
          <p:cNvSpPr txBox="1">
            <a:spLocks/>
          </p:cNvSpPr>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$scope?</a:t>
            </a:r>
            <a:endParaRPr lang="en-US" dirty="0"/>
          </a:p>
        </p:txBody>
      </p:sp>
      <p:sp>
        <p:nvSpPr>
          <p:cNvPr id="3" name="Content Placeholder 2"/>
          <p:cNvSpPr>
            <a:spLocks noGrp="1"/>
          </p:cNvSpPr>
          <p:nvPr>
            <p:ph sz="quarter" idx="10"/>
          </p:nvPr>
        </p:nvSpPr>
        <p:spPr/>
        <p:txBody>
          <a:bodyPr/>
          <a:lstStyle/>
          <a:p>
            <a:r>
              <a:rPr lang="en-US" dirty="0" smtClean="0"/>
              <a:t>$scope is an object that refers to the app model</a:t>
            </a:r>
          </a:p>
          <a:p>
            <a:r>
              <a:rPr lang="en-US" dirty="0" smtClean="0"/>
              <a:t>$scope provides the execution context for expressions</a:t>
            </a:r>
          </a:p>
          <a:p>
            <a:r>
              <a:rPr lang="en-US" dirty="0" smtClean="0"/>
              <a:t>$scope is the glue between the controller and the view</a:t>
            </a:r>
          </a:p>
          <a:p>
            <a:r>
              <a:rPr lang="en-US" dirty="0" smtClean="0"/>
              <a:t>Attach properties / functions to scope to make them available to the view </a:t>
            </a:r>
          </a:p>
          <a:p>
            <a:r>
              <a:rPr lang="en-US" dirty="0" smtClean="0"/>
              <a:t>Any objects or primitives that is added to the $scope are considered model properties  </a:t>
            </a:r>
            <a:endParaRPr lang="en-US" dirty="0" smtClean="0"/>
          </a:p>
          <a:p>
            <a:pPr marL="0" indent="0">
              <a:buNone/>
            </a:pPr>
            <a:endParaRPr lang="en-US" dirty="0"/>
          </a:p>
        </p:txBody>
      </p:sp>
    </p:spTree>
    <p:extLst>
      <p:ext uri="{BB962C8B-B14F-4D97-AF65-F5344CB8AC3E}">
        <p14:creationId xmlns:p14="http://schemas.microsoft.com/office/powerpoint/2010/main" val="230448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Scope</a:t>
            </a:r>
            <a:endParaRPr lang="en-US" dirty="0"/>
          </a:p>
        </p:txBody>
      </p:sp>
      <p:sp>
        <p:nvSpPr>
          <p:cNvPr id="3" name="Content Placeholder 2"/>
          <p:cNvSpPr>
            <a:spLocks noGrp="1"/>
          </p:cNvSpPr>
          <p:nvPr>
            <p:ph sz="quarter" idx="10"/>
          </p:nvPr>
        </p:nvSpPr>
        <p:spPr/>
        <p:txBody>
          <a:bodyPr/>
          <a:lstStyle/>
          <a:p>
            <a:r>
              <a:rPr lang="en-US" dirty="0" smtClean="0"/>
              <a:t>Child scopes prototypically inherit</a:t>
            </a:r>
          </a:p>
          <a:p>
            <a:r>
              <a:rPr lang="en-US" dirty="0" smtClean="0"/>
              <a:t>Isolate scopes do not </a:t>
            </a:r>
          </a:p>
          <a:p>
            <a:r>
              <a:rPr lang="en-US" dirty="0" smtClean="0"/>
              <a:t>JavaScript Prototypical Inheritance : If </a:t>
            </a:r>
            <a:r>
              <a:rPr lang="en-US" dirty="0"/>
              <a:t>it doesn’t exist in current, it will go up the chain ( parent </a:t>
            </a:r>
            <a:r>
              <a:rPr lang="en-US" dirty="0" smtClean="0"/>
              <a:t>). Hiding and shadowing of properties. </a:t>
            </a:r>
            <a:endParaRPr lang="en-US" dirty="0"/>
          </a:p>
          <a:p>
            <a:r>
              <a:rPr lang="en-US" dirty="0" smtClean="0"/>
              <a:t>Best </a:t>
            </a:r>
            <a:r>
              <a:rPr lang="en-US" dirty="0"/>
              <a:t>practice of always have a “.” in models</a:t>
            </a:r>
          </a:p>
          <a:p>
            <a:r>
              <a:rPr lang="en-US" dirty="0">
                <a:hlinkClick r:id="rId2"/>
              </a:rPr>
              <a:t>https://github.com/angular/angular.js/wiki/Understanding-Scopes</a:t>
            </a:r>
            <a:endParaRPr lang="en-US" dirty="0"/>
          </a:p>
          <a:p>
            <a:pPr marL="0" indent="0">
              <a:buNone/>
            </a:pPr>
            <a:endParaRPr lang="en-US" dirty="0"/>
          </a:p>
        </p:txBody>
      </p:sp>
    </p:spTree>
    <p:extLst>
      <p:ext uri="{BB962C8B-B14F-4D97-AF65-F5344CB8AC3E}">
        <p14:creationId xmlns:p14="http://schemas.microsoft.com/office/powerpoint/2010/main" val="2293169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err="1" smtClean="0"/>
              <a:t>Behaviour</a:t>
            </a:r>
            <a:endParaRPr lang="en-US" dirty="0"/>
          </a:p>
        </p:txBody>
      </p:sp>
      <p:sp>
        <p:nvSpPr>
          <p:cNvPr id="3" name="Content Placeholder 2"/>
          <p:cNvSpPr>
            <a:spLocks noGrp="1"/>
          </p:cNvSpPr>
          <p:nvPr>
            <p:ph sz="quarter" idx="10"/>
          </p:nvPr>
        </p:nvSpPr>
        <p:spPr/>
        <p:txBody>
          <a:bodyPr/>
          <a:lstStyle/>
          <a:p>
            <a:r>
              <a:rPr lang="en-US" dirty="0" smtClean="0"/>
              <a:t>Business logic in the controller means exposing functions or reacting to events</a:t>
            </a:r>
          </a:p>
          <a:p>
            <a:r>
              <a:rPr lang="en-US" dirty="0" smtClean="0"/>
              <a:t>Append properties or methods to the $scope </a:t>
            </a:r>
          </a:p>
          <a:p>
            <a:r>
              <a:rPr lang="en-US" dirty="0" smtClean="0"/>
              <a:t>These methods need to be exposed to the view</a:t>
            </a:r>
          </a:p>
          <a:p>
            <a:endParaRPr lang="en-US" dirty="0"/>
          </a:p>
          <a:p>
            <a:pPr marL="0" indent="0">
              <a:buNone/>
            </a:pPr>
            <a:endParaRPr lang="en-US" dirty="0"/>
          </a:p>
        </p:txBody>
      </p:sp>
    </p:spTree>
    <p:extLst>
      <p:ext uri="{BB962C8B-B14F-4D97-AF65-F5344CB8AC3E}">
        <p14:creationId xmlns:p14="http://schemas.microsoft.com/office/powerpoint/2010/main" val="405489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smtClean="0"/>
              <a:t>Behaviour</a:t>
            </a:r>
            <a:endParaRPr lang="en-US"/>
          </a:p>
        </p:txBody>
      </p:sp>
    </p:spTree>
    <p:extLst>
      <p:ext uri="{BB962C8B-B14F-4D97-AF65-F5344CB8AC3E}">
        <p14:creationId xmlns:p14="http://schemas.microsoft.com/office/powerpoint/2010/main" val="264951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Multiple Controllers</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174535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Controllers</a:t>
            </a:r>
            <a:endParaRPr lang="en-US" dirty="0"/>
          </a:p>
        </p:txBody>
      </p:sp>
    </p:spTree>
    <p:extLst>
      <p:ext uri="{BB962C8B-B14F-4D97-AF65-F5344CB8AC3E}">
        <p14:creationId xmlns:p14="http://schemas.microsoft.com/office/powerpoint/2010/main" val="288679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and Scope </a:t>
            </a:r>
          </a:p>
        </p:txBody>
      </p:sp>
      <p:sp>
        <p:nvSpPr>
          <p:cNvPr id="3" name="Content Placeholder 2"/>
          <p:cNvSpPr>
            <a:spLocks noGrp="1"/>
          </p:cNvSpPr>
          <p:nvPr>
            <p:ph sz="quarter" idx="10"/>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https</a:t>
            </a:r>
            <a:r>
              <a:rPr lang="en-US" dirty="0"/>
              <a:t>://docs.angularjs.org/guide/controller</a:t>
            </a:r>
          </a:p>
        </p:txBody>
      </p:sp>
      <p:pic>
        <p:nvPicPr>
          <p:cNvPr id="4" name="Content Placeholder 3"/>
          <p:cNvPicPr>
            <a:picLocks noChangeAspect="1"/>
          </p:cNvPicPr>
          <p:nvPr/>
        </p:nvPicPr>
        <p:blipFill>
          <a:blip r:embed="rId2"/>
          <a:stretch>
            <a:fillRect/>
          </a:stretch>
        </p:blipFill>
        <p:spPr>
          <a:xfrm>
            <a:off x="379413" y="1388226"/>
            <a:ext cx="9644335" cy="3669198"/>
          </a:xfrm>
          <a:prstGeom prst="rect">
            <a:avLst/>
          </a:prstGeom>
        </p:spPr>
      </p:pic>
    </p:spTree>
    <p:extLst>
      <p:ext uri="{BB962C8B-B14F-4D97-AF65-F5344CB8AC3E}">
        <p14:creationId xmlns:p14="http://schemas.microsoft.com/office/powerpoint/2010/main" val="4147949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Controllers</a:t>
            </a:r>
            <a:endParaRPr lang="en-US" dirty="0"/>
          </a:p>
        </p:txBody>
      </p:sp>
    </p:spTree>
    <p:extLst>
      <p:ext uri="{BB962C8B-B14F-4D97-AF65-F5344CB8AC3E}">
        <p14:creationId xmlns:p14="http://schemas.microsoft.com/office/powerpoint/2010/main" val="136510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Sharing data across Controllers</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74168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Sharing Data Across Controllers</a:t>
            </a:r>
            <a:endParaRPr lang="en-US" dirty="0"/>
          </a:p>
        </p:txBody>
      </p:sp>
    </p:spTree>
    <p:extLst>
      <p:ext uri="{BB962C8B-B14F-4D97-AF65-F5344CB8AC3E}">
        <p14:creationId xmlns:p14="http://schemas.microsoft.com/office/powerpoint/2010/main" val="332682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Controller </a:t>
            </a:r>
          </a:p>
          <a:p>
            <a:r>
              <a:rPr lang="en-GB" dirty="0" smtClean="0"/>
              <a:t>Creating a Controller</a:t>
            </a:r>
          </a:p>
          <a:p>
            <a:r>
              <a:rPr lang="en-GB" dirty="0" smtClean="0"/>
              <a:t>What is $scope</a:t>
            </a:r>
            <a:endParaRPr lang="en-GB" dirty="0" smtClean="0"/>
          </a:p>
          <a:p>
            <a:r>
              <a:rPr lang="en-GB" dirty="0" smtClean="0"/>
              <a:t>“Controller as” syntax</a:t>
            </a:r>
          </a:p>
          <a:p>
            <a:r>
              <a:rPr lang="en-GB" dirty="0" smtClean="0"/>
              <a:t>Multiple Controllers</a:t>
            </a:r>
          </a:p>
          <a:p>
            <a:r>
              <a:rPr lang="en-GB" dirty="0" smtClean="0"/>
              <a:t>Sharing Data across Controllers</a:t>
            </a:r>
          </a:p>
        </p:txBody>
      </p:sp>
      <p:sp>
        <p:nvSpPr>
          <p:cNvPr id="2" name="Title 1"/>
          <p:cNvSpPr>
            <a:spLocks noGrp="1"/>
          </p:cNvSpPr>
          <p:nvPr>
            <p:ph type="title"/>
          </p:nvPr>
        </p:nvSpPr>
        <p:spPr/>
        <p:txBody>
          <a:bodyPr/>
          <a:lstStyle/>
          <a:p>
            <a:r>
              <a:rPr lang="en-US" dirty="0" smtClean="0"/>
              <a:t>Angular Controllers</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“Controller as “ syntax</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199500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as” Syntax</a:t>
            </a:r>
            <a:endParaRPr lang="en-US" dirty="0"/>
          </a:p>
        </p:txBody>
      </p:sp>
      <p:sp>
        <p:nvSpPr>
          <p:cNvPr id="3" name="Content Placeholder 2"/>
          <p:cNvSpPr>
            <a:spLocks noGrp="1"/>
          </p:cNvSpPr>
          <p:nvPr>
            <p:ph sz="quarter" idx="10"/>
          </p:nvPr>
        </p:nvSpPr>
        <p:spPr/>
        <p:txBody>
          <a:bodyPr/>
          <a:lstStyle/>
          <a:p>
            <a:r>
              <a:rPr lang="en-US" dirty="0" smtClean="0"/>
              <a:t>Defines a named scope</a:t>
            </a:r>
          </a:p>
          <a:p>
            <a:r>
              <a:rPr lang="en-US" dirty="0" smtClean="0"/>
              <a:t>Defines properties on the function ( Controller ) and not the $scope </a:t>
            </a:r>
          </a:p>
          <a:p>
            <a:r>
              <a:rPr lang="en-US" dirty="0" smtClean="0"/>
              <a:t>$scope is still useful for things like $watch ( watching to see if a property changes ) </a:t>
            </a:r>
            <a:endParaRPr lang="en-US" dirty="0"/>
          </a:p>
        </p:txBody>
      </p:sp>
    </p:spTree>
    <p:extLst>
      <p:ext uri="{BB962C8B-B14F-4D97-AF65-F5344CB8AC3E}">
        <p14:creationId xmlns:p14="http://schemas.microsoft.com/office/powerpoint/2010/main" val="1133183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“Controller as “ syntax</a:t>
            </a:r>
            <a:endParaRPr lang="en-US" dirty="0"/>
          </a:p>
        </p:txBody>
      </p:sp>
    </p:spTree>
    <p:extLst>
      <p:ext uri="{BB962C8B-B14F-4D97-AF65-F5344CB8AC3E}">
        <p14:creationId xmlns:p14="http://schemas.microsoft.com/office/powerpoint/2010/main" val="4143339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What is a Controller?</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693449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Controller?</a:t>
            </a:r>
            <a:endParaRPr lang="en-US" dirty="0"/>
          </a:p>
        </p:txBody>
      </p:sp>
      <p:sp>
        <p:nvSpPr>
          <p:cNvPr id="3" name="Content Placeholder 2"/>
          <p:cNvSpPr>
            <a:spLocks noGrp="1"/>
          </p:cNvSpPr>
          <p:nvPr>
            <p:ph sz="quarter" idx="10"/>
          </p:nvPr>
        </p:nvSpPr>
        <p:spPr/>
        <p:txBody>
          <a:bodyPr/>
          <a:lstStyle/>
          <a:p>
            <a:r>
              <a:rPr lang="en-US" dirty="0" smtClean="0"/>
              <a:t>A controller is a set of JavaScript functions bound to a scope</a:t>
            </a:r>
          </a:p>
          <a:p>
            <a:r>
              <a:rPr lang="en-US" dirty="0" smtClean="0"/>
              <a:t>The </a:t>
            </a:r>
            <a:r>
              <a:rPr lang="en-US" b="1" dirty="0" smtClean="0">
                <a:latin typeface="Courier New" panose="02070309020205020404" pitchFamily="49" charset="0"/>
                <a:cs typeface="Courier New" panose="02070309020205020404" pitchFamily="49" charset="0"/>
              </a:rPr>
              <a:t>ng-controller</a:t>
            </a:r>
            <a:r>
              <a:rPr lang="en-US" dirty="0" smtClean="0"/>
              <a:t> directive tells Angular to instantiate the new controller object, and inject the new scope as a dependency</a:t>
            </a:r>
          </a:p>
          <a:p>
            <a:r>
              <a:rPr lang="en-US" dirty="0" smtClean="0"/>
              <a:t>Contain business logic for the view </a:t>
            </a:r>
          </a:p>
          <a:p>
            <a:r>
              <a:rPr lang="en-US" dirty="0" smtClean="0"/>
              <a:t>Best for adding logic</a:t>
            </a:r>
          </a:p>
          <a:p>
            <a:r>
              <a:rPr lang="en-US" dirty="0" smtClean="0"/>
              <a:t>Avoid using to manipulate the DOM </a:t>
            </a:r>
          </a:p>
          <a:p>
            <a:pPr marL="0" indent="0">
              <a:buNone/>
            </a:pPr>
            <a:endParaRPr lang="en-US" dirty="0" smtClean="0"/>
          </a:p>
          <a:p>
            <a:endParaRPr lang="en-US" dirty="0"/>
          </a:p>
        </p:txBody>
      </p:sp>
    </p:spTree>
    <p:extLst>
      <p:ext uri="{BB962C8B-B14F-4D97-AF65-F5344CB8AC3E}">
        <p14:creationId xmlns:p14="http://schemas.microsoft.com/office/powerpoint/2010/main" val="3134137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Creating a Controller</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3968958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Controller</a:t>
            </a:r>
            <a:endParaRPr lang="en-US" dirty="0"/>
          </a:p>
        </p:txBody>
      </p:sp>
      <p:sp>
        <p:nvSpPr>
          <p:cNvPr id="3" name="Content Placeholder 2"/>
          <p:cNvSpPr>
            <a:spLocks noGrp="1"/>
          </p:cNvSpPr>
          <p:nvPr>
            <p:ph sz="quarter" idx="10"/>
          </p:nvPr>
        </p:nvSpPr>
        <p:spPr/>
        <p:txBody>
          <a:bodyPr/>
          <a:lstStyle/>
          <a:p>
            <a:r>
              <a:rPr lang="en-US" dirty="0" smtClean="0"/>
              <a:t>Requires </a:t>
            </a:r>
            <a:r>
              <a:rPr lang="en-US" b="1" dirty="0" smtClean="0">
                <a:latin typeface="Courier New" panose="02070309020205020404" pitchFamily="49" charset="0"/>
                <a:cs typeface="Courier New" panose="02070309020205020404" pitchFamily="49" charset="0"/>
              </a:rPr>
              <a:t>ng-controller</a:t>
            </a:r>
            <a:r>
              <a:rPr lang="en-US" dirty="0" smtClean="0"/>
              <a:t> directive </a:t>
            </a:r>
          </a:p>
          <a:p>
            <a:r>
              <a:rPr lang="en-US" dirty="0" smtClean="0"/>
              <a:t>Add controller code to a module</a:t>
            </a:r>
          </a:p>
          <a:p>
            <a:r>
              <a:rPr lang="en-US" dirty="0" smtClean="0"/>
              <a:t>Name your controller based on functionality</a:t>
            </a:r>
          </a:p>
          <a:p>
            <a:r>
              <a:rPr lang="en-US" dirty="0" smtClean="0"/>
              <a:t>Controllers are named using camel case ( </a:t>
            </a:r>
            <a:r>
              <a:rPr lang="en-US" dirty="0" err="1" smtClean="0"/>
              <a:t>FirstController</a:t>
            </a:r>
            <a:r>
              <a:rPr lang="en-US" dirty="0" smtClean="0"/>
              <a:t>) </a:t>
            </a:r>
          </a:p>
          <a:p>
            <a:r>
              <a:rPr lang="en-US" dirty="0" smtClean="0"/>
              <a:t>Keep controllers lean</a:t>
            </a:r>
            <a:endParaRPr lang="en-US" dirty="0"/>
          </a:p>
        </p:txBody>
      </p:sp>
    </p:spTree>
    <p:extLst>
      <p:ext uri="{BB962C8B-B14F-4D97-AF65-F5344CB8AC3E}">
        <p14:creationId xmlns:p14="http://schemas.microsoft.com/office/powerpoint/2010/main" val="51621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Controller</a:t>
            </a:r>
            <a:br>
              <a:rPr lang="en-US" dirty="0" smtClean="0"/>
            </a:br>
            <a:endParaRPr lang="en-US" dirty="0"/>
          </a:p>
        </p:txBody>
      </p:sp>
    </p:spTree>
    <p:extLst>
      <p:ext uri="{BB962C8B-B14F-4D97-AF65-F5344CB8AC3E}">
        <p14:creationId xmlns:p14="http://schemas.microsoft.com/office/powerpoint/2010/main" val="2845983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a:t>
            </a:r>
            <a:r>
              <a:rPr lang="en-US" dirty="0" smtClean="0"/>
              <a:t>Adding </a:t>
            </a:r>
            <a:r>
              <a:rPr lang="en-US" dirty="0" err="1" smtClean="0"/>
              <a:t>Behaviour</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226183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02 | </a:t>
            </a:r>
            <a:r>
              <a:rPr lang="en-US" dirty="0" smtClean="0"/>
              <a:t>What is $scope</a:t>
            </a:r>
            <a:endParaRPr lang="en-US" dirty="0"/>
          </a:p>
        </p:txBody>
      </p:sp>
      <p:sp>
        <p:nvSpPr>
          <p:cNvPr id="4" name="Subtitle 3"/>
          <p:cNvSpPr txBox="1">
            <a:spLocks noGrp="1"/>
          </p:cNvSpPr>
          <p:nvPr>
            <p:ph type="subTitle" idx="1"/>
          </p:nvPr>
        </p:nvSpPr>
        <p:spPr>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defTabSz="914088" rtl="0" eaLnBrk="1" latinLnBrk="0" hangingPunct="1">
              <a:spcBef>
                <a:spcPts val="300"/>
              </a:spcBef>
              <a:spcAft>
                <a:spcPts val="300"/>
              </a:spcAft>
              <a:buFont typeface="Arial" pitchFamily="34" charset="0"/>
              <a:buNone/>
              <a:defRPr sz="28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914088" indent="0" algn="ctr" defTabSz="914088" rtl="0" eaLnBrk="1" latinLnBrk="0" hangingPunct="1">
              <a:spcBef>
                <a:spcPts val="200"/>
              </a:spcBef>
              <a:spcAft>
                <a:spcPts val="200"/>
              </a:spcAft>
              <a:buFont typeface="Arial" pitchFamily="34" charset="0"/>
              <a:buNone/>
              <a:defRPr sz="24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3pPr>
            <a:lvl4pPr marL="1371133"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4pPr>
            <a:lvl5pPr marL="1828178" indent="0" algn="ctr" defTabSz="914088" rtl="0" eaLnBrk="1" latinLnBrk="0" hangingPunct="1">
              <a:spcBef>
                <a:spcPct val="20000"/>
              </a:spcBef>
              <a:buFont typeface="Arial" pitchFamily="34" charset="0"/>
              <a:buNone/>
              <a:defRPr sz="2000" kern="0" baseline="0">
                <a:solidFill>
                  <a:schemeClr val="tx1">
                    <a:tint val="75000"/>
                  </a:schemeClr>
                </a:solidFill>
                <a:latin typeface="Segoe UI Light" panose="020B0502040204020203" pitchFamily="34" charset="0"/>
                <a:ea typeface="Segoe UI Light" panose="020B0502040204020203" pitchFamily="34" charset="0"/>
                <a:cs typeface="Segoe UI Light" panose="020B0502040204020203"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Stacey </a:t>
            </a:r>
            <a:r>
              <a:rPr lang="en-US" dirty="0" err="1" smtClean="0"/>
              <a:t>Mulcahy</a:t>
            </a:r>
            <a:r>
              <a:rPr lang="en-US" dirty="0" smtClean="0"/>
              <a:t> | Technical Evangelist</a:t>
            </a:r>
          </a:p>
          <a:p>
            <a:r>
              <a:rPr lang="en-US" dirty="0" smtClean="0"/>
              <a:t>Christopher Harrison | Content Developer</a:t>
            </a:r>
            <a:endParaRPr lang="en-US" dirty="0"/>
          </a:p>
        </p:txBody>
      </p:sp>
    </p:spTree>
    <p:extLst>
      <p:ext uri="{BB962C8B-B14F-4D97-AF65-F5344CB8AC3E}">
        <p14:creationId xmlns:p14="http://schemas.microsoft.com/office/powerpoint/2010/main" val="1781927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www.w3.org/XML/1998/namespace"/>
    <ds:schemaRef ds:uri="http://purl.org/dc/terms/"/>
    <ds:schemaRef ds:uri="636b0322-90fb-440c-9cbc-22749e7231e9"/>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638D4F96-67EE-4495-A4C9-08D2287706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4155</TotalTime>
  <Words>442</Words>
  <Application>Microsoft Office PowerPoint</Application>
  <PresentationFormat>Widescreen</PresentationFormat>
  <Paragraphs>79</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Segoe</vt:lpstr>
      <vt:lpstr>Segoe UI</vt:lpstr>
      <vt:lpstr>Segoe UI Light</vt:lpstr>
      <vt:lpstr>1_Office Theme</vt:lpstr>
      <vt:lpstr>PowerPoint Presentation</vt:lpstr>
      <vt:lpstr>Angular Controllers</vt:lpstr>
      <vt:lpstr>PowerPoint Presentation</vt:lpstr>
      <vt:lpstr>What is a Controller?</vt:lpstr>
      <vt:lpstr>PowerPoint Presentation</vt:lpstr>
      <vt:lpstr>Creating a Controller</vt:lpstr>
      <vt:lpstr>Creating a Controller </vt:lpstr>
      <vt:lpstr>PowerPoint Presentation</vt:lpstr>
      <vt:lpstr>PowerPoint Presentation</vt:lpstr>
      <vt:lpstr>What is $scope?</vt:lpstr>
      <vt:lpstr>Understanding Scope</vt:lpstr>
      <vt:lpstr>Adding Behaviour</vt:lpstr>
      <vt:lpstr>Adding Behaviour</vt:lpstr>
      <vt:lpstr>PowerPoint Presentation</vt:lpstr>
      <vt:lpstr>Using Multiple Controllers</vt:lpstr>
      <vt:lpstr>Controller and Scope </vt:lpstr>
      <vt:lpstr>Scope and Controllers</vt:lpstr>
      <vt:lpstr>PowerPoint Presentation</vt:lpstr>
      <vt:lpstr>Sharing Data Across Controllers</vt:lpstr>
      <vt:lpstr>PowerPoint Presentation</vt:lpstr>
      <vt:lpstr>“Controller as” Syntax</vt:lpstr>
      <vt:lpstr>Using “Controller as “ syntax</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Stacey Mulcahy</cp:lastModifiedBy>
  <cp:revision>70</cp:revision>
  <dcterms:created xsi:type="dcterms:W3CDTF">2013-02-15T23:12:42Z</dcterms:created>
  <dcterms:modified xsi:type="dcterms:W3CDTF">2015-01-20T03:31:14Z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