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handoutMasterIdLst>
    <p:handoutMasterId r:id="rId25"/>
  </p:handoutMasterIdLst>
  <p:sldIdLst>
    <p:sldId id="277" r:id="rId5"/>
    <p:sldId id="278" r:id="rId6"/>
    <p:sldId id="280" r:id="rId7"/>
    <p:sldId id="294" r:id="rId8"/>
    <p:sldId id="291" r:id="rId9"/>
    <p:sldId id="295" r:id="rId10"/>
    <p:sldId id="293" r:id="rId11"/>
    <p:sldId id="292" r:id="rId12"/>
    <p:sldId id="279" r:id="rId13"/>
    <p:sldId id="282" r:id="rId14"/>
    <p:sldId id="281" r:id="rId15"/>
    <p:sldId id="283" r:id="rId16"/>
    <p:sldId id="284" r:id="rId17"/>
    <p:sldId id="290" r:id="rId18"/>
    <p:sldId id="285" r:id="rId19"/>
    <p:sldId id="289" r:id="rId20"/>
    <p:sldId id="286" r:id="rId21"/>
    <p:sldId id="288"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94660"/>
  </p:normalViewPr>
  <p:slideViewPr>
    <p:cSldViewPr snapToGrid="0">
      <p:cViewPr varScale="1">
        <p:scale>
          <a:sx n="60" d="100"/>
          <a:sy n="60" d="100"/>
        </p:scale>
        <p:origin x="648" y="7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548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93815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http://jsbin.com/xolom/2/edit?html,js,output</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278464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6508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40523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84945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06 </a:t>
            </a:r>
            <a:r>
              <a:rPr lang="en-US" dirty="0" smtClean="0"/>
              <a:t>| </a:t>
            </a:r>
            <a:r>
              <a:rPr lang="en-US" dirty="0" smtClean="0"/>
              <a:t>Factory, Provider, Services</a:t>
            </a:r>
            <a:endParaRPr lang="en-US" dirty="0"/>
          </a:p>
        </p:txBody>
      </p:sp>
      <p:sp>
        <p:nvSpPr>
          <p:cNvPr id="8" name="Subtitle 3"/>
          <p:cNvSpPr txBox="1">
            <a:spLocks/>
          </p:cNvSpPr>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defTabSz="914088" rtl="0" eaLnBrk="1" latinLnBrk="0" hangingPunct="1">
              <a:spcBef>
                <a:spcPts val="300"/>
              </a:spcBef>
              <a:spcAft>
                <a:spcPts val="300"/>
              </a:spcAft>
              <a:buFont typeface="Arial" pitchFamily="34" charset="0"/>
              <a:buNone/>
              <a:defRPr sz="28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914088" indent="0" algn="ctr" defTabSz="914088" rtl="0" eaLnBrk="1" latinLnBrk="0" hangingPunct="1">
              <a:spcBef>
                <a:spcPts val="200"/>
              </a:spcBef>
              <a:spcAft>
                <a:spcPts val="200"/>
              </a:spcAft>
              <a:buFont typeface="Arial" pitchFamily="34" charset="0"/>
              <a:buNone/>
              <a:defRPr sz="24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3pPr>
            <a:lvl4pPr marL="1371133"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4pPr>
            <a:lvl5pPr marL="1828178"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Stacey Mulcahy | Technical Evangelist</a:t>
            </a:r>
          </a:p>
          <a:p>
            <a:r>
              <a:rPr lang="en-US" smtClean="0"/>
              <a:t>Christopher Harrison | Content Developer</a:t>
            </a:r>
            <a:endParaRPr lang="en-US"/>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06 </a:t>
            </a:r>
            <a:r>
              <a:rPr lang="en-US" dirty="0" smtClean="0"/>
              <a:t>| </a:t>
            </a:r>
            <a:r>
              <a:rPr lang="en-US" dirty="0" smtClean="0"/>
              <a:t>Using a Factory</a:t>
            </a:r>
            <a:endParaRPr lang="en-US" dirty="0"/>
          </a:p>
        </p:txBody>
      </p:sp>
      <p:sp>
        <p:nvSpPr>
          <p:cNvPr id="8" name="Subtitle 3"/>
          <p:cNvSpPr txBox="1">
            <a:spLocks/>
          </p:cNvSpPr>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defTabSz="914088" rtl="0" eaLnBrk="1" latinLnBrk="0" hangingPunct="1">
              <a:spcBef>
                <a:spcPts val="300"/>
              </a:spcBef>
              <a:spcAft>
                <a:spcPts val="300"/>
              </a:spcAft>
              <a:buFont typeface="Arial" pitchFamily="34" charset="0"/>
              <a:buNone/>
              <a:defRPr sz="28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914088" indent="0" algn="ctr" defTabSz="914088" rtl="0" eaLnBrk="1" latinLnBrk="0" hangingPunct="1">
              <a:spcBef>
                <a:spcPts val="200"/>
              </a:spcBef>
              <a:spcAft>
                <a:spcPts val="200"/>
              </a:spcAft>
              <a:buFont typeface="Arial" pitchFamily="34" charset="0"/>
              <a:buNone/>
              <a:defRPr sz="24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3pPr>
            <a:lvl4pPr marL="1371133"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4pPr>
            <a:lvl5pPr marL="1828178"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Stacey Mulcahy | Technical Evangelist</a:t>
            </a:r>
          </a:p>
          <a:p>
            <a:r>
              <a:rPr lang="en-US" smtClean="0"/>
              <a:t>Christopher Harrison | Content Developer</a:t>
            </a:r>
            <a:endParaRPr lang="en-US"/>
          </a:p>
        </p:txBody>
      </p:sp>
    </p:spTree>
    <p:extLst>
      <p:ext uri="{BB962C8B-B14F-4D97-AF65-F5344CB8AC3E}">
        <p14:creationId xmlns:p14="http://schemas.microsoft.com/office/powerpoint/2010/main" val="14072354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Factory </a:t>
            </a:r>
            <a:endParaRPr lang="en-US" dirty="0"/>
          </a:p>
        </p:txBody>
      </p:sp>
    </p:spTree>
    <p:extLst>
      <p:ext uri="{BB962C8B-B14F-4D97-AF65-F5344CB8AC3E}">
        <p14:creationId xmlns:p14="http://schemas.microsoft.com/office/powerpoint/2010/main" val="4152785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06 </a:t>
            </a:r>
            <a:r>
              <a:rPr lang="en-US" dirty="0" smtClean="0"/>
              <a:t>| </a:t>
            </a:r>
            <a:r>
              <a:rPr lang="en-US" dirty="0" smtClean="0"/>
              <a:t>What is a Service?</a:t>
            </a:r>
            <a:endParaRPr lang="en-US" dirty="0"/>
          </a:p>
        </p:txBody>
      </p:sp>
      <p:sp>
        <p:nvSpPr>
          <p:cNvPr id="8" name="Subtitle 3"/>
          <p:cNvSpPr txBox="1">
            <a:spLocks/>
          </p:cNvSpPr>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defTabSz="914088" rtl="0" eaLnBrk="1" latinLnBrk="0" hangingPunct="1">
              <a:spcBef>
                <a:spcPts val="300"/>
              </a:spcBef>
              <a:spcAft>
                <a:spcPts val="300"/>
              </a:spcAft>
              <a:buFont typeface="Arial" pitchFamily="34" charset="0"/>
              <a:buNone/>
              <a:defRPr sz="28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914088" indent="0" algn="ctr" defTabSz="914088" rtl="0" eaLnBrk="1" latinLnBrk="0" hangingPunct="1">
              <a:spcBef>
                <a:spcPts val="200"/>
              </a:spcBef>
              <a:spcAft>
                <a:spcPts val="200"/>
              </a:spcAft>
              <a:buFont typeface="Arial" pitchFamily="34" charset="0"/>
              <a:buNone/>
              <a:defRPr sz="24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3pPr>
            <a:lvl4pPr marL="1371133"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4pPr>
            <a:lvl5pPr marL="1828178"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Stacey Mulcahy | Technical Evangelist</a:t>
            </a:r>
          </a:p>
          <a:p>
            <a:r>
              <a:rPr lang="en-US" smtClean="0"/>
              <a:t>Christopher Harrison | Content Developer</a:t>
            </a:r>
            <a:endParaRPr lang="en-US"/>
          </a:p>
        </p:txBody>
      </p:sp>
    </p:spTree>
    <p:extLst>
      <p:ext uri="{BB962C8B-B14F-4D97-AF65-F5344CB8AC3E}">
        <p14:creationId xmlns:p14="http://schemas.microsoft.com/office/powerpoint/2010/main" val="28487891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Service?</a:t>
            </a:r>
            <a:endParaRPr lang="en-US" dirty="0"/>
          </a:p>
        </p:txBody>
      </p:sp>
      <p:sp>
        <p:nvSpPr>
          <p:cNvPr id="3" name="Content Placeholder 2"/>
          <p:cNvSpPr>
            <a:spLocks noGrp="1"/>
          </p:cNvSpPr>
          <p:nvPr>
            <p:ph sz="quarter" idx="10"/>
          </p:nvPr>
        </p:nvSpPr>
        <p:spPr/>
        <p:txBody>
          <a:bodyPr/>
          <a:lstStyle/>
          <a:p>
            <a:r>
              <a:rPr lang="en-US" dirty="0" smtClean="0"/>
              <a:t>Produces a service like factory or value, but </a:t>
            </a:r>
            <a:endParaRPr lang="en-US" dirty="0"/>
          </a:p>
        </p:txBody>
      </p:sp>
    </p:spTree>
    <p:extLst>
      <p:ext uri="{BB962C8B-B14F-4D97-AF65-F5344CB8AC3E}">
        <p14:creationId xmlns:p14="http://schemas.microsoft.com/office/powerpoint/2010/main" val="3378209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Service</a:t>
            </a:r>
            <a:endParaRPr lang="en-US" dirty="0"/>
          </a:p>
        </p:txBody>
      </p:sp>
    </p:spTree>
    <p:extLst>
      <p:ext uri="{BB962C8B-B14F-4D97-AF65-F5344CB8AC3E}">
        <p14:creationId xmlns:p14="http://schemas.microsoft.com/office/powerpoint/2010/main" val="2783414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Provider?</a:t>
            </a:r>
            <a:endParaRPr lang="en-US" dirty="0"/>
          </a:p>
        </p:txBody>
      </p:sp>
      <p:sp>
        <p:nvSpPr>
          <p:cNvPr id="3" name="Content Placeholder 2"/>
          <p:cNvSpPr>
            <a:spLocks noGrp="1"/>
          </p:cNvSpPr>
          <p:nvPr>
            <p:ph sz="quarter" idx="10"/>
          </p:nvPr>
        </p:nvSpPr>
        <p:spPr/>
        <p:txBody>
          <a:bodyPr/>
          <a:lstStyle/>
          <a:p>
            <a:r>
              <a:rPr lang="en-US" dirty="0" smtClean="0"/>
              <a:t>Application wide business logic that does need to be configured</a:t>
            </a:r>
          </a:p>
          <a:p>
            <a:r>
              <a:rPr lang="en-US" dirty="0" smtClean="0"/>
              <a:t>Twitter API, </a:t>
            </a:r>
            <a:r>
              <a:rPr lang="en-US" dirty="0" err="1" smtClean="0"/>
              <a:t>facebook</a:t>
            </a:r>
            <a:r>
              <a:rPr lang="en-US" dirty="0" smtClean="0"/>
              <a:t> login </a:t>
            </a:r>
            <a:r>
              <a:rPr lang="en-US" dirty="0" err="1" smtClean="0"/>
              <a:t>etc</a:t>
            </a:r>
            <a:r>
              <a:rPr lang="en-US" dirty="0" smtClean="0"/>
              <a:t> where values are need to configure the service for it to work (typically APIs ) </a:t>
            </a:r>
          </a:p>
          <a:p>
            <a:endParaRPr lang="en-US" dirty="0"/>
          </a:p>
        </p:txBody>
      </p:sp>
    </p:spTree>
    <p:extLst>
      <p:ext uri="{BB962C8B-B14F-4D97-AF65-F5344CB8AC3E}">
        <p14:creationId xmlns:p14="http://schemas.microsoft.com/office/powerpoint/2010/main" val="129146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Provider</a:t>
            </a:r>
            <a:endParaRPr lang="en-US" dirty="0"/>
          </a:p>
        </p:txBody>
      </p:sp>
    </p:spTree>
    <p:extLst>
      <p:ext uri="{BB962C8B-B14F-4D97-AF65-F5344CB8AC3E}">
        <p14:creationId xmlns:p14="http://schemas.microsoft.com/office/powerpoint/2010/main" val="2837652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Value? </a:t>
            </a:r>
            <a:endParaRPr lang="en-US" dirty="0"/>
          </a:p>
        </p:txBody>
      </p:sp>
      <p:sp>
        <p:nvSpPr>
          <p:cNvPr id="3" name="Content Placeholder 2"/>
          <p:cNvSpPr>
            <a:spLocks noGrp="1"/>
          </p:cNvSpPr>
          <p:nvPr>
            <p:ph sz="quarter" idx="10"/>
          </p:nvPr>
        </p:nvSpPr>
        <p:spPr/>
        <p:txBody>
          <a:bodyPr/>
          <a:lstStyle/>
          <a:p>
            <a:r>
              <a:rPr lang="en-US" dirty="0" smtClean="0"/>
              <a:t>Application wide settings</a:t>
            </a:r>
          </a:p>
          <a:p>
            <a:r>
              <a:rPr lang="en-US" dirty="0" smtClean="0"/>
              <a:t>Value objects that other controller or service components might need access to </a:t>
            </a:r>
          </a:p>
          <a:p>
            <a:r>
              <a:rPr lang="en-US" dirty="0" smtClean="0"/>
              <a:t>Example might be to store </a:t>
            </a:r>
            <a:r>
              <a:rPr lang="en-US" dirty="0" err="1" smtClean="0"/>
              <a:t>currentUser</a:t>
            </a:r>
            <a:r>
              <a:rPr lang="en-US" dirty="0"/>
              <a:t> </a:t>
            </a:r>
            <a:endParaRPr lang="en-US" dirty="0" smtClean="0"/>
          </a:p>
          <a:p>
            <a:endParaRPr lang="en-US" dirty="0"/>
          </a:p>
        </p:txBody>
      </p:sp>
    </p:spTree>
    <p:extLst>
      <p:ext uri="{BB962C8B-B14F-4D97-AF65-F5344CB8AC3E}">
        <p14:creationId xmlns:p14="http://schemas.microsoft.com/office/powerpoint/2010/main" val="4131949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Values</a:t>
            </a:r>
            <a:endParaRPr lang="en-US" dirty="0"/>
          </a:p>
        </p:txBody>
      </p:sp>
    </p:spTree>
    <p:extLst>
      <p:ext uri="{BB962C8B-B14F-4D97-AF65-F5344CB8AC3E}">
        <p14:creationId xmlns:p14="http://schemas.microsoft.com/office/powerpoint/2010/main" val="707280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Provider, Services</a:t>
            </a:r>
            <a:endParaRPr lang="en-US" dirty="0"/>
          </a:p>
        </p:txBody>
      </p:sp>
      <p:sp>
        <p:nvSpPr>
          <p:cNvPr id="3" name="Content Placeholder 2"/>
          <p:cNvSpPr>
            <a:spLocks noGrp="1"/>
          </p:cNvSpPr>
          <p:nvPr>
            <p:ph sz="quarter" idx="10"/>
          </p:nvPr>
        </p:nvSpPr>
        <p:spPr/>
        <p:txBody>
          <a:bodyPr/>
          <a:lstStyle/>
          <a:p>
            <a:r>
              <a:rPr lang="en-US" dirty="0" smtClean="0"/>
              <a:t>Getting external data</a:t>
            </a:r>
          </a:p>
          <a:p>
            <a:r>
              <a:rPr lang="en-US" dirty="0" smtClean="0"/>
              <a:t>Service Components</a:t>
            </a:r>
          </a:p>
          <a:p>
            <a:r>
              <a:rPr lang="en-US" dirty="0" smtClean="0"/>
              <a:t>What is a Factory? </a:t>
            </a:r>
          </a:p>
          <a:p>
            <a:r>
              <a:rPr lang="en-US" dirty="0" smtClean="0"/>
              <a:t>How to use a Factory</a:t>
            </a:r>
          </a:p>
          <a:p>
            <a:r>
              <a:rPr lang="en-US" dirty="0" smtClean="0"/>
              <a:t>What is a Provider</a:t>
            </a:r>
          </a:p>
          <a:p>
            <a:r>
              <a:rPr lang="en-US" dirty="0" smtClean="0"/>
              <a:t>How to use a Provider</a:t>
            </a:r>
          </a:p>
          <a:p>
            <a:r>
              <a:rPr lang="en-US" dirty="0" smtClean="0"/>
              <a:t>What is a Service</a:t>
            </a:r>
          </a:p>
          <a:p>
            <a:pPr marL="0" indent="0">
              <a:buNone/>
            </a:pPr>
            <a:endParaRPr lang="en-US" dirty="0"/>
          </a:p>
        </p:txBody>
      </p:sp>
    </p:spTree>
    <p:extLst>
      <p:ext uri="{BB962C8B-B14F-4D97-AF65-F5344CB8AC3E}">
        <p14:creationId xmlns:p14="http://schemas.microsoft.com/office/powerpoint/2010/main" val="1348105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06 </a:t>
            </a:r>
            <a:r>
              <a:rPr lang="en-US" dirty="0" smtClean="0"/>
              <a:t>| </a:t>
            </a:r>
            <a:r>
              <a:rPr lang="en-US" dirty="0" smtClean="0"/>
              <a:t>Getting External Data</a:t>
            </a:r>
            <a:endParaRPr lang="en-US" dirty="0"/>
          </a:p>
        </p:txBody>
      </p:sp>
      <p:sp>
        <p:nvSpPr>
          <p:cNvPr id="8" name="Subtitle 3"/>
          <p:cNvSpPr txBox="1">
            <a:spLocks/>
          </p:cNvSpPr>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defTabSz="914088" rtl="0" eaLnBrk="1" latinLnBrk="0" hangingPunct="1">
              <a:spcBef>
                <a:spcPts val="300"/>
              </a:spcBef>
              <a:spcAft>
                <a:spcPts val="300"/>
              </a:spcAft>
              <a:buFont typeface="Arial" pitchFamily="34" charset="0"/>
              <a:buNone/>
              <a:defRPr sz="28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914088" indent="0" algn="ctr" defTabSz="914088" rtl="0" eaLnBrk="1" latinLnBrk="0" hangingPunct="1">
              <a:spcBef>
                <a:spcPts val="200"/>
              </a:spcBef>
              <a:spcAft>
                <a:spcPts val="200"/>
              </a:spcAft>
              <a:buFont typeface="Arial" pitchFamily="34" charset="0"/>
              <a:buNone/>
              <a:defRPr sz="24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3pPr>
            <a:lvl4pPr marL="1371133"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4pPr>
            <a:lvl5pPr marL="1828178"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Stacey </a:t>
            </a:r>
            <a:r>
              <a:rPr lang="en-US" dirty="0" err="1" smtClean="0"/>
              <a:t>Mulcahy</a:t>
            </a:r>
            <a:r>
              <a:rPr lang="en-US" dirty="0" smtClean="0"/>
              <a:t> |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29425243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External data	</a:t>
            </a:r>
            <a:endParaRPr lang="en-US" dirty="0"/>
          </a:p>
        </p:txBody>
      </p:sp>
      <p:sp>
        <p:nvSpPr>
          <p:cNvPr id="3" name="Content Placeholder 2"/>
          <p:cNvSpPr>
            <a:spLocks noGrp="1"/>
          </p:cNvSpPr>
          <p:nvPr>
            <p:ph sz="quarter" idx="10"/>
          </p:nvPr>
        </p:nvSpPr>
        <p:spPr/>
        <p:txBody>
          <a:bodyPr/>
          <a:lstStyle/>
          <a:p>
            <a:r>
              <a:rPr lang="en-US" dirty="0" smtClean="0"/>
              <a:t>$http = built in resource to make rest requests </a:t>
            </a:r>
          </a:p>
          <a:p>
            <a:endParaRPr lang="en-US" dirty="0"/>
          </a:p>
        </p:txBody>
      </p:sp>
    </p:spTree>
    <p:extLst>
      <p:ext uri="{BB962C8B-B14F-4D97-AF65-F5344CB8AC3E}">
        <p14:creationId xmlns:p14="http://schemas.microsoft.com/office/powerpoint/2010/main" val="2277957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External Data </a:t>
            </a:r>
            <a:endParaRPr lang="en-US" dirty="0"/>
          </a:p>
        </p:txBody>
      </p:sp>
    </p:spTree>
    <p:extLst>
      <p:ext uri="{BB962C8B-B14F-4D97-AF65-F5344CB8AC3E}">
        <p14:creationId xmlns:p14="http://schemas.microsoft.com/office/powerpoint/2010/main" val="257960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06 </a:t>
            </a:r>
            <a:r>
              <a:rPr lang="en-US" dirty="0" smtClean="0"/>
              <a:t>| </a:t>
            </a:r>
            <a:r>
              <a:rPr lang="en-US" dirty="0" smtClean="0"/>
              <a:t>Service Components</a:t>
            </a:r>
            <a:endParaRPr lang="en-US" dirty="0"/>
          </a:p>
        </p:txBody>
      </p:sp>
      <p:sp>
        <p:nvSpPr>
          <p:cNvPr id="8" name="Subtitle 3"/>
          <p:cNvSpPr txBox="1">
            <a:spLocks/>
          </p:cNvSpPr>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defTabSz="914088" rtl="0" eaLnBrk="1" latinLnBrk="0" hangingPunct="1">
              <a:spcBef>
                <a:spcPts val="300"/>
              </a:spcBef>
              <a:spcAft>
                <a:spcPts val="300"/>
              </a:spcAft>
              <a:buFont typeface="Arial" pitchFamily="34" charset="0"/>
              <a:buNone/>
              <a:defRPr sz="28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914088" indent="0" algn="ctr" defTabSz="914088" rtl="0" eaLnBrk="1" latinLnBrk="0" hangingPunct="1">
              <a:spcBef>
                <a:spcPts val="200"/>
              </a:spcBef>
              <a:spcAft>
                <a:spcPts val="200"/>
              </a:spcAft>
              <a:buFont typeface="Arial" pitchFamily="34" charset="0"/>
              <a:buNone/>
              <a:defRPr sz="24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3pPr>
            <a:lvl4pPr marL="1371133"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4pPr>
            <a:lvl5pPr marL="1828178"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Stacey </a:t>
            </a:r>
            <a:r>
              <a:rPr lang="en-US" dirty="0" err="1" smtClean="0"/>
              <a:t>Mulcahy</a:t>
            </a:r>
            <a:r>
              <a:rPr lang="en-US" dirty="0" smtClean="0"/>
              <a:t> |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40710024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Components</a:t>
            </a:r>
            <a:endParaRPr lang="en-US" dirty="0"/>
          </a:p>
        </p:txBody>
      </p:sp>
      <p:sp>
        <p:nvSpPr>
          <p:cNvPr id="3" name="Content Placeholder 2"/>
          <p:cNvSpPr>
            <a:spLocks noGrp="1"/>
          </p:cNvSpPr>
          <p:nvPr>
            <p:ph sz="quarter" idx="10"/>
          </p:nvPr>
        </p:nvSpPr>
        <p:spPr/>
        <p:txBody>
          <a:bodyPr/>
          <a:lstStyle/>
          <a:p>
            <a:r>
              <a:rPr lang="en-US" dirty="0" smtClean="0"/>
              <a:t>Angular has many built in Service or Provider components</a:t>
            </a:r>
          </a:p>
          <a:p>
            <a:r>
              <a:rPr lang="en-US" dirty="0" smtClean="0"/>
              <a:t>$</a:t>
            </a:r>
            <a:r>
              <a:rPr lang="en-US" dirty="0" err="1" smtClean="0"/>
              <a:t>anchorScroll</a:t>
            </a:r>
            <a:r>
              <a:rPr lang="en-US" dirty="0" smtClean="0"/>
              <a:t>, $http, $window, $timeout</a:t>
            </a:r>
            <a:endParaRPr lang="en-US" dirty="0"/>
          </a:p>
        </p:txBody>
      </p:sp>
    </p:spTree>
    <p:extLst>
      <p:ext uri="{BB962C8B-B14F-4D97-AF65-F5344CB8AC3E}">
        <p14:creationId xmlns:p14="http://schemas.microsoft.com/office/powerpoint/2010/main" val="4074804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06 </a:t>
            </a:r>
            <a:r>
              <a:rPr lang="en-US" dirty="0" smtClean="0"/>
              <a:t>| </a:t>
            </a:r>
            <a:r>
              <a:rPr lang="en-US" dirty="0" smtClean="0"/>
              <a:t>What is a Factory?</a:t>
            </a:r>
            <a:endParaRPr lang="en-US" dirty="0"/>
          </a:p>
        </p:txBody>
      </p:sp>
      <p:sp>
        <p:nvSpPr>
          <p:cNvPr id="8" name="Subtitle 3"/>
          <p:cNvSpPr txBox="1">
            <a:spLocks/>
          </p:cNvSpPr>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defTabSz="914088" rtl="0" eaLnBrk="1" latinLnBrk="0" hangingPunct="1">
              <a:spcBef>
                <a:spcPts val="300"/>
              </a:spcBef>
              <a:spcAft>
                <a:spcPts val="300"/>
              </a:spcAft>
              <a:buFont typeface="Arial" pitchFamily="34" charset="0"/>
              <a:buNone/>
              <a:defRPr sz="28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914088" indent="0" algn="ctr" defTabSz="914088" rtl="0" eaLnBrk="1" latinLnBrk="0" hangingPunct="1">
              <a:spcBef>
                <a:spcPts val="200"/>
              </a:spcBef>
              <a:spcAft>
                <a:spcPts val="200"/>
              </a:spcAft>
              <a:buFont typeface="Arial" pitchFamily="34" charset="0"/>
              <a:buNone/>
              <a:defRPr sz="24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3pPr>
            <a:lvl4pPr marL="1371133"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4pPr>
            <a:lvl5pPr marL="1828178"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Stacey Mulcahy | Technical Evangelist</a:t>
            </a:r>
          </a:p>
          <a:p>
            <a:r>
              <a:rPr lang="en-US" smtClean="0"/>
              <a:t>Christopher Harrison | Content Developer</a:t>
            </a:r>
            <a:endParaRPr lang="en-US"/>
          </a:p>
        </p:txBody>
      </p:sp>
    </p:spTree>
    <p:extLst>
      <p:ext uri="{BB962C8B-B14F-4D97-AF65-F5344CB8AC3E}">
        <p14:creationId xmlns:p14="http://schemas.microsoft.com/office/powerpoint/2010/main" val="7430781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Factory? </a:t>
            </a:r>
            <a:endParaRPr lang="en-US" dirty="0"/>
          </a:p>
        </p:txBody>
      </p:sp>
      <p:sp>
        <p:nvSpPr>
          <p:cNvPr id="3" name="Content Placeholder 2"/>
          <p:cNvSpPr>
            <a:spLocks noGrp="1"/>
          </p:cNvSpPr>
          <p:nvPr>
            <p:ph sz="quarter" idx="10"/>
          </p:nvPr>
        </p:nvSpPr>
        <p:spPr/>
        <p:txBody>
          <a:bodyPr/>
          <a:lstStyle/>
          <a:p>
            <a:r>
              <a:rPr lang="en-US" dirty="0" smtClean="0"/>
              <a:t>Often referred to as an app service</a:t>
            </a:r>
          </a:p>
          <a:p>
            <a:r>
              <a:rPr lang="en-US" dirty="0" smtClean="0"/>
              <a:t>Business logic to be used application wide that does not need to be configured</a:t>
            </a:r>
          </a:p>
          <a:p>
            <a:r>
              <a:rPr lang="en-US" dirty="0" smtClean="0"/>
              <a:t>Also used for shareable data </a:t>
            </a:r>
          </a:p>
          <a:p>
            <a:r>
              <a:rPr lang="en-US" dirty="0" smtClean="0"/>
              <a:t>Might use for an something like md5 </a:t>
            </a:r>
          </a:p>
          <a:p>
            <a:r>
              <a:rPr lang="en-US" dirty="0" smtClean="0"/>
              <a:t>$resource is a factory that lets you interact with </a:t>
            </a:r>
            <a:r>
              <a:rPr lang="en-US" dirty="0" err="1" smtClean="0"/>
              <a:t>RESTful</a:t>
            </a:r>
            <a:r>
              <a:rPr lang="en-US" dirty="0" smtClean="0"/>
              <a:t> server side</a:t>
            </a:r>
          </a:p>
          <a:p>
            <a:endParaRPr lang="en-US" dirty="0" smtClean="0"/>
          </a:p>
          <a:p>
            <a:endParaRPr lang="en-US" dirty="0"/>
          </a:p>
        </p:txBody>
      </p:sp>
    </p:spTree>
    <p:extLst>
      <p:ext uri="{BB962C8B-B14F-4D97-AF65-F5344CB8AC3E}">
        <p14:creationId xmlns:p14="http://schemas.microsoft.com/office/powerpoint/2010/main" val="327208696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schemas.microsoft.com/office/2006/documentManagement/types"/>
    <ds:schemaRef ds:uri="http://schemas.openxmlformats.org/package/2006/metadata/core-properties"/>
    <ds:schemaRef ds:uri="http://purl.org/dc/dcmitype/"/>
    <ds:schemaRef ds:uri="http://purl.org/dc/elements/1.1/"/>
    <ds:schemaRef ds:uri="http://schemas.microsoft.com/office/infopath/2007/PartnerControls"/>
    <ds:schemaRef ds:uri="http://purl.org/dc/terms/"/>
    <ds:schemaRef ds:uri="636b0322-90fb-440c-9cbc-22749e7231e9"/>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638D4F96-67EE-4495-A4C9-08D2287706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5616</TotalTime>
  <Words>315</Words>
  <Application>Microsoft Office PowerPoint</Application>
  <PresentationFormat>Widescreen</PresentationFormat>
  <Paragraphs>59</Paragraphs>
  <Slides>19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Segoe UI</vt:lpstr>
      <vt:lpstr>Segoe UI Light</vt:lpstr>
      <vt:lpstr>1_Office Theme</vt:lpstr>
      <vt:lpstr>PowerPoint Presentation</vt:lpstr>
      <vt:lpstr>Factory, Provider, Services</vt:lpstr>
      <vt:lpstr>PowerPoint Presentation</vt:lpstr>
      <vt:lpstr>Getting External data </vt:lpstr>
      <vt:lpstr>Getting External Data </vt:lpstr>
      <vt:lpstr>PowerPoint Presentation</vt:lpstr>
      <vt:lpstr>Service Components</vt:lpstr>
      <vt:lpstr>PowerPoint Presentation</vt:lpstr>
      <vt:lpstr>What is a Factory? </vt:lpstr>
      <vt:lpstr>PowerPoint Presentation</vt:lpstr>
      <vt:lpstr>Using a Factory </vt:lpstr>
      <vt:lpstr>PowerPoint Presentation</vt:lpstr>
      <vt:lpstr>What is a Service?</vt:lpstr>
      <vt:lpstr>Using a Service</vt:lpstr>
      <vt:lpstr>What is a Provider?</vt:lpstr>
      <vt:lpstr>Using a Provider</vt:lpstr>
      <vt:lpstr>What is a Value? </vt:lpstr>
      <vt:lpstr>Using Values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Stacey Mulcahy</cp:lastModifiedBy>
  <cp:revision>70</cp:revision>
  <dcterms:created xsi:type="dcterms:W3CDTF">2013-02-15T23:12:42Z</dcterms:created>
  <dcterms:modified xsi:type="dcterms:W3CDTF">2015-01-19T02:27:33Z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