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56" r:id="rId2"/>
    <p:sldId id="262" r:id="rId3"/>
    <p:sldId id="261" r:id="rId4"/>
    <p:sldId id="257" r:id="rId5"/>
    <p:sldId id="259" r:id="rId6"/>
    <p:sldId id="260" r:id="rId7"/>
    <p:sldId id="258" r:id="rId8"/>
    <p:sldId id="266" r:id="rId9"/>
    <p:sldId id="263" r:id="rId10"/>
    <p:sldId id="264" r:id="rId11"/>
    <p:sldId id="265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magdy" initials="mm" lastIdx="1" clrIdx="0">
    <p:extLst>
      <p:ext uri="{19B8F6BF-5375-455C-9EA6-DF929625EA0E}">
        <p15:presenceInfo xmlns:p15="http://schemas.microsoft.com/office/powerpoint/2012/main" userId="1a5c96f49b0a56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4E2EC-A64E-4F3A-B179-4C85374694FA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783E4-AD6B-48E1-8176-C468A2727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9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71B2-8085-4579-90B2-DC91F1809CE6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FB63-732C-4AB8-B45E-4981426874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71B2-8085-4579-90B2-DC91F1809CE6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FB63-732C-4AB8-B45E-498142687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71B2-8085-4579-90B2-DC91F1809CE6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FB63-732C-4AB8-B45E-498142687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71B2-8085-4579-90B2-DC91F1809CE6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FB63-732C-4AB8-B45E-498142687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71B2-8085-4579-90B2-DC91F1809CE6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FB63-732C-4AB8-B45E-4981426874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71B2-8085-4579-90B2-DC91F1809CE6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FB63-732C-4AB8-B45E-498142687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71B2-8085-4579-90B2-DC91F1809CE6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FB63-732C-4AB8-B45E-498142687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71B2-8085-4579-90B2-DC91F1809CE6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FB63-732C-4AB8-B45E-498142687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71B2-8085-4579-90B2-DC91F1809CE6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FB63-732C-4AB8-B45E-498142687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71B2-8085-4579-90B2-DC91F1809CE6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FB63-732C-4AB8-B45E-498142687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71B2-8085-4579-90B2-DC91F1809CE6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68C8FB63-732C-4AB8-B45E-4981426874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BD71B2-8085-4579-90B2-DC91F1809CE6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C8FB63-732C-4AB8-B45E-49814268747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fi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fif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8D66-D2F7-4B1B-9B5A-8CDF57354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57174"/>
            <a:ext cx="9144000" cy="1014413"/>
          </a:xfrm>
        </p:spPr>
        <p:txBody>
          <a:bodyPr/>
          <a:lstStyle/>
          <a:p>
            <a:r>
              <a:rPr lang="en-US" dirty="0"/>
              <a:t>EM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9E95-F613-4354-84AE-F27D391D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38112" y="1826815"/>
            <a:ext cx="9144000" cy="35242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www.Bridging To Easier Life.com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98E20-62FD-4A63-81B3-A327DE45E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2382044"/>
            <a:ext cx="11968163" cy="43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9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C074-5896-4850-9BAC-7077E42C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Affording essential skills through various methods of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4920C-F213-4FAA-8F7F-8DA88614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5851"/>
            <a:ext cx="2278380" cy="1280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BFF23-8E26-47E6-B93D-936090C6C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45150"/>
            <a:ext cx="3948457" cy="221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B87E7-9D99-4122-B047-E54C4FD80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2" y="4513541"/>
            <a:ext cx="4137759" cy="2281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F16701-88B7-42DB-BA5B-E9F2BBFEE0B9}"/>
              </a:ext>
            </a:extLst>
          </p:cNvPr>
          <p:cNvSpPr txBox="1"/>
          <p:nvPr/>
        </p:nvSpPr>
        <p:spPr>
          <a:xfrm>
            <a:off x="526299" y="1975127"/>
            <a:ext cx="209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skills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025E6-E6C3-46B0-8DAA-44E05B08BC03}"/>
              </a:ext>
            </a:extLst>
          </p:cNvPr>
          <p:cNvSpPr txBox="1"/>
          <p:nvPr/>
        </p:nvSpPr>
        <p:spPr>
          <a:xfrm>
            <a:off x="6096000" y="4127894"/>
            <a:ext cx="296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Writing skills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2E06E-AD7C-465C-A14A-5C697CD7EB3A}"/>
              </a:ext>
            </a:extLst>
          </p:cNvPr>
          <p:cNvSpPr txBox="1"/>
          <p:nvPr/>
        </p:nvSpPr>
        <p:spPr>
          <a:xfrm>
            <a:off x="210904" y="432602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Conversation </a:t>
            </a:r>
            <a:r>
              <a:rPr lang="en-US" dirty="0" err="1"/>
              <a:t>skils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E10786-34B3-49ED-B7DD-63F92418D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275" y="1560706"/>
            <a:ext cx="4379670" cy="23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7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DA75-9B03-4577-8B2B-18CC5B7D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10776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interact with devices that make your life easier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7C17B-F5A1-4A68-80C8-856489664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40" y="4001666"/>
            <a:ext cx="3818980" cy="26102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9F85A-F6CD-4B60-B4A8-28CE715B6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55" y="3967048"/>
            <a:ext cx="3890547" cy="2404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F9DF97-3E37-45D1-87D1-8D911E050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8" y="3832553"/>
            <a:ext cx="2673568" cy="27793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99A718-3BBA-4BBE-A6C2-519C6E3237D0}"/>
              </a:ext>
            </a:extLst>
          </p:cNvPr>
          <p:cNvSpPr txBox="1"/>
          <p:nvPr/>
        </p:nvSpPr>
        <p:spPr>
          <a:xfrm>
            <a:off x="8696325" y="158842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C31A1A-64C7-4BC9-A8EA-7E8105F3C321}"/>
              </a:ext>
            </a:extLst>
          </p:cNvPr>
          <p:cNvSpPr txBox="1"/>
          <p:nvPr/>
        </p:nvSpPr>
        <p:spPr>
          <a:xfrm>
            <a:off x="8079255" y="3547647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Hearing aids devices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715C54-D566-4C50-B91F-0E150266CE8F}"/>
              </a:ext>
            </a:extLst>
          </p:cNvPr>
          <p:cNvSpPr txBox="1"/>
          <p:nvPr/>
        </p:nvSpPr>
        <p:spPr>
          <a:xfrm>
            <a:off x="222198" y="3513697"/>
            <a:ext cx="214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Mobility aids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9480BE-F1A1-4103-B9AA-ECD8A63D0362}"/>
              </a:ext>
            </a:extLst>
          </p:cNvPr>
          <p:cNvSpPr txBox="1"/>
          <p:nvPr/>
        </p:nvSpPr>
        <p:spPr>
          <a:xfrm>
            <a:off x="3381265" y="3513697"/>
            <a:ext cx="336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software and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F4F771-1864-44A1-86CC-50443869D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5" y="4499816"/>
            <a:ext cx="3555020" cy="213301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4E0BC2-84D5-43CE-A735-519A10C06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57" y="4499816"/>
            <a:ext cx="3457176" cy="2133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B6DCB-7ED8-40FE-B374-960C6692874E}"/>
              </a:ext>
            </a:extLst>
          </p:cNvPr>
          <p:cNvSpPr txBox="1"/>
          <p:nvPr/>
        </p:nvSpPr>
        <p:spPr>
          <a:xfrm>
            <a:off x="252575" y="3994952"/>
            <a:ext cx="24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day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85FC7-C78A-42A3-85E3-8BBC97D7F490}"/>
              </a:ext>
            </a:extLst>
          </p:cNvPr>
          <p:cNvSpPr txBox="1"/>
          <p:nvPr/>
        </p:nvSpPr>
        <p:spPr>
          <a:xfrm>
            <a:off x="5408657" y="4026933"/>
            <a:ext cx="163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Cognitive Aids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F6674-8EA0-4FA4-B611-2A8F95E1EACE}"/>
              </a:ext>
            </a:extLst>
          </p:cNvPr>
          <p:cNvSpPr txBox="1"/>
          <p:nvPr/>
        </p:nvSpPr>
        <p:spPr>
          <a:xfrm>
            <a:off x="435006" y="1056443"/>
            <a:ext cx="683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Also tools and cognitive aids</a:t>
            </a:r>
          </a:p>
        </p:txBody>
      </p:sp>
    </p:spTree>
    <p:extLst>
      <p:ext uri="{BB962C8B-B14F-4D97-AF65-F5344CB8AC3E}">
        <p14:creationId xmlns:p14="http://schemas.microsoft.com/office/powerpoint/2010/main" val="397883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3525012"/>
          </a:xfrm>
        </p:spPr>
        <p:txBody>
          <a:bodyPr/>
          <a:lstStyle/>
          <a:p>
            <a:r>
              <a:rPr lang="en-GB" dirty="0"/>
              <a:t>                          </a:t>
            </a:r>
            <a:r>
              <a:rPr lang="en-GB" sz="7200" b="1" dirty="0"/>
              <a:t>Thank you   </a:t>
            </a:r>
          </a:p>
        </p:txBody>
      </p:sp>
    </p:spTree>
    <p:extLst>
      <p:ext uri="{BB962C8B-B14F-4D97-AF65-F5344CB8AC3E}">
        <p14:creationId xmlns:p14="http://schemas.microsoft.com/office/powerpoint/2010/main" val="148723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3525012"/>
          </a:xfrm>
        </p:spPr>
        <p:txBody>
          <a:bodyPr/>
          <a:lstStyle/>
          <a:p>
            <a:r>
              <a:rPr lang="en-GB" dirty="0"/>
              <a:t>                     </a:t>
            </a:r>
            <a:r>
              <a:rPr lang="en-GB" sz="6600" b="1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400231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D135-D74E-4F76-9938-8E92C4DC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</a:t>
            </a:r>
            <a:r>
              <a:rPr lang="en-US"/>
              <a:t>team members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23E3-E5EB-479E-BD4C-2562F4F0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Mohamed magdy</a:t>
            </a:r>
          </a:p>
          <a:p>
            <a:r>
              <a:rPr lang="en-US" dirty="0" err="1"/>
              <a:t>Eslam</a:t>
            </a:r>
            <a:r>
              <a:rPr lang="en-US" dirty="0"/>
              <a:t> </a:t>
            </a:r>
            <a:r>
              <a:rPr lang="en-US" dirty="0" err="1"/>
              <a:t>walid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0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A8FA-FA31-4590-831C-276954A4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25" y="1860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9685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AF2C-AC08-4224-BE5B-5FC83AEA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954804"/>
            <a:ext cx="4586287" cy="735884"/>
          </a:xfrm>
        </p:spPr>
        <p:txBody>
          <a:bodyPr>
            <a:normAutofit fontScale="90000"/>
          </a:bodyPr>
          <a:lstStyle/>
          <a:p>
            <a:r>
              <a:rPr lang="en-US" dirty="0"/>
              <a:t>Our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B5B86-949E-4A9B-8AF1-81C03787B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981" y="1914366"/>
            <a:ext cx="3077429" cy="26004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2E1148-24EB-41B2-B9A4-B97C4F63981B}"/>
              </a:ext>
            </a:extLst>
          </p:cNvPr>
          <p:cNvSpPr txBox="1"/>
          <p:nvPr/>
        </p:nvSpPr>
        <p:spPr>
          <a:xfrm>
            <a:off x="319087" y="2552700"/>
            <a:ext cx="6958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 medicine reminder is a simple smartphone app, and one that     can help manage numerous people’s medications thanks to multiple profiles. It also tracks your prescriptions and reminds you when it’s   time for a refill.</a:t>
            </a:r>
          </a:p>
          <a:p>
            <a:r>
              <a:rPr lang="en-US" dirty="0"/>
              <a:t> </a:t>
            </a:r>
            <a:r>
              <a:rPr lang="en-US" dirty="0" err="1"/>
              <a:t>Meditime</a:t>
            </a:r>
            <a:r>
              <a:rPr lang="en-US" dirty="0"/>
              <a:t> is a free app for Android and has received four and a half    stars on their respective app stores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4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0E80-379F-444D-A674-CDE311ED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application aims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849F-0BAA-46A2-86E3-F1936252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Add the desired medicine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Choose the proper time for taking it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How frequently are you taking it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48BF7-9750-4047-9497-ED059065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734" y="952500"/>
            <a:ext cx="3165231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5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AEB34D-5A6F-4976-A920-5361934C6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28" y="870012"/>
            <a:ext cx="3679208" cy="552758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C4B0F8-806A-432E-9546-0A5B518275ED}"/>
              </a:ext>
            </a:extLst>
          </p:cNvPr>
          <p:cNvSpPr txBox="1"/>
          <p:nvPr/>
        </p:nvSpPr>
        <p:spPr>
          <a:xfrm>
            <a:off x="276225" y="22860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the history of the taken medicine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if you took your medicines in the right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1394" y="1100553"/>
            <a:ext cx="4512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Additional properties</a:t>
            </a:r>
          </a:p>
        </p:txBody>
      </p:sp>
    </p:spTree>
    <p:extLst>
      <p:ext uri="{BB962C8B-B14F-4D97-AF65-F5344CB8AC3E}">
        <p14:creationId xmlns:p14="http://schemas.microsoft.com/office/powerpoint/2010/main" val="156836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F79C-7F8B-4E13-8924-96286E88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website aims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3EB5-4D95-4E6C-9365-59E7BF7A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Bridging the gap between disabilities and  technology through suggesting apps form all different disabilities</a:t>
            </a:r>
          </a:p>
          <a:p>
            <a:pPr marL="0" indent="0">
              <a:buNone/>
            </a:pPr>
            <a:r>
              <a:rPr lang="en-US" dirty="0"/>
              <a:t>and teaching essential skills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e.g.</a:t>
            </a:r>
          </a:p>
          <a:p>
            <a:r>
              <a:rPr lang="en-US" dirty="0"/>
              <a:t>conversation  </a:t>
            </a:r>
          </a:p>
          <a:p>
            <a:r>
              <a:rPr lang="en-US" dirty="0"/>
              <a:t>Writing</a:t>
            </a:r>
          </a:p>
          <a:p>
            <a:r>
              <a:rPr lang="en-US" dirty="0"/>
              <a:t> reading</a:t>
            </a:r>
          </a:p>
          <a:p>
            <a:r>
              <a:rPr lang="en-US" dirty="0"/>
              <a:t> speech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Teaching them to interact with everyday &amp; AT devices</a:t>
            </a:r>
          </a:p>
          <a:p>
            <a:r>
              <a:rPr lang="en-GB" dirty="0"/>
              <a:t>Mobility</a:t>
            </a:r>
          </a:p>
          <a:p>
            <a:r>
              <a:rPr lang="en-GB" dirty="0"/>
              <a:t> hearing aids devices</a:t>
            </a:r>
          </a:p>
          <a:p>
            <a:r>
              <a:rPr lang="en-GB" dirty="0"/>
              <a:t> Cognitive aids</a:t>
            </a:r>
          </a:p>
          <a:p>
            <a:r>
              <a:rPr lang="en-GB" dirty="0"/>
              <a:t> computer software </a:t>
            </a:r>
          </a:p>
          <a:p>
            <a:r>
              <a:rPr lang="en-GB" dirty="0"/>
              <a:t>Hardware</a:t>
            </a:r>
          </a:p>
          <a:p>
            <a:r>
              <a:rPr lang="en-GB" dirty="0"/>
              <a:t>essential tools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90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E4EF-8F88-41E1-853B-F9CC5AD4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web site suggest apps for different disabilities 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C45C7-A01D-457A-A5DC-3D72C7851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2" y="4321247"/>
            <a:ext cx="1321307" cy="13213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D00F4-8FE2-42AE-AFE4-A486509AA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730" y="2876234"/>
            <a:ext cx="1021392" cy="1021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1C50F-1322-41B7-A1A1-36A5B17B9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24" y="2834218"/>
            <a:ext cx="1105425" cy="1105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F30505-6B70-40DE-8794-AB87BC4CF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7" y="2942761"/>
            <a:ext cx="1105425" cy="1105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B01F04-CD9D-43F7-AB67-3C819EC72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91" y="2880772"/>
            <a:ext cx="1105425" cy="1105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E6203-8CCC-4E11-8920-11A5E748A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6" y="4675526"/>
            <a:ext cx="1321308" cy="13213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35DFDC-12D8-42CD-B31C-895C5969D4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23" y="2966318"/>
            <a:ext cx="1105425" cy="1105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A1F43-40AF-45FE-8D4F-5742B96440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77" y="2966318"/>
            <a:ext cx="1105426" cy="1105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5AB7F-BE89-4209-9122-731C89ECFC1C}"/>
              </a:ext>
            </a:extLst>
          </p:cNvPr>
          <p:cNvSpPr txBox="1"/>
          <p:nvPr/>
        </p:nvSpPr>
        <p:spPr>
          <a:xfrm>
            <a:off x="257452" y="2234749"/>
            <a:ext cx="210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Sight problem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D5652-65C7-44A3-84F6-3421A5A95C74}"/>
              </a:ext>
            </a:extLst>
          </p:cNvPr>
          <p:cNvSpPr txBox="1"/>
          <p:nvPr/>
        </p:nvSpPr>
        <p:spPr>
          <a:xfrm>
            <a:off x="4564766" y="2366849"/>
            <a:ext cx="24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problem apps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308F53-46E2-49FC-ACA4-3FB236B620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06" y="4398219"/>
            <a:ext cx="1764013" cy="1321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A028A9-69FB-419B-A46D-5DEB8CDF7F11}"/>
              </a:ext>
            </a:extLst>
          </p:cNvPr>
          <p:cNvSpPr txBox="1"/>
          <p:nvPr/>
        </p:nvSpPr>
        <p:spPr>
          <a:xfrm>
            <a:off x="8445909" y="2253076"/>
            <a:ext cx="186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Hearing aids app</a:t>
            </a:r>
          </a:p>
        </p:txBody>
      </p:sp>
    </p:spTree>
    <p:extLst>
      <p:ext uri="{BB962C8B-B14F-4D97-AF65-F5344CB8AC3E}">
        <p14:creationId xmlns:p14="http://schemas.microsoft.com/office/powerpoint/2010/main" val="1304473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</TotalTime>
  <Words>250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Constantia</vt:lpstr>
      <vt:lpstr>Wingdings</vt:lpstr>
      <vt:lpstr>Wingdings 2</vt:lpstr>
      <vt:lpstr>Flow</vt:lpstr>
      <vt:lpstr>EM team</vt:lpstr>
      <vt:lpstr>EM team members </vt:lpstr>
      <vt:lpstr>Introduction</vt:lpstr>
      <vt:lpstr>Our application</vt:lpstr>
      <vt:lpstr>What our application aims to?</vt:lpstr>
      <vt:lpstr>PowerPoint Presentation</vt:lpstr>
      <vt:lpstr>What our website aims to</vt:lpstr>
      <vt:lpstr>Other uses </vt:lpstr>
      <vt:lpstr>Our web site suggest apps for different disabilities : </vt:lpstr>
      <vt:lpstr>Affording essential skills through various methods of learning</vt:lpstr>
      <vt:lpstr>How to interact with devices that make your life easier </vt:lpstr>
      <vt:lpstr>PowerPoint Presentation</vt:lpstr>
      <vt:lpstr>                          Thank you   </vt:lpstr>
      <vt:lpstr>                    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team</dc:title>
  <dc:creator>mohamed magdy</dc:creator>
  <cp:lastModifiedBy>mohamed magdy</cp:lastModifiedBy>
  <cp:revision>13</cp:revision>
  <dcterms:created xsi:type="dcterms:W3CDTF">2020-04-05T21:06:57Z</dcterms:created>
  <dcterms:modified xsi:type="dcterms:W3CDTF">2020-04-06T07:41:23Z</dcterms:modified>
</cp:coreProperties>
</file>