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7080330689450/MainDashboard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05D4F27-2E52-44B7-99F9-20DE857E703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Bank Loan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A6804F1-8941-4CC0-849F-B6882269E4B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2/16/2024 5:39:15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rter wise" id="10" name="slide10">
            <a:extLst>
              <a:ext uri="{FF2B5EF4-FFF2-40B4-BE49-F238E27FC236}">
                <a16:creationId xmlns:a16="http://schemas.microsoft.com/office/drawing/2014/main" id="{EA47B446-CD69-4A3B-A165-14E10A1ABA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144"/>
            <a:ext cx="12192000" cy="61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1 Detail analysis" id="11" name="slide11">
            <a:extLst>
              <a:ext uri="{FF2B5EF4-FFF2-40B4-BE49-F238E27FC236}">
                <a16:creationId xmlns:a16="http://schemas.microsoft.com/office/drawing/2014/main" id="{3BED91BD-2A4E-4F0D-946B-86A815C986B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641"/>
            <a:ext cx="12192000" cy="58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revol balance" id="12" name="slide12">
            <a:extLst>
              <a:ext uri="{FF2B5EF4-FFF2-40B4-BE49-F238E27FC236}">
                <a16:creationId xmlns:a16="http://schemas.microsoft.com/office/drawing/2014/main" id="{38282207-B9E9-4136-8D0D-A7D1066E7FA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965"/>
            <a:ext cx="12192000" cy="61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de wise" id="13" name="slide13">
            <a:extLst>
              <a:ext uri="{FF2B5EF4-FFF2-40B4-BE49-F238E27FC236}">
                <a16:creationId xmlns:a16="http://schemas.microsoft.com/office/drawing/2014/main" id="{094A0A94-F4FD-458D-A808-A91E9457E9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965"/>
            <a:ext cx="12192000" cy="61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 grade wise" id="14" name="slide14">
            <a:extLst>
              <a:ext uri="{FF2B5EF4-FFF2-40B4-BE49-F238E27FC236}">
                <a16:creationId xmlns:a16="http://schemas.microsoft.com/office/drawing/2014/main" id="{E6D56F03-DBDB-4C00-BC13-C95E91A75CD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965"/>
            <a:ext cx="12192000" cy="61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2 detail analysis" id="15" name="slide15">
            <a:extLst>
              <a:ext uri="{FF2B5EF4-FFF2-40B4-BE49-F238E27FC236}">
                <a16:creationId xmlns:a16="http://schemas.microsoft.com/office/drawing/2014/main" id="{F8F4A158-601F-4554-9DCD-D4FE0639067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641"/>
            <a:ext cx="12192000" cy="58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rification" id="16" name="slide16">
            <a:extLst>
              <a:ext uri="{FF2B5EF4-FFF2-40B4-BE49-F238E27FC236}">
                <a16:creationId xmlns:a16="http://schemas.microsoft.com/office/drawing/2014/main" id="{1875EC6B-3369-4EC1-9810-046B3C2828C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144"/>
            <a:ext cx="12192000" cy="61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verification " id="17" name="slide17">
            <a:extLst>
              <a:ext uri="{FF2B5EF4-FFF2-40B4-BE49-F238E27FC236}">
                <a16:creationId xmlns:a16="http://schemas.microsoft.com/office/drawing/2014/main" id="{CBAB9EEC-34BD-4621-BFFA-B273B35821E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965"/>
            <a:ext cx="12192000" cy="61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3 Detail analysis" id="18" name="slide18">
            <a:extLst>
              <a:ext uri="{FF2B5EF4-FFF2-40B4-BE49-F238E27FC236}">
                <a16:creationId xmlns:a16="http://schemas.microsoft.com/office/drawing/2014/main" id="{002B6DDC-9FF3-4332-B851-33E077E41B8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641"/>
            <a:ext cx="12192000" cy="58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tate wise loan status" id="19" name="slide19">
            <a:extLst>
              <a:ext uri="{FF2B5EF4-FFF2-40B4-BE49-F238E27FC236}">
                <a16:creationId xmlns:a16="http://schemas.microsoft.com/office/drawing/2014/main" id="{212AE7E7-72DD-48FA-84D2-345AAA347B8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144"/>
            <a:ext cx="12192000" cy="61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1" id="2" name="slide2">
            <a:extLst>
              <a:ext uri="{FF2B5EF4-FFF2-40B4-BE49-F238E27FC236}">
                <a16:creationId xmlns:a16="http://schemas.microsoft.com/office/drawing/2014/main" id="{4751FDE7-906F-494F-BD2D-43285FE81C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72"/>
            <a:ext cx="12192000" cy="6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wise loan" id="20" name="slide20">
            <a:extLst>
              <a:ext uri="{FF2B5EF4-FFF2-40B4-BE49-F238E27FC236}">
                <a16:creationId xmlns:a16="http://schemas.microsoft.com/office/drawing/2014/main" id="{48FA1CEC-A464-46DA-94E4-B14F645CAF5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46" y="0"/>
            <a:ext cx="10735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rpose" id="21" name="slide21">
            <a:extLst>
              <a:ext uri="{FF2B5EF4-FFF2-40B4-BE49-F238E27FC236}">
                <a16:creationId xmlns:a16="http://schemas.microsoft.com/office/drawing/2014/main" id="{9FB1833A-A535-4B6C-805B-E544C058148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320"/>
            <a:ext cx="12192000" cy="56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4 Detail analysis" id="22" name="slide22">
            <a:extLst>
              <a:ext uri="{FF2B5EF4-FFF2-40B4-BE49-F238E27FC236}">
                <a16:creationId xmlns:a16="http://schemas.microsoft.com/office/drawing/2014/main" id="{056CA8B4-026B-4EE0-9AFE-073EB5EABD5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641"/>
            <a:ext cx="12192000" cy="58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 ownership" id="23" name="slide23">
            <a:extLst>
              <a:ext uri="{FF2B5EF4-FFF2-40B4-BE49-F238E27FC236}">
                <a16:creationId xmlns:a16="http://schemas.microsoft.com/office/drawing/2014/main" id="{54A6E33C-C937-4EB6-905F-227CB2DD6CF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829"/>
            <a:ext cx="12192000" cy="616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 ownership loan" id="24" name="slide24">
            <a:extLst>
              <a:ext uri="{FF2B5EF4-FFF2-40B4-BE49-F238E27FC236}">
                <a16:creationId xmlns:a16="http://schemas.microsoft.com/office/drawing/2014/main" id="{8E04BC65-C5D2-4572-A0D3-2439F34BEF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965"/>
            <a:ext cx="12192000" cy="61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5 detai analysis" id="25" name="slide25">
            <a:extLst>
              <a:ext uri="{FF2B5EF4-FFF2-40B4-BE49-F238E27FC236}">
                <a16:creationId xmlns:a16="http://schemas.microsoft.com/office/drawing/2014/main" id="{B7DA7067-77D6-4448-BA28-DC11BF59709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641"/>
            <a:ext cx="12192000" cy="58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2" id="3" name="slide3">
            <a:extLst>
              <a:ext uri="{FF2B5EF4-FFF2-40B4-BE49-F238E27FC236}">
                <a16:creationId xmlns:a16="http://schemas.microsoft.com/office/drawing/2014/main" id="{AB1AB12B-692E-44AF-9892-5B975C0549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72"/>
            <a:ext cx="12192000" cy="6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3" id="4" name="slide4">
            <a:extLst>
              <a:ext uri="{FF2B5EF4-FFF2-40B4-BE49-F238E27FC236}">
                <a16:creationId xmlns:a16="http://schemas.microsoft.com/office/drawing/2014/main" id="{8C5059D9-0E86-459B-A050-B1D8FF2D0F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72"/>
            <a:ext cx="12192000" cy="6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4" id="5" name="slide5">
            <a:extLst>
              <a:ext uri="{FF2B5EF4-FFF2-40B4-BE49-F238E27FC236}">
                <a16:creationId xmlns:a16="http://schemas.microsoft.com/office/drawing/2014/main" id="{B8BEBEA4-4065-4439-9E87-83000288A9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929"/>
            <a:ext cx="12192000" cy="459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5" id="6" name="slide6">
            <a:extLst>
              <a:ext uri="{FF2B5EF4-FFF2-40B4-BE49-F238E27FC236}">
                <a16:creationId xmlns:a16="http://schemas.microsoft.com/office/drawing/2014/main" id="{2D51AA0B-16C2-4F28-B0F1-6517AE9640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1743075"/>
            <a:ext cx="56578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" id="7" name="slide7">
            <a:extLst>
              <a:ext uri="{FF2B5EF4-FFF2-40B4-BE49-F238E27FC236}">
                <a16:creationId xmlns:a16="http://schemas.microsoft.com/office/drawing/2014/main" id="{A8C35FC7-F4BA-4CFA-BCF2-EA2805F079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214562"/>
            <a:ext cx="15430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in Dashboard" id="8" name="slide8">
            <a:extLst>
              <a:ext uri="{FF2B5EF4-FFF2-40B4-BE49-F238E27FC236}">
                <a16:creationId xmlns:a16="http://schemas.microsoft.com/office/drawing/2014/main" id="{D9C10C82-7B8F-49C1-A4BB-601C938D93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641"/>
            <a:ext cx="12192000" cy="58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 wise loan amount" id="9" name="slide9">
            <a:extLst>
              <a:ext uri="{FF2B5EF4-FFF2-40B4-BE49-F238E27FC236}">
                <a16:creationId xmlns:a16="http://schemas.microsoft.com/office/drawing/2014/main" id="{037C8471-3DAF-4AA7-90C0-36FF5254C1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144"/>
            <a:ext cx="12192000" cy="61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2024-02-16T05:39:16Z</dcterms:created>
  <dcterms:modified xsi:type="dcterms:W3CDTF">2024-02-16T05:39:16Z</dcterms:modified>
</cp:coreProperties>
</file>