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8EA31-3E51-439A-969A-539FADB3D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7CFECE-C8FE-4FB2-9C9D-7398B381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98AA0-3F11-47EA-97E9-DD3BF058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DEDE3-35BA-4EDA-A7BC-C1A4B792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24CC2-DC96-400F-93BB-E6EF24B8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D34BB-35BA-4C9E-88B8-99E04334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AE6CA1-C902-433E-8C6C-8B1D70CAF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173C6-165B-4816-8A29-FB66D76F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622C3-BFD9-404F-AE51-D1227850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F4DD0-7E82-4322-8A24-67236BEA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4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D13C81-898D-4C1C-BBC7-78B448E7A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A76FD-CD4B-41D1-A5CF-CE3F5EDED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82027-4EC6-4F9F-B49D-BF59B66D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179FF-736C-41D5-A78A-04CD99F2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6E2F0-B302-4F96-BA47-A9A5CE3A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3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B19B6-B730-4459-AFA6-CB2AE68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857CE-5D71-4934-B3D8-5E81647E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5F9DD-A038-4014-92A3-22E515E0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53BB5-3185-4B5A-91CF-3FB908E5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9D20C-66DC-48D3-893F-2DE5FB53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0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1FA6-ABD1-44F7-AD0B-1E742476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1C04C-5603-44C0-81D6-9B5BB272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7EA71-9369-49F3-A56C-DA004A1E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6A44C-2103-49D9-8EEA-1D7A0D2D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47400-DB9D-4CF7-9F7C-614FED07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8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9117C-F873-448F-BB52-073C8622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2BE71-2684-4575-8010-B89B6EA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CF0F3-9263-4437-9B5B-69A930B99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77D50-C6F0-418E-A94C-98AF309B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ECF12-BFF9-4042-AB04-6774C2DD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421BF-3E65-448E-A1E8-DBC27C6A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6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34809-0893-4D4F-BBCE-A4DDD4B9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4B84C-811D-4689-932C-68802B255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21D62-0A7C-4A95-9DAA-6F212524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550AC-4EAF-4938-8843-378C6CEC0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919769-F372-46F8-BF1C-1E57C14C0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AF0E82-38C9-4657-8837-F0405613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C212B3-42ED-4FAF-A1F5-13CC7E1D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CEA141-E274-4EEF-BB47-6FEC19F4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8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DC36F-7473-4B7F-87A8-1AD16DE6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786CD5-BD78-4F84-A361-D5A95B18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6F5D27-E700-45AE-96FB-AC06E20B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8B8FD0-0322-40EA-BD23-FC8767BB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5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85427-089E-4F1B-A053-0E232807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EFE3CE-79ED-4EF7-AF71-31341B81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B5E331-2AC3-4CE7-801C-175EC35D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9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4914-183C-42DE-A4D6-9BD1E4CE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BF1C6-934B-43BB-B157-52105D3B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1FCA9-C786-4D62-ADDD-C2007F054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E1CBE-493B-435B-8F9A-7562E309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75B28-E456-406B-B584-C026EA8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EB0DE-676F-42CB-AF99-E6220194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8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38892-313D-4C61-900B-BE149FA9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C7BB5D-8F65-4182-9149-EBEC9BA19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E0CFA-37F1-431D-B723-9C45B45C0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F02D3-977F-4D15-A682-69223EE2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770037-4E5D-4FB1-A2A6-4813CBE4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54EF9-DA98-4832-A83B-302FA9C3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1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17C81-2217-44EE-AEEC-18247D6F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5F02F-7A77-4CDC-BBC3-2D6327EF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5E600-BE2F-4255-B1DF-900CF42D3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CD74B-3A31-434A-9BA3-4263D0203CE0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FE1D8-5845-49AB-988B-46023B2B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481F2-5426-451D-BB88-BB59B4059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7CB9D-2138-457D-B0E0-EC7DCAB73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6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63B74-786E-418A-9B1E-0C73D9ED7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关于实验及实验报告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856FF1-72D8-4933-9DA1-3F076B51B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6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73FC6-6516-434D-BBB4-44C99FDA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一、关于实验平台</a:t>
            </a:r>
            <a:r>
              <a:rPr lang="en-US" altLang="zh-CN" dirty="0" err="1"/>
              <a:t>eNSP</a:t>
            </a:r>
            <a:r>
              <a:rPr lang="zh-CN" altLang="en-US" dirty="0"/>
              <a:t>及其安装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1C26C-74A1-4D76-B5A1-3F117626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本课程的实验在华为的网络仿真平台</a:t>
            </a:r>
            <a:r>
              <a:rPr lang="en-US" altLang="zh-CN" dirty="0" err="1"/>
              <a:t>eNSP</a:t>
            </a:r>
            <a:r>
              <a:rPr lang="zh-CN" altLang="en-US" dirty="0"/>
              <a:t>上进行</a:t>
            </a:r>
            <a:endParaRPr lang="en-US" altLang="zh-CN" dirty="0"/>
          </a:p>
          <a:p>
            <a:r>
              <a:rPr lang="en-US" altLang="zh-CN" dirty="0" err="1"/>
              <a:t>eNSP</a:t>
            </a:r>
            <a:r>
              <a:rPr lang="en-US" altLang="zh-CN" dirty="0"/>
              <a:t>(Enterprise Network Simulation Platform)</a:t>
            </a:r>
            <a:r>
              <a:rPr lang="zh-CN" altLang="en-US" dirty="0"/>
              <a:t>是由华为开发的网络设备仿真平台。可以实现对华为网络设备企业网络路由器、交换机进行软件仿真，完美呈现真实设备实景，支持大型网络模拟。</a:t>
            </a:r>
          </a:p>
          <a:p>
            <a:r>
              <a:rPr lang="en-US" altLang="zh-CN" dirty="0" err="1"/>
              <a:t>eNSP</a:t>
            </a:r>
            <a:r>
              <a:rPr lang="zh-CN" altLang="en-US" dirty="0"/>
              <a:t>可以从网络上获得（自己百度）</a:t>
            </a:r>
            <a:endParaRPr lang="en-US" altLang="zh-CN" dirty="0"/>
          </a:p>
          <a:p>
            <a:r>
              <a:rPr lang="en-US" altLang="zh-CN" dirty="0" err="1"/>
              <a:t>eNSP</a:t>
            </a:r>
            <a:r>
              <a:rPr lang="zh-CN" altLang="en-US" dirty="0"/>
              <a:t>的安装要求：</a:t>
            </a:r>
            <a:endParaRPr lang="en-US" altLang="zh-CN" dirty="0"/>
          </a:p>
          <a:p>
            <a:pPr lvl="1"/>
            <a:r>
              <a:rPr lang="en-US" altLang="zh-CN" dirty="0" err="1"/>
              <a:t>Winpcap</a:t>
            </a:r>
            <a:endParaRPr lang="en-US" altLang="zh-CN" dirty="0"/>
          </a:p>
          <a:p>
            <a:pPr lvl="1"/>
            <a:r>
              <a:rPr lang="en-US" altLang="zh-CN" dirty="0"/>
              <a:t>VirtualBox</a:t>
            </a:r>
          </a:p>
          <a:p>
            <a:pPr lvl="1"/>
            <a:r>
              <a:rPr lang="en-US" altLang="zh-CN" dirty="0"/>
              <a:t>Wireshark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4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0482D-D572-4F22-9CEA-0964E41E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二、关于实验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4F6B0-0C0F-470D-9D33-C207C290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周完成第一和第二两个实验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周完成第三和第四两个实验</a:t>
            </a:r>
            <a:endParaRPr lang="en-US" altLang="zh-CN" dirty="0"/>
          </a:p>
          <a:p>
            <a:r>
              <a:rPr lang="zh-CN" altLang="en-US" dirty="0"/>
              <a:t>地点：计算中心第一机房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17</a:t>
            </a:r>
            <a:r>
              <a:rPr lang="zh-CN" altLang="en-US" dirty="0"/>
              <a:t>周的时间安排一致均为：</a:t>
            </a:r>
            <a:endParaRPr lang="en-US" altLang="zh-CN" dirty="0"/>
          </a:p>
          <a:p>
            <a:r>
              <a:rPr lang="zh-CN" altLang="en-US" dirty="0"/>
              <a:t>周二下午：计科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en-US" dirty="0"/>
              <a:t>周三下午：计科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en-US" dirty="0"/>
              <a:t>周四下午：物联网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班</a:t>
            </a:r>
            <a:endParaRPr lang="en-US" altLang="zh-CN" dirty="0"/>
          </a:p>
          <a:p>
            <a:r>
              <a:rPr lang="zh-CN" altLang="en-US" dirty="0"/>
              <a:t>周五上午：计科</a:t>
            </a:r>
            <a:r>
              <a:rPr lang="en-US" altLang="zh-CN" dirty="0"/>
              <a:t>5</a:t>
            </a:r>
            <a:r>
              <a:rPr lang="zh-CN" altLang="en-US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282988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D32B6-B24D-4EC4-92EE-C7F697F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实验中的注意事项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3CBF4-3518-4853-80B6-48D6B1FE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实验中</a:t>
            </a:r>
            <a:r>
              <a:rPr lang="en-US" altLang="zh-CN" dirty="0"/>
              <a:t>IP</a:t>
            </a:r>
            <a:r>
              <a:rPr lang="zh-CN" altLang="en-US" dirty="0"/>
              <a:t>地址的设定：每位同学必须用自己学号的倒数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两位数字与</a:t>
            </a:r>
            <a:r>
              <a:rPr lang="en-US" altLang="zh-CN" dirty="0"/>
              <a:t>IP</a:t>
            </a:r>
            <a:r>
              <a:rPr lang="zh-CN" altLang="en-US" dirty="0"/>
              <a:t>地址中第三段的后两位数字相加并舍去进位，相加和与</a:t>
            </a:r>
            <a:r>
              <a:rPr lang="en-US" altLang="zh-CN" dirty="0"/>
              <a:t>IP</a:t>
            </a:r>
            <a:r>
              <a:rPr lang="zh-CN" altLang="en-US" dirty="0"/>
              <a:t>地址第三段的第一位数字拼接成新的第三段地址。</a:t>
            </a:r>
            <a:endParaRPr lang="en-US" altLang="zh-CN" dirty="0"/>
          </a:p>
          <a:p>
            <a:r>
              <a:rPr lang="zh-CN" altLang="en-US" dirty="0"/>
              <a:t>设某同学的学号</a:t>
            </a:r>
            <a:r>
              <a:rPr lang="en-US" altLang="zh-CN" dirty="0"/>
              <a:t>123456789</a:t>
            </a:r>
            <a:r>
              <a:rPr lang="zh-CN" altLang="en-US" dirty="0"/>
              <a:t>，若示例中的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192.168.1.5</a:t>
            </a:r>
          </a:p>
          <a:p>
            <a:r>
              <a:rPr lang="zh-CN" altLang="en-US" dirty="0"/>
              <a:t>则重新形成的</a:t>
            </a:r>
            <a:r>
              <a:rPr lang="en-US" altLang="zh-CN" dirty="0"/>
              <a:t>IP</a:t>
            </a:r>
            <a:r>
              <a:rPr lang="zh-CN" altLang="en-US" dirty="0"/>
              <a:t>地址就是：</a:t>
            </a:r>
            <a:r>
              <a:rPr lang="en-US" altLang="zh-CN" dirty="0"/>
              <a:t>192.168.68.5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IP</a:t>
            </a:r>
            <a:r>
              <a:rPr lang="zh-CN" altLang="en-US" dirty="0"/>
              <a:t>地址为：</a:t>
            </a:r>
            <a:r>
              <a:rPr lang="en-US" altLang="zh-CN" dirty="0"/>
              <a:t>192.168.15.5</a:t>
            </a:r>
            <a:r>
              <a:rPr lang="zh-CN" altLang="en-US" dirty="0"/>
              <a:t>，则更改为</a:t>
            </a:r>
            <a:r>
              <a:rPr lang="en-US" altLang="zh-CN" dirty="0"/>
              <a:t>192.168.82.5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IP</a:t>
            </a:r>
            <a:r>
              <a:rPr lang="zh-CN" altLang="en-US" dirty="0"/>
              <a:t>地址为：</a:t>
            </a:r>
            <a:r>
              <a:rPr lang="en-US" altLang="zh-CN" dirty="0"/>
              <a:t>192.168.150.5</a:t>
            </a:r>
            <a:r>
              <a:rPr lang="zh-CN" altLang="en-US" dirty="0"/>
              <a:t>，则更改为</a:t>
            </a:r>
            <a:r>
              <a:rPr lang="en-US" altLang="zh-CN" dirty="0"/>
              <a:t>192.168.117.5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35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A9324-B95E-4CA8-A589-0C15F5DB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52" y="348575"/>
            <a:ext cx="1905000" cy="132556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1520C-9E17-4CED-BA4C-C7A87445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1658"/>
          </a:xfrm>
        </p:spPr>
        <p:txBody>
          <a:bodyPr/>
          <a:lstStyle/>
          <a:p>
            <a:r>
              <a:rPr lang="zh-CN" altLang="en-US" dirty="0"/>
              <a:t>必须按照前述的方法更改</a:t>
            </a:r>
            <a:r>
              <a:rPr lang="en-US" altLang="zh-CN" dirty="0"/>
              <a:t>IP</a:t>
            </a:r>
            <a:r>
              <a:rPr lang="zh-CN" altLang="en-US" dirty="0"/>
              <a:t>地址中对应的数字，并在实验报告中说明。</a:t>
            </a:r>
            <a:endParaRPr lang="en-US" altLang="zh-CN" dirty="0"/>
          </a:p>
          <a:p>
            <a:r>
              <a:rPr lang="zh-CN" altLang="en-US" dirty="0"/>
              <a:t>若未按照要求进行更改，实验成绩作废！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365B7A4-53E9-4438-960B-08F7479B9DB9}"/>
              </a:ext>
            </a:extLst>
          </p:cNvPr>
          <p:cNvSpPr txBox="1">
            <a:spLocks/>
          </p:cNvSpPr>
          <p:nvPr/>
        </p:nvSpPr>
        <p:spPr>
          <a:xfrm>
            <a:off x="3166953" y="3852397"/>
            <a:ext cx="5633630" cy="1435401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作废！！！</a:t>
            </a:r>
          </a:p>
        </p:txBody>
      </p:sp>
    </p:spTree>
    <p:extLst>
      <p:ext uri="{BB962C8B-B14F-4D97-AF65-F5344CB8AC3E}">
        <p14:creationId xmlns:p14="http://schemas.microsoft.com/office/powerpoint/2010/main" val="42765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71CAD-55EC-4979-8A43-07D868CE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三、关于实验报告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407D5-CD06-413B-A2AA-6AAD98FC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/>
          </a:bodyPr>
          <a:lstStyle/>
          <a:p>
            <a:r>
              <a:rPr lang="zh-CN" altLang="en-US" dirty="0"/>
              <a:t>一次实验撰写一份实验报告。即：</a:t>
            </a:r>
            <a:endParaRPr lang="en-US" altLang="zh-CN" dirty="0"/>
          </a:p>
          <a:p>
            <a:pPr lvl="1"/>
            <a:r>
              <a:rPr lang="zh-CN" altLang="en-US" dirty="0"/>
              <a:t>第一、第二个实验一份报告</a:t>
            </a:r>
            <a:endParaRPr lang="en-US" altLang="zh-CN" dirty="0"/>
          </a:p>
          <a:p>
            <a:pPr lvl="1"/>
            <a:r>
              <a:rPr lang="zh-CN" altLang="en-US" dirty="0"/>
              <a:t>第三、第四个实验一份报告</a:t>
            </a:r>
            <a:endParaRPr lang="en-US" altLang="zh-CN" dirty="0"/>
          </a:p>
          <a:p>
            <a:r>
              <a:rPr lang="zh-CN" altLang="en-US" dirty="0"/>
              <a:t>每份实验报告必须包括以下部分：</a:t>
            </a:r>
            <a:endParaRPr lang="en-US" altLang="zh-CN" dirty="0"/>
          </a:p>
          <a:p>
            <a:pPr lvl="1"/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实验原理</a:t>
            </a:r>
            <a:endParaRPr lang="en-US" altLang="zh-CN" dirty="0"/>
          </a:p>
          <a:p>
            <a:pPr lvl="1"/>
            <a:r>
              <a:rPr lang="zh-CN" altLang="en-US" dirty="0"/>
              <a:t>实验过程</a:t>
            </a:r>
            <a:endParaRPr lang="en-US" altLang="zh-CN" dirty="0"/>
          </a:p>
          <a:p>
            <a:pPr lvl="1"/>
            <a:r>
              <a:rPr lang="zh-CN" altLang="en-US" dirty="0"/>
              <a:t>体会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7894B5-7085-4A6A-BE16-4A8030330D31}"/>
              </a:ext>
            </a:extLst>
          </p:cNvPr>
          <p:cNvSpPr txBox="1"/>
          <p:nvPr/>
        </p:nvSpPr>
        <p:spPr>
          <a:xfrm>
            <a:off x="2695575" y="4948238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只需要提交电子版</a:t>
            </a:r>
          </a:p>
        </p:txBody>
      </p:sp>
    </p:spTree>
    <p:extLst>
      <p:ext uri="{BB962C8B-B14F-4D97-AF65-F5344CB8AC3E}">
        <p14:creationId xmlns:p14="http://schemas.microsoft.com/office/powerpoint/2010/main" val="333010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361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黑体</vt:lpstr>
      <vt:lpstr>华文中宋</vt:lpstr>
      <vt:lpstr>Arial</vt:lpstr>
      <vt:lpstr>Office 主题​​</vt:lpstr>
      <vt:lpstr>关于实验及实验报告</vt:lpstr>
      <vt:lpstr>一、关于实验平台eNSP及其安装</vt:lpstr>
      <vt:lpstr>二、关于实验</vt:lpstr>
      <vt:lpstr>实验中的注意事项</vt:lpstr>
      <vt:lpstr>注意</vt:lpstr>
      <vt:lpstr>三、关于实验报告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关于实验及实验报告</dc:title>
  <dc:creator>Zhou James</dc:creator>
  <cp:lastModifiedBy>Zhou James</cp:lastModifiedBy>
  <cp:revision>9</cp:revision>
  <dcterms:created xsi:type="dcterms:W3CDTF">2022-12-06T10:22:18Z</dcterms:created>
  <dcterms:modified xsi:type="dcterms:W3CDTF">2022-12-06T12:15:17Z</dcterms:modified>
</cp:coreProperties>
</file>