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课堂提问（七）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D8330FBC-9775-40BF-B791-7718CA38C87B}"/>
              </a:ext>
            </a:extLst>
          </p:cNvPr>
          <p:cNvSpPr txBox="1"/>
          <p:nvPr/>
        </p:nvSpPr>
        <p:spPr>
          <a:xfrm>
            <a:off x="2513675" y="2788864"/>
            <a:ext cx="7341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说说你非归零编码、曼彻斯特编码和差分曼彻斯特编码的认识。</a:t>
            </a: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6392BA-F89F-4781-9889-83EFEC2E6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26" y="2967335"/>
            <a:ext cx="7826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3333CC"/>
              </a:buClr>
              <a:buNone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说说你对频分复用、时分复用、码分复用的认识。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08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29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Wingdings</vt:lpstr>
      <vt:lpstr>Office 主题​​</vt:lpstr>
      <vt:lpstr>课堂提问（七）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 James</cp:lastModifiedBy>
  <cp:revision>30</cp:revision>
  <dcterms:created xsi:type="dcterms:W3CDTF">2018-10-11T14:21:19Z</dcterms:created>
  <dcterms:modified xsi:type="dcterms:W3CDTF">2022-11-15T14:14:09Z</dcterms:modified>
</cp:coreProperties>
</file>