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课堂提问（三）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5FEA2B-7307-4327-9E17-5EEB5911B8B0}"/>
              </a:ext>
            </a:extLst>
          </p:cNvPr>
          <p:cNvSpPr txBox="1"/>
          <p:nvPr/>
        </p:nvSpPr>
        <p:spPr>
          <a:xfrm>
            <a:off x="3298638" y="2785696"/>
            <a:ext cx="526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说说你对计算机网络体系结构的理解</a:t>
            </a:r>
          </a:p>
        </p:txBody>
      </p:sp>
    </p:spTree>
    <p:extLst>
      <p:ext uri="{BB962C8B-B14F-4D97-AF65-F5344CB8AC3E}">
        <p14:creationId xmlns:p14="http://schemas.microsoft.com/office/powerpoint/2010/main" val="65619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D8330FBC-9775-40BF-B791-7718CA38C87B}"/>
              </a:ext>
            </a:extLst>
          </p:cNvPr>
          <p:cNvSpPr txBox="1"/>
          <p:nvPr/>
        </p:nvSpPr>
        <p:spPr>
          <a:xfrm>
            <a:off x="3887077" y="2885520"/>
            <a:ext cx="441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说说你对网络协议的理解</a:t>
            </a: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18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课堂提问（三）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 James</cp:lastModifiedBy>
  <cp:revision>17</cp:revision>
  <dcterms:created xsi:type="dcterms:W3CDTF">2018-10-11T14:21:19Z</dcterms:created>
  <dcterms:modified xsi:type="dcterms:W3CDTF">2022-11-01T13:25:56Z</dcterms:modified>
</cp:coreProperties>
</file>