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课堂提问（九）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2636916" y="2094719"/>
            <a:ext cx="691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从提供的主要服务、具有的主要功能和不同的传输方式等方面，说说你对数据链路层的认识。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5F95E5-739E-450F-B3C6-F4AFC3EF44D4}"/>
              </a:ext>
            </a:extLst>
          </p:cNvPr>
          <p:cNvSpPr txBox="1"/>
          <p:nvPr/>
        </p:nvSpPr>
        <p:spPr>
          <a:xfrm>
            <a:off x="2697510" y="2279384"/>
            <a:ext cx="666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说说你对数据链路层需要解决的基本问题的理解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课堂提问（九）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35</cp:revision>
  <dcterms:created xsi:type="dcterms:W3CDTF">2018-10-11T14:21:19Z</dcterms:created>
  <dcterms:modified xsi:type="dcterms:W3CDTF">2022-11-22T15:44:52Z</dcterms:modified>
</cp:coreProperties>
</file>