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课堂提问（八）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3491925" y="2967334"/>
            <a:ext cx="441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说说你对宽带接入技术的认识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3F2EEF-FB5F-4F38-9330-123F688A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438" y="2941473"/>
            <a:ext cx="5263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说说你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对物理层协议的认识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课堂提问（八）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33</cp:revision>
  <dcterms:created xsi:type="dcterms:W3CDTF">2018-10-11T14:21:19Z</dcterms:created>
  <dcterms:modified xsi:type="dcterms:W3CDTF">2022-11-21T01:38:34Z</dcterms:modified>
</cp:coreProperties>
</file>