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课堂提问（十一）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2313901" y="2378931"/>
            <a:ext cx="666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说说你所认识的纯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ALOHA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和时隙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ALOHA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2313901" y="3276780"/>
            <a:ext cx="6473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CSMA/CD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中，可能会发生哪几种碰撞？发生碰撞后如何处理？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课堂提问（十一）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34</cp:revision>
  <dcterms:created xsi:type="dcterms:W3CDTF">2018-10-11T14:21:19Z</dcterms:created>
  <dcterms:modified xsi:type="dcterms:W3CDTF">2022-11-29T08:09:20Z</dcterms:modified>
</cp:coreProperties>
</file>