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3" d="100"/>
          <a:sy n="63" d="100"/>
        </p:scale>
        <p:origin x="24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179AD4-3EDE-4ECA-AD99-E65B2F71F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1518514-451C-4EAA-956C-9EF260EE6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C2D797-F593-4E72-9932-AD7B03998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8FF83D-D1EF-4E4C-8922-BDF36E098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D039D3-CDF1-4500-B0E7-90D220E72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003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15ECB-D6CF-4649-998C-857F05B03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EC739B-4CCE-49AE-AA32-2179EEB43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A04D05-4B3E-433C-B840-3333CE6A0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D48BE2-85A8-4C7C-9890-E156F4703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19ABD9-DDE6-4E32-8F4F-F7062DC27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434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BBBCFBC-BC29-4163-A84C-62561B081E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9D58C9-5618-47BE-93EC-35E869CB4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F4F0D0-3C6E-4199-A549-5F8165413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B8B077-581D-4076-9703-4D10C4944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19E6B3-EB25-423A-A409-F1ABEEB07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505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34A596-0D97-41EB-8F65-1A41A69E9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89193D-97EE-4065-A1FF-5F4B4FD82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1636AC-76E9-4C61-9334-46C8C1E9C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60B421-99D8-4F85-BF28-5B8B94586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234897-383C-40C2-BDDD-7D9A96631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556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975881-39AC-4A76-976F-5A1AF9F12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7A9129-E234-40B1-ACF6-46AB16C11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98F9B0-87C2-41E5-8936-C50EA565B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C6E10C-FF79-465E-B134-2F328E05B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C6FF5B-C5F6-415B-A63E-6C3010202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449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B9B7EE-DF44-4496-9880-0603C41DF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6456A3-A4D0-4EDD-96B2-7F607C6B59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9FAC3E-19D7-458E-9E3F-F195AFFFA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A31107-8C3D-4A79-8756-1C9E6389B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6E7886-3FA2-402B-BAD2-6DE591D6C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BDCD7F-5FB9-4F43-A2A7-130D2BDF9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924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555201-4D7C-46E6-9C5B-B4682E15C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FD5796-20B5-413F-831C-E7C0883EB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9120A6-DF1A-4009-9668-6FC7AF4C4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B9A61C0-C84C-4582-AAC9-A4689A1495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6F4647B-8461-4E79-97EE-90A2379BC3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E758091-7223-40BF-BCD9-613D45DC7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DA38DCE-7053-4CBF-A125-9E816C3C8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D60E177-962B-4E1E-8A11-01ABD0A68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527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27865B-BC87-42ED-BE80-35870BB4C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A27EC4-689E-432C-BC0D-B29A3B348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0ADFCD7-CB6B-4333-8A8C-0DDC82F08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E6D8FAE-6C78-4F13-96D0-C74687C50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921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2006D76-717D-4D13-8D1E-2D2B20A58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631D08-C458-4011-8A27-899CFF64E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9D2603-5E27-401C-AD02-3370ED0A0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909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34F716-04AB-46B5-8804-61667C1EF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23379D-F58B-45A5-9AE1-5C604F856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3BD352-5B6F-4835-A414-1EA98E686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756492-D1BB-4096-BE80-939BFBAD3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4CB252-6E9C-48DB-B89A-9D54D4E56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05A285-D10D-484D-90FD-780139E7F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032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240F3F-3C00-4877-8005-FD48AE480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8BE68B-9F6A-401B-BEB6-D1CDD8C8D5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C6A90B-E340-4284-A531-14D2BEEAA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1E4293-468C-46A8-A0CD-B8C03EADE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6807E6-5081-4DEE-BB21-0CCF73E2D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20ED4B-12C2-4F4E-8FC2-A17FA54CF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220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809D2D6-91B1-4F5B-898E-1A68CA0F0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ACD5AE-4E93-46D6-A844-EF12E432D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EDF1F7-E090-42E5-A048-70ABEE364A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C0570-57D4-42C8-9A46-566BBC4E5BA9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18AC1F-F8D5-415F-A31A-9DC71E6D96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132419-D3B2-4B6E-B713-343EBB9160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744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E74257-D0DA-4E86-9D73-64E2079052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课堂提问（十二）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452D0B-1412-40F6-B87E-2395416681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21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D8330FBC-9775-40BF-B791-7718CA38C87B}"/>
              </a:ext>
            </a:extLst>
          </p:cNvPr>
          <p:cNvSpPr txBox="1"/>
          <p:nvPr/>
        </p:nvSpPr>
        <p:spPr>
          <a:xfrm>
            <a:off x="2847592" y="2919780"/>
            <a:ext cx="3750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说说你对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VLAN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的认识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5590540-64C8-4675-82FF-4659BB48D91E}"/>
              </a:ext>
            </a:extLst>
          </p:cNvPr>
          <p:cNvSpPr txBox="1"/>
          <p:nvPr/>
        </p:nvSpPr>
        <p:spPr>
          <a:xfrm>
            <a:off x="3772252" y="2898481"/>
            <a:ext cx="5426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说说你对虚电路和数据报的理解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77E98CA-AED9-4404-AAEE-6BC13EE8760A}"/>
              </a:ext>
            </a:extLst>
          </p:cNvPr>
          <p:cNvSpPr txBox="1"/>
          <p:nvPr/>
        </p:nvSpPr>
        <p:spPr>
          <a:xfrm>
            <a:off x="2647161" y="2959430"/>
            <a:ext cx="7383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网络中形成环后会有什么后果？如何处理？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D95C7A0-9526-4E5D-A721-037891551BE5}"/>
              </a:ext>
            </a:extLst>
          </p:cNvPr>
          <p:cNvSpPr txBox="1"/>
          <p:nvPr/>
        </p:nvSpPr>
        <p:spPr>
          <a:xfrm>
            <a:off x="3666756" y="3020379"/>
            <a:ext cx="3750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说说你对网桥的认识</a:t>
            </a:r>
          </a:p>
        </p:txBody>
      </p:sp>
    </p:spTree>
    <p:extLst>
      <p:ext uri="{BB962C8B-B14F-4D97-AF65-F5344CB8AC3E}">
        <p14:creationId xmlns:p14="http://schemas.microsoft.com/office/powerpoint/2010/main" val="198263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3" grpId="0"/>
      <p:bldP spid="3" grpId="1"/>
      <p:bldP spid="6" grpId="0"/>
      <p:bldP spid="6" grpId="1"/>
      <p:bldP spid="7" grpId="0"/>
      <p:bldP spid="7" grpId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38</Words>
  <Application>Microsoft Office PowerPoint</Application>
  <PresentationFormat>宽屏</PresentationFormat>
  <Paragraphs>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宋体</vt:lpstr>
      <vt:lpstr>Arial</vt:lpstr>
      <vt:lpstr>Office 主题​​</vt:lpstr>
      <vt:lpstr>课堂提问（十二）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第五章 网络层作业</dc:title>
  <dc:creator>James</dc:creator>
  <cp:lastModifiedBy>Zhou James</cp:lastModifiedBy>
  <cp:revision>16</cp:revision>
  <dcterms:created xsi:type="dcterms:W3CDTF">2018-10-11T14:21:19Z</dcterms:created>
  <dcterms:modified xsi:type="dcterms:W3CDTF">2022-12-03T14:46:46Z</dcterms:modified>
</cp:coreProperties>
</file>