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课堂提问（十）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2221693" y="2884994"/>
            <a:ext cx="6665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从配置、格式和工作原理等方面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HDLC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协议的理解。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2250656" y="2884993"/>
            <a:ext cx="6473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从应用场景、协议组成、帧格式和运行过程等方面，说说你对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PPP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协议的理解。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1E77C4-DE38-48C8-A669-3C9CE312E7DA}"/>
              </a:ext>
            </a:extLst>
          </p:cNvPr>
          <p:cNvSpPr txBox="1"/>
          <p:nvPr/>
        </p:nvSpPr>
        <p:spPr>
          <a:xfrm>
            <a:off x="2087518" y="3254325"/>
            <a:ext cx="571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NCP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分别在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PPP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协议中的作用。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5" grpId="0"/>
      <p:bldP spid="15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课堂提问（十）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34</cp:revision>
  <dcterms:created xsi:type="dcterms:W3CDTF">2018-10-11T14:21:19Z</dcterms:created>
  <dcterms:modified xsi:type="dcterms:W3CDTF">2022-11-27T14:55:04Z</dcterms:modified>
</cp:coreProperties>
</file>