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课堂提问（四）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C07A5-FB72-4852-9F23-29B08B36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82" y="2692832"/>
            <a:ext cx="86571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说说你对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OSI/RM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两个模型的理解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7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0B9346-A37E-41A5-8E9A-E54F2680F164}"/>
              </a:ext>
            </a:extLst>
          </p:cNvPr>
          <p:cNvSpPr txBox="1"/>
          <p:nvPr/>
        </p:nvSpPr>
        <p:spPr>
          <a:xfrm>
            <a:off x="1643083" y="2815494"/>
            <a:ext cx="857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说说你对应用层的认识，举例说说你所知道的应用层协议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35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Wingdings</vt:lpstr>
      <vt:lpstr>Office 主题​​</vt:lpstr>
      <vt:lpstr>课堂提问（四）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20</cp:revision>
  <dcterms:created xsi:type="dcterms:W3CDTF">2018-10-11T14:21:19Z</dcterms:created>
  <dcterms:modified xsi:type="dcterms:W3CDTF">2022-11-06T13:21:06Z</dcterms:modified>
</cp:coreProperties>
</file>