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2" r:id="rId2"/>
    <p:sldId id="287" r:id="rId3"/>
    <p:sldId id="286" r:id="rId4"/>
    <p:sldId id="283" r:id="rId5"/>
    <p:sldId id="289" r:id="rId6"/>
    <p:sldId id="284" r:id="rId7"/>
    <p:sldId id="285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295"/>
    <a:srgbClr val="F89426"/>
    <a:srgbClr val="FBB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BF686-52DE-D647-A8BB-F0911F83537A}" v="39" dt="2024-08-26T01:44:41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21" autoAdjust="0"/>
    <p:restoredTop sz="94660"/>
  </p:normalViewPr>
  <p:slideViewPr>
    <p:cSldViewPr snapToGrid="0">
      <p:cViewPr>
        <p:scale>
          <a:sx n="140" d="100"/>
          <a:sy n="140" d="100"/>
        </p:scale>
        <p:origin x="152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maeil Rezaei" userId="4ea77ffd-e0eb-4402-9fe2-16b90fbbfcba" providerId="ADAL" clId="{FD0BF686-52DE-D647-A8BB-F0911F83537A}"/>
    <pc:docChg chg="undo redo custSel addSld delSld modSld">
      <pc:chgData name="Esmaeil Rezaei" userId="4ea77ffd-e0eb-4402-9fe2-16b90fbbfcba" providerId="ADAL" clId="{FD0BF686-52DE-D647-A8BB-F0911F83537A}" dt="2024-08-26T01:45:00.167" v="814" actId="57"/>
      <pc:docMkLst>
        <pc:docMk/>
      </pc:docMkLst>
      <pc:sldChg chg="modSp mod">
        <pc:chgData name="Esmaeil Rezaei" userId="4ea77ffd-e0eb-4402-9fe2-16b90fbbfcba" providerId="ADAL" clId="{FD0BF686-52DE-D647-A8BB-F0911F83537A}" dt="2024-08-26T00:34:44.542" v="512" actId="313"/>
        <pc:sldMkLst>
          <pc:docMk/>
          <pc:sldMk cId="378487762" sldId="282"/>
        </pc:sldMkLst>
        <pc:spChg chg="mod">
          <ac:chgData name="Esmaeil Rezaei" userId="4ea77ffd-e0eb-4402-9fe2-16b90fbbfcba" providerId="ADAL" clId="{FD0BF686-52DE-D647-A8BB-F0911F83537A}" dt="2024-08-26T00:34:44.542" v="512" actId="313"/>
          <ac:spMkLst>
            <pc:docMk/>
            <pc:sldMk cId="378487762" sldId="282"/>
            <ac:spMk id="4" creationId="{B659EBDE-EDC0-1E61-0AB2-141CFA8FB696}"/>
          </ac:spMkLst>
        </pc:spChg>
      </pc:sldChg>
      <pc:sldChg chg="addSp delSp modSp mod">
        <pc:chgData name="Esmaeil Rezaei" userId="4ea77ffd-e0eb-4402-9fe2-16b90fbbfcba" providerId="ADAL" clId="{FD0BF686-52DE-D647-A8BB-F0911F83537A}" dt="2024-08-26T01:45:00.167" v="814" actId="57"/>
        <pc:sldMkLst>
          <pc:docMk/>
          <pc:sldMk cId="819925633" sldId="283"/>
        </pc:sldMkLst>
        <pc:spChg chg="add mod">
          <ac:chgData name="Esmaeil Rezaei" userId="4ea77ffd-e0eb-4402-9fe2-16b90fbbfcba" providerId="ADAL" clId="{FD0BF686-52DE-D647-A8BB-F0911F83537A}" dt="2024-08-26T01:43:14.700" v="801"/>
          <ac:spMkLst>
            <pc:docMk/>
            <pc:sldMk cId="819925633" sldId="283"/>
            <ac:spMk id="3" creationId="{3FB6F05D-D876-EC60-EABC-01008A8AAA34}"/>
          </ac:spMkLst>
        </pc:spChg>
        <pc:spChg chg="add mod">
          <ac:chgData name="Esmaeil Rezaei" userId="4ea77ffd-e0eb-4402-9fe2-16b90fbbfcba" providerId="ADAL" clId="{FD0BF686-52DE-D647-A8BB-F0911F83537A}" dt="2024-08-26T01:44:31.897" v="809"/>
          <ac:spMkLst>
            <pc:docMk/>
            <pc:sldMk cId="819925633" sldId="283"/>
            <ac:spMk id="5" creationId="{41B73C8D-2E2E-1908-9579-0077CB1C7B8C}"/>
          </ac:spMkLst>
        </pc:spChg>
        <pc:spChg chg="add mod">
          <ac:chgData name="Esmaeil Rezaei" userId="4ea77ffd-e0eb-4402-9fe2-16b90fbbfcba" providerId="ADAL" clId="{FD0BF686-52DE-D647-A8BB-F0911F83537A}" dt="2024-08-26T01:44:41.944" v="810"/>
          <ac:spMkLst>
            <pc:docMk/>
            <pc:sldMk cId="819925633" sldId="283"/>
            <ac:spMk id="9" creationId="{96FD7363-AEDA-0B8B-2B31-CEB511F6142B}"/>
          </ac:spMkLst>
        </pc:spChg>
        <pc:spChg chg="mod">
          <ac:chgData name="Esmaeil Rezaei" userId="4ea77ffd-e0eb-4402-9fe2-16b90fbbfcba" providerId="ADAL" clId="{FD0BF686-52DE-D647-A8BB-F0911F83537A}" dt="2024-08-26T01:45:00.167" v="814" actId="57"/>
          <ac:spMkLst>
            <pc:docMk/>
            <pc:sldMk cId="819925633" sldId="283"/>
            <ac:spMk id="65" creationId="{00000000-0000-0000-0000-000000000000}"/>
          </ac:spMkLst>
        </pc:spChg>
        <pc:spChg chg="del mod">
          <ac:chgData name="Esmaeil Rezaei" userId="4ea77ffd-e0eb-4402-9fe2-16b90fbbfcba" providerId="ADAL" clId="{FD0BF686-52DE-D647-A8BB-F0911F83537A}" dt="2024-08-26T01:43:14.324" v="800" actId="478"/>
          <ac:spMkLst>
            <pc:docMk/>
            <pc:sldMk cId="819925633" sldId="283"/>
            <ac:spMk id="71" creationId="{00000000-0000-0000-0000-000000000000}"/>
          </ac:spMkLst>
        </pc:spChg>
        <pc:spChg chg="del mod">
          <ac:chgData name="Esmaeil Rezaei" userId="4ea77ffd-e0eb-4402-9fe2-16b90fbbfcba" providerId="ADAL" clId="{FD0BF686-52DE-D647-A8BB-F0911F83537A}" dt="2024-08-26T01:44:23.336" v="808" actId="478"/>
          <ac:spMkLst>
            <pc:docMk/>
            <pc:sldMk cId="819925633" sldId="283"/>
            <ac:spMk id="135" creationId="{00000000-0000-0000-0000-000000000000}"/>
          </ac:spMkLst>
        </pc:spChg>
        <pc:grpChg chg="mod">
          <ac:chgData name="Esmaeil Rezaei" userId="4ea77ffd-e0eb-4402-9fe2-16b90fbbfcba" providerId="ADAL" clId="{FD0BF686-52DE-D647-A8BB-F0911F83537A}" dt="2024-08-26T01:44:52.664" v="811" actId="1076"/>
          <ac:grpSpMkLst>
            <pc:docMk/>
            <pc:sldMk cId="819925633" sldId="283"/>
            <ac:grpSpMk id="2" creationId="{00000000-0000-0000-0000-000000000000}"/>
          </ac:grpSpMkLst>
        </pc:grpChg>
      </pc:sldChg>
      <pc:sldChg chg="addSp delSp modSp mod">
        <pc:chgData name="Esmaeil Rezaei" userId="4ea77ffd-e0eb-4402-9fe2-16b90fbbfcba" providerId="ADAL" clId="{FD0BF686-52DE-D647-A8BB-F0911F83537A}" dt="2024-08-26T01:39:53.436" v="789" actId="20577"/>
        <pc:sldMkLst>
          <pc:docMk/>
          <pc:sldMk cId="2375494647" sldId="284"/>
        </pc:sldMkLst>
        <pc:spChg chg="add mod">
          <ac:chgData name="Esmaeil Rezaei" userId="4ea77ffd-e0eb-4402-9fe2-16b90fbbfcba" providerId="ADAL" clId="{FD0BF686-52DE-D647-A8BB-F0911F83537A}" dt="2024-08-26T01:39:53.436" v="789" actId="20577"/>
          <ac:spMkLst>
            <pc:docMk/>
            <pc:sldMk cId="2375494647" sldId="284"/>
            <ac:spMk id="3" creationId="{84FEE920-01D4-CE5D-4BF4-714C18F4D9EC}"/>
          </ac:spMkLst>
        </pc:spChg>
        <pc:spChg chg="del mod">
          <ac:chgData name="Esmaeil Rezaei" userId="4ea77ffd-e0eb-4402-9fe2-16b90fbbfcba" providerId="ADAL" clId="{FD0BF686-52DE-D647-A8BB-F0911F83537A}" dt="2024-08-26T01:39:37.551" v="769" actId="478"/>
          <ac:spMkLst>
            <pc:docMk/>
            <pc:sldMk cId="2375494647" sldId="284"/>
            <ac:spMk id="35" creationId="{9A2A1E9B-D6B1-4CCE-8048-4A4B1D1B8173}"/>
          </ac:spMkLst>
        </pc:spChg>
        <pc:spChg chg="mod">
          <ac:chgData name="Esmaeil Rezaei" userId="4ea77ffd-e0eb-4402-9fe2-16b90fbbfcba" providerId="ADAL" clId="{FD0BF686-52DE-D647-A8BB-F0911F83537A}" dt="2024-08-26T01:32:26.938" v="704" actId="20577"/>
          <ac:spMkLst>
            <pc:docMk/>
            <pc:sldMk cId="2375494647" sldId="284"/>
            <ac:spMk id="65" creationId="{00000000-0000-0000-0000-000000000000}"/>
          </ac:spMkLst>
        </pc:spChg>
        <pc:grpChg chg="mod">
          <ac:chgData name="Esmaeil Rezaei" userId="4ea77ffd-e0eb-4402-9fe2-16b90fbbfcba" providerId="ADAL" clId="{FD0BF686-52DE-D647-A8BB-F0911F83537A}" dt="2024-08-26T01:32:09.509" v="692" actId="1076"/>
          <ac:grpSpMkLst>
            <pc:docMk/>
            <pc:sldMk cId="2375494647" sldId="284"/>
            <ac:grpSpMk id="2" creationId="{00000000-0000-0000-0000-000000000000}"/>
          </ac:grpSpMkLst>
        </pc:grpChg>
      </pc:sldChg>
      <pc:sldChg chg="addSp delSp modSp mod">
        <pc:chgData name="Esmaeil Rezaei" userId="4ea77ffd-e0eb-4402-9fe2-16b90fbbfcba" providerId="ADAL" clId="{FD0BF686-52DE-D647-A8BB-F0911F83537A}" dt="2024-08-26T01:42:52.188" v="797"/>
        <pc:sldMkLst>
          <pc:docMk/>
          <pc:sldMk cId="2576313432" sldId="285"/>
        </pc:sldMkLst>
        <pc:spChg chg="add mod">
          <ac:chgData name="Esmaeil Rezaei" userId="4ea77ffd-e0eb-4402-9fe2-16b90fbbfcba" providerId="ADAL" clId="{FD0BF686-52DE-D647-A8BB-F0911F83537A}" dt="2024-08-26T01:42:52.188" v="797"/>
          <ac:spMkLst>
            <pc:docMk/>
            <pc:sldMk cId="2576313432" sldId="285"/>
            <ac:spMk id="3" creationId="{A1726F26-5A87-29DD-1122-0AAB6F89F92E}"/>
          </ac:spMkLst>
        </pc:spChg>
        <pc:spChg chg="mod">
          <ac:chgData name="Esmaeil Rezaei" userId="4ea77ffd-e0eb-4402-9fe2-16b90fbbfcba" providerId="ADAL" clId="{FD0BF686-52DE-D647-A8BB-F0911F83537A}" dt="2024-08-26T01:36:28.800" v="750" actId="1076"/>
          <ac:spMkLst>
            <pc:docMk/>
            <pc:sldMk cId="2576313432" sldId="285"/>
            <ac:spMk id="33" creationId="{24F4881E-B64A-43EF-8EB1-6CFBCBECA5B4}"/>
          </ac:spMkLst>
        </pc:spChg>
        <pc:spChg chg="del mod">
          <ac:chgData name="Esmaeil Rezaei" userId="4ea77ffd-e0eb-4402-9fe2-16b90fbbfcba" providerId="ADAL" clId="{FD0BF686-52DE-D647-A8BB-F0911F83537A}" dt="2024-08-26T01:42:51.158" v="796" actId="478"/>
          <ac:spMkLst>
            <pc:docMk/>
            <pc:sldMk cId="2576313432" sldId="285"/>
            <ac:spMk id="36" creationId="{AE06974D-4A42-4307-B617-FB166ECF0A19}"/>
          </ac:spMkLst>
        </pc:spChg>
        <pc:spChg chg="mod">
          <ac:chgData name="Esmaeil Rezaei" userId="4ea77ffd-e0eb-4402-9fe2-16b90fbbfcba" providerId="ADAL" clId="{FD0BF686-52DE-D647-A8BB-F0911F83537A}" dt="2024-08-26T01:34:19.292" v="727" actId="20577"/>
          <ac:spMkLst>
            <pc:docMk/>
            <pc:sldMk cId="2576313432" sldId="285"/>
            <ac:spMk id="65" creationId="{00000000-0000-0000-0000-000000000000}"/>
          </ac:spMkLst>
        </pc:spChg>
        <pc:grpChg chg="mod">
          <ac:chgData name="Esmaeil Rezaei" userId="4ea77ffd-e0eb-4402-9fe2-16b90fbbfcba" providerId="ADAL" clId="{FD0BF686-52DE-D647-A8BB-F0911F83537A}" dt="2024-08-26T01:33:44.041" v="713" actId="1076"/>
          <ac:grpSpMkLst>
            <pc:docMk/>
            <pc:sldMk cId="2576313432" sldId="285"/>
            <ac:grpSpMk id="2" creationId="{00000000-0000-0000-0000-000000000000}"/>
          </ac:grpSpMkLst>
        </pc:grpChg>
      </pc:sldChg>
      <pc:sldChg chg="addSp delSp modSp mod">
        <pc:chgData name="Esmaeil Rezaei" userId="4ea77ffd-e0eb-4402-9fe2-16b90fbbfcba" providerId="ADAL" clId="{FD0BF686-52DE-D647-A8BB-F0911F83537A}" dt="2024-08-26T01:43:18.407" v="803"/>
        <pc:sldMkLst>
          <pc:docMk/>
          <pc:sldMk cId="979226102" sldId="286"/>
        </pc:sldMkLst>
        <pc:spChg chg="add mod">
          <ac:chgData name="Esmaeil Rezaei" userId="4ea77ffd-e0eb-4402-9fe2-16b90fbbfcba" providerId="ADAL" clId="{FD0BF686-52DE-D647-A8BB-F0911F83537A}" dt="2024-08-26T01:43:18.407" v="803"/>
          <ac:spMkLst>
            <pc:docMk/>
            <pc:sldMk cId="979226102" sldId="286"/>
            <ac:spMk id="3" creationId="{1843DB56-20D8-E258-A766-36318AD83866}"/>
          </ac:spMkLst>
        </pc:spChg>
        <pc:spChg chg="mod">
          <ac:chgData name="Esmaeil Rezaei" userId="4ea77ffd-e0eb-4402-9fe2-16b90fbbfcba" providerId="ADAL" clId="{FD0BF686-52DE-D647-A8BB-F0911F83537A}" dt="2024-08-26T01:26:58.236" v="623" actId="20577"/>
          <ac:spMkLst>
            <pc:docMk/>
            <pc:sldMk cId="979226102" sldId="286"/>
            <ac:spMk id="4" creationId="{B659EBDE-EDC0-1E61-0AB2-141CFA8FB696}"/>
          </ac:spMkLst>
        </pc:spChg>
        <pc:spChg chg="mod">
          <ac:chgData name="Esmaeil Rezaei" userId="4ea77ffd-e0eb-4402-9fe2-16b90fbbfcba" providerId="ADAL" clId="{FD0BF686-52DE-D647-A8BB-F0911F83537A}" dt="2024-08-26T00:41:38.770" v="590" actId="20577"/>
          <ac:spMkLst>
            <pc:docMk/>
            <pc:sldMk cId="979226102" sldId="286"/>
            <ac:spMk id="65" creationId="{00000000-0000-0000-0000-000000000000}"/>
          </ac:spMkLst>
        </pc:spChg>
        <pc:spChg chg="del mod">
          <ac:chgData name="Esmaeil Rezaei" userId="4ea77ffd-e0eb-4402-9fe2-16b90fbbfcba" providerId="ADAL" clId="{FD0BF686-52DE-D647-A8BB-F0911F83537A}" dt="2024-08-26T01:43:18.050" v="802" actId="478"/>
          <ac:spMkLst>
            <pc:docMk/>
            <pc:sldMk cId="979226102" sldId="286"/>
            <ac:spMk id="97" creationId="{00000000-0000-0000-0000-000000000000}"/>
          </ac:spMkLst>
        </pc:spChg>
        <pc:grpChg chg="mod">
          <ac:chgData name="Esmaeil Rezaei" userId="4ea77ffd-e0eb-4402-9fe2-16b90fbbfcba" providerId="ADAL" clId="{FD0BF686-52DE-D647-A8BB-F0911F83537A}" dt="2024-08-26T00:41:08.063" v="580" actId="1076"/>
          <ac:grpSpMkLst>
            <pc:docMk/>
            <pc:sldMk cId="979226102" sldId="286"/>
            <ac:grpSpMk id="2" creationId="{00000000-0000-0000-0000-000000000000}"/>
          </ac:grpSpMkLst>
        </pc:grpChg>
        <pc:picChg chg="mod">
          <ac:chgData name="Esmaeil Rezaei" userId="4ea77ffd-e0eb-4402-9fe2-16b90fbbfcba" providerId="ADAL" clId="{FD0BF686-52DE-D647-A8BB-F0911F83537A}" dt="2024-08-26T01:27:07.230" v="626" actId="1076"/>
          <ac:picMkLst>
            <pc:docMk/>
            <pc:sldMk cId="979226102" sldId="286"/>
            <ac:picMk id="1028" creationId="{CBD1CE96-5259-6677-DFFC-DED6558BEDFB}"/>
          </ac:picMkLst>
        </pc:picChg>
      </pc:sldChg>
      <pc:sldChg chg="addSp delSp modSp add mod setBg">
        <pc:chgData name="Esmaeil Rezaei" userId="4ea77ffd-e0eb-4402-9fe2-16b90fbbfcba" providerId="ADAL" clId="{FD0BF686-52DE-D647-A8BB-F0911F83537A}" dt="2024-08-26T00:40:30.106" v="576" actId="1036"/>
        <pc:sldMkLst>
          <pc:docMk/>
          <pc:sldMk cId="3833242064" sldId="287"/>
        </pc:sldMkLst>
        <pc:spChg chg="add mod">
          <ac:chgData name="Esmaeil Rezaei" userId="4ea77ffd-e0eb-4402-9fe2-16b90fbbfcba" providerId="ADAL" clId="{FD0BF686-52DE-D647-A8BB-F0911F83537A}" dt="2024-08-26T00:38:27.850" v="534"/>
          <ac:spMkLst>
            <pc:docMk/>
            <pc:sldMk cId="3833242064" sldId="287"/>
            <ac:spMk id="3" creationId="{D5A5CF7F-86DC-1D94-898E-F72192435567}"/>
          </ac:spMkLst>
        </pc:spChg>
        <pc:spChg chg="add del mod">
          <ac:chgData name="Esmaeil Rezaei" userId="4ea77ffd-e0eb-4402-9fe2-16b90fbbfcba" providerId="ADAL" clId="{FD0BF686-52DE-D647-A8BB-F0911F83537A}" dt="2024-08-26T00:38:41.550" v="542" actId="20577"/>
          <ac:spMkLst>
            <pc:docMk/>
            <pc:sldMk cId="3833242064" sldId="287"/>
            <ac:spMk id="4" creationId="{B659EBDE-EDC0-1E61-0AB2-141CFA8FB696}"/>
          </ac:spMkLst>
        </pc:spChg>
        <pc:spChg chg="add mod">
          <ac:chgData name="Esmaeil Rezaei" userId="4ea77ffd-e0eb-4402-9fe2-16b90fbbfcba" providerId="ADAL" clId="{FD0BF686-52DE-D647-A8BB-F0911F83537A}" dt="2024-08-26T00:40:30.106" v="576" actId="1036"/>
          <ac:spMkLst>
            <pc:docMk/>
            <pc:sldMk cId="3833242064" sldId="287"/>
            <ac:spMk id="5" creationId="{DDCC20D9-EF8B-9F32-84B8-5FFD31E4AB0C}"/>
          </ac:spMkLst>
        </pc:spChg>
        <pc:spChg chg="add mod">
          <ac:chgData name="Esmaeil Rezaei" userId="4ea77ffd-e0eb-4402-9fe2-16b90fbbfcba" providerId="ADAL" clId="{FD0BF686-52DE-D647-A8BB-F0911F83537A}" dt="2024-08-26T00:40:26.269" v="564" actId="1076"/>
          <ac:spMkLst>
            <pc:docMk/>
            <pc:sldMk cId="3833242064" sldId="287"/>
            <ac:spMk id="9" creationId="{7EF996E0-B719-CB89-60B4-28BCD97378BA}"/>
          </ac:spMkLst>
        </pc:spChg>
        <pc:spChg chg="mod">
          <ac:chgData name="Esmaeil Rezaei" userId="4ea77ffd-e0eb-4402-9fe2-16b90fbbfcba" providerId="ADAL" clId="{FD0BF686-52DE-D647-A8BB-F0911F83537A}" dt="2024-08-26T00:37:22.367" v="521" actId="1076"/>
          <ac:spMkLst>
            <pc:docMk/>
            <pc:sldMk cId="3833242064" sldId="287"/>
            <ac:spMk id="34" creationId="{8121556B-8FDB-449C-9E14-30A117CA0A82}"/>
          </ac:spMkLst>
        </pc:spChg>
        <pc:picChg chg="add mod">
          <ac:chgData name="Esmaeil Rezaei" userId="4ea77ffd-e0eb-4402-9fe2-16b90fbbfcba" providerId="ADAL" clId="{FD0BF686-52DE-D647-A8BB-F0911F83537A}" dt="2024-08-26T00:39:45.439" v="553" actId="1076"/>
          <ac:picMkLst>
            <pc:docMk/>
            <pc:sldMk cId="3833242064" sldId="287"/>
            <ac:picMk id="1026" creationId="{5BF5DC39-441A-07E5-BCF6-C67F23A611D2}"/>
          </ac:picMkLst>
        </pc:picChg>
        <pc:picChg chg="add mod">
          <ac:chgData name="Esmaeil Rezaei" userId="4ea77ffd-e0eb-4402-9fe2-16b90fbbfcba" providerId="ADAL" clId="{FD0BF686-52DE-D647-A8BB-F0911F83537A}" dt="2024-08-26T00:39:49.585" v="554" actId="1076"/>
          <ac:picMkLst>
            <pc:docMk/>
            <pc:sldMk cId="3833242064" sldId="287"/>
            <ac:picMk id="1028" creationId="{267980D4-E264-0EA7-7B29-B54E610370FD}"/>
          </ac:picMkLst>
        </pc:picChg>
      </pc:sldChg>
      <pc:sldChg chg="addSp delSp modSp add mod">
        <pc:chgData name="Esmaeil Rezaei" userId="4ea77ffd-e0eb-4402-9fe2-16b90fbbfcba" providerId="ADAL" clId="{FD0BF686-52DE-D647-A8BB-F0911F83537A}" dt="2024-08-26T01:43:07.639" v="799"/>
        <pc:sldMkLst>
          <pc:docMk/>
          <pc:sldMk cId="588368585" sldId="288"/>
        </pc:sldMkLst>
        <pc:spChg chg="add mod">
          <ac:chgData name="Esmaeil Rezaei" userId="4ea77ffd-e0eb-4402-9fe2-16b90fbbfcba" providerId="ADAL" clId="{FD0BF686-52DE-D647-A8BB-F0911F83537A}" dt="2024-08-26T01:43:07.639" v="799"/>
          <ac:spMkLst>
            <pc:docMk/>
            <pc:sldMk cId="588368585" sldId="288"/>
            <ac:spMk id="3" creationId="{2485DCAF-6FF5-9E69-798F-8AA58056C193}"/>
          </ac:spMkLst>
        </pc:spChg>
        <pc:spChg chg="mod">
          <ac:chgData name="Esmaeil Rezaei" userId="4ea77ffd-e0eb-4402-9fe2-16b90fbbfcba" providerId="ADAL" clId="{FD0BF686-52DE-D647-A8BB-F0911F83537A}" dt="2024-08-26T01:35:25.485" v="740" actId="1076"/>
          <ac:spMkLst>
            <pc:docMk/>
            <pc:sldMk cId="588368585" sldId="288"/>
            <ac:spMk id="33" creationId="{24F4881E-B64A-43EF-8EB1-6CFBCBECA5B4}"/>
          </ac:spMkLst>
        </pc:spChg>
        <pc:spChg chg="mod">
          <ac:chgData name="Esmaeil Rezaei" userId="4ea77ffd-e0eb-4402-9fe2-16b90fbbfcba" providerId="ADAL" clId="{FD0BF686-52DE-D647-A8BB-F0911F83537A}" dt="2024-08-26T01:34:58.348" v="730" actId="1076"/>
          <ac:spMkLst>
            <pc:docMk/>
            <pc:sldMk cId="588368585" sldId="288"/>
            <ac:spMk id="36" creationId="{AE06974D-4A42-4307-B617-FB166ECF0A19}"/>
          </ac:spMkLst>
        </pc:spChg>
        <pc:spChg chg="del mod">
          <ac:chgData name="Esmaeil Rezaei" userId="4ea77ffd-e0eb-4402-9fe2-16b90fbbfcba" providerId="ADAL" clId="{FD0BF686-52DE-D647-A8BB-F0911F83537A}" dt="2024-08-26T01:43:07.090" v="798" actId="478"/>
          <ac:spMkLst>
            <pc:docMk/>
            <pc:sldMk cId="588368585" sldId="288"/>
            <ac:spMk id="44" creationId="{B605B33F-D2B6-41FB-999B-0AE486AF0047}"/>
          </ac:spMkLst>
        </pc:spChg>
        <pc:spChg chg="mod">
          <ac:chgData name="Esmaeil Rezaei" userId="4ea77ffd-e0eb-4402-9fe2-16b90fbbfcba" providerId="ADAL" clId="{FD0BF686-52DE-D647-A8BB-F0911F83537A}" dt="2024-08-26T01:35:41.337" v="747" actId="20577"/>
          <ac:spMkLst>
            <pc:docMk/>
            <pc:sldMk cId="588368585" sldId="288"/>
            <ac:spMk id="65" creationId="{00000000-0000-0000-0000-000000000000}"/>
          </ac:spMkLst>
        </pc:spChg>
        <pc:grpChg chg="mod">
          <ac:chgData name="Esmaeil Rezaei" userId="4ea77ffd-e0eb-4402-9fe2-16b90fbbfcba" providerId="ADAL" clId="{FD0BF686-52DE-D647-A8BB-F0911F83537A}" dt="2024-08-26T01:37:45.023" v="762" actId="1038"/>
          <ac:grpSpMkLst>
            <pc:docMk/>
            <pc:sldMk cId="588368585" sldId="288"/>
            <ac:grpSpMk id="2" creationId="{00000000-0000-0000-0000-000000000000}"/>
          </ac:grpSpMkLst>
        </pc:grpChg>
      </pc:sldChg>
      <pc:sldChg chg="add del">
        <pc:chgData name="Esmaeil Rezaei" userId="4ea77ffd-e0eb-4402-9fe2-16b90fbbfcba" providerId="ADAL" clId="{FD0BF686-52DE-D647-A8BB-F0911F83537A}" dt="2024-08-26T01:32:33.802" v="706" actId="2890"/>
        <pc:sldMkLst>
          <pc:docMk/>
          <pc:sldMk cId="1621258285" sldId="288"/>
        </pc:sldMkLst>
      </pc:sldChg>
      <pc:sldChg chg="add del">
        <pc:chgData name="Esmaeil Rezaei" userId="4ea77ffd-e0eb-4402-9fe2-16b90fbbfcba" providerId="ADAL" clId="{FD0BF686-52DE-D647-A8BB-F0911F83537A}" dt="2024-08-26T01:37:38.512" v="760" actId="2696"/>
        <pc:sldMkLst>
          <pc:docMk/>
          <pc:sldMk cId="3153261000" sldId="289"/>
        </pc:sldMkLst>
      </pc:sldChg>
      <pc:sldChg chg="add">
        <pc:chgData name="Esmaeil Rezaei" userId="4ea77ffd-e0eb-4402-9fe2-16b90fbbfcba" providerId="ADAL" clId="{FD0BF686-52DE-D647-A8BB-F0911F83537A}" dt="2024-08-26T01:43:58.124" v="804"/>
        <pc:sldMkLst>
          <pc:docMk/>
          <pc:sldMk cId="4247949521" sldId="289"/>
        </pc:sldMkLst>
      </pc:sldChg>
      <pc:sldChg chg="add del">
        <pc:chgData name="Esmaeil Rezaei" userId="4ea77ffd-e0eb-4402-9fe2-16b90fbbfcba" providerId="ADAL" clId="{FD0BF686-52DE-D647-A8BB-F0911F83537A}" dt="2024-08-26T01:37:38.523" v="761" actId="2696"/>
        <pc:sldMkLst>
          <pc:docMk/>
          <pc:sldMk cId="3850745281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B725D-2935-4670-B0F3-847FD2583B6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DE361-BD63-4A57-99C9-6AAFDC19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http://modir-mba.com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A120C-1B92-4D54-8352-D115C37D7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8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http://modir-mba.com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A120C-1B92-4D54-8352-D115C37D7F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3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http://modir-mba.com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A120C-1B92-4D54-8352-D115C37D7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http://modir-mba.com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A120C-1B92-4D54-8352-D115C37D7F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8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http://modir-mba.com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A120C-1B92-4D54-8352-D115C37D7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4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http://modir-mba.com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A120C-1B92-4D54-8352-D115C37D7F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http://modir-mba.com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A120C-1B92-4D54-8352-D115C37D7F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1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http://modir-mba.com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A120C-1B92-4D54-8352-D115C37D7F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4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C841-7541-46F2-AF25-9682C7FBF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FF26F-F7ED-4643-A64D-8F50F9582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2863-023C-44D4-A2F6-6AAE5C1F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14F3-326D-4295-95FC-616291D72746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95779-CDDB-4156-BA07-E4BB9EA2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E4EF8-3229-4644-A3EE-1B5015A4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F9D-3F73-4600-84C4-9ADAFC54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5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FE49-8B6B-4C12-BF9F-9E51AAA3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BA87C-1D3C-4E38-B6FD-757F4D78B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AE3A5-8965-4187-828A-199865AB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14F3-326D-4295-95FC-616291D72746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9016E-B2B8-4E18-AFED-0C64096D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789AC-4095-4217-B628-1019E30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F9D-3F73-4600-84C4-9ADAFC54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68F05-DA5D-4F77-8C3E-5A0E3F8A0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83C4E-36CC-4BB6-B9DB-E2E3D7A6D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6223A-A0DF-47E0-A5AC-2B388018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14F3-326D-4295-95FC-616291D72746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EC243-FDA0-4329-9439-1099CD30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78121-88F8-4F51-BBDE-0CBDBD0E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F9D-3F73-4600-84C4-9ADAFC54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55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ir-mba.com1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8"/>
          <p:cNvSpPr/>
          <p:nvPr userDrawn="1"/>
        </p:nvSpPr>
        <p:spPr>
          <a:xfrm>
            <a:off x="285569" y="6121751"/>
            <a:ext cx="2264569" cy="383381"/>
          </a:xfrm>
          <a:custGeom>
            <a:avLst/>
            <a:gdLst>
              <a:gd name="connsiteX0" fmla="*/ 61912 w 2264569"/>
              <a:gd name="connsiteY0" fmla="*/ 0 h 383381"/>
              <a:gd name="connsiteX1" fmla="*/ 2200275 w 2264569"/>
              <a:gd name="connsiteY1" fmla="*/ 0 h 383381"/>
              <a:gd name="connsiteX2" fmla="*/ 2264569 w 2264569"/>
              <a:gd name="connsiteY2" fmla="*/ 109538 h 383381"/>
              <a:gd name="connsiteX3" fmla="*/ 2107406 w 2264569"/>
              <a:gd name="connsiteY3" fmla="*/ 383381 h 383381"/>
              <a:gd name="connsiteX4" fmla="*/ 164306 w 2264569"/>
              <a:gd name="connsiteY4" fmla="*/ 383381 h 383381"/>
              <a:gd name="connsiteX5" fmla="*/ 0 w 2264569"/>
              <a:gd name="connsiteY5" fmla="*/ 109538 h 383381"/>
              <a:gd name="connsiteX6" fmla="*/ 61912 w 2264569"/>
              <a:gd name="connsiteY6" fmla="*/ 0 h 38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4569" h="383381">
                <a:moveTo>
                  <a:pt x="61912" y="0"/>
                </a:moveTo>
                <a:lnTo>
                  <a:pt x="2200275" y="0"/>
                </a:lnTo>
                <a:lnTo>
                  <a:pt x="2264569" y="109538"/>
                </a:lnTo>
                <a:lnTo>
                  <a:pt x="2107406" y="383381"/>
                </a:lnTo>
                <a:lnTo>
                  <a:pt x="164306" y="383381"/>
                </a:lnTo>
                <a:lnTo>
                  <a:pt x="0" y="109538"/>
                </a:lnTo>
                <a:lnTo>
                  <a:pt x="61912" y="0"/>
                </a:lnTo>
                <a:close/>
              </a:path>
            </a:pathLst>
          </a:custGeom>
          <a:gradFill flip="none" rotWithShape="1">
            <a:gsLst>
              <a:gs pos="48000">
                <a:srgbClr val="070622">
                  <a:alpha val="0"/>
                </a:srgbClr>
              </a:gs>
              <a:gs pos="69000">
                <a:srgbClr val="0E0520">
                  <a:alpha val="12000"/>
                </a:srgbClr>
              </a:gs>
            </a:gsLst>
            <a:lin ang="5400000" scaled="1"/>
            <a:tileRect/>
          </a:gradFill>
          <a:ln w="41275">
            <a:gradFill flip="none" rotWithShape="1">
              <a:gsLst>
                <a:gs pos="0">
                  <a:srgbClr val="95BBEF"/>
                </a:gs>
                <a:gs pos="100000">
                  <a:srgbClr val="3C3481"/>
                </a:gs>
              </a:gsLst>
              <a:lin ang="5400000" scaled="1"/>
              <a:tileRect/>
            </a:gradFill>
          </a:ln>
          <a:effectLst>
            <a:outerShdw blurRad="165100" dist="25400" dir="16200000" sx="102000" sy="102000" rotWithShape="0">
              <a:srgbClr val="006D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 w="0"/>
              <a:gradFill>
                <a:gsLst>
                  <a:gs pos="0">
                    <a:srgbClr val="4472C4">
                      <a:lumMod val="50000"/>
                    </a:srgbClr>
                  </a:gs>
                  <a:gs pos="50000">
                    <a:srgbClr val="4472C4"/>
                  </a:gs>
                  <a:gs pos="100000">
                    <a:srgbClr val="4472C4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9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A0C2-D142-49D6-8E8B-C8255774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C641-14D6-4888-9E4D-199431512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EBFD-BB94-4C54-A044-5C554F42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14F3-326D-4295-95FC-616291D72746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66D3-12F8-41AC-8AAC-7D12C451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AB6D3-3B8E-4BDF-8EAE-EFD21024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F9D-3F73-4600-84C4-9ADAFC54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9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4E29-78C4-4177-B3B5-611AEA34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70851-138A-4B44-82E7-0EE3D03C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C6D9-8492-4AC0-B407-4BA6EA81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14F3-326D-4295-95FC-616291D72746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A81C7-6FFD-4BAE-9422-DA21C69E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C6A1-CFDD-465E-BC98-13662E2C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F9D-3F73-4600-84C4-9ADAFC54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3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B9CC-53D9-4058-8436-37B8C2E8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23FC-9A72-4C63-BE30-883A5C310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2675A-6D5B-4009-B316-4ECF5C1F4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37876-4B29-4369-937F-6E6618D1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14F3-326D-4295-95FC-616291D72746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CF938-6289-49E0-BE84-6FF947B6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EC0B7-A5A2-4036-91D4-EB86A67C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F9D-3F73-4600-84C4-9ADAFC54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6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D0E-D39E-4AD9-9E76-AE0A7581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0AC94-648E-4190-B3F2-D66841391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429E0-110A-46AE-AA08-DC47CE1EF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FF6AE-9343-4C3A-91EC-8DD480F88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AAA20-4120-4F59-A49B-718D67C58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317F0-3F51-4C35-B9A9-CF3A6299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14F3-326D-4295-95FC-616291D72746}" type="datetimeFigureOut">
              <a:rPr lang="en-US" smtClean="0"/>
              <a:t>8/25/24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21967-3598-416A-B610-003A0F34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40E54-29E6-4D3F-B8AC-496327F2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F9D-3F73-4600-84C4-9ADAFC54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0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75C8-7C7F-4FC1-BD0C-68C9F8F1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D5861-0D5D-4A6D-904C-A6A27B0E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14F3-326D-4295-95FC-616291D72746}" type="datetimeFigureOut">
              <a:rPr lang="en-US" smtClean="0"/>
              <a:t>8/25/24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E6899-A1A6-4316-9610-AAD460D2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F59E6-9DDC-4403-B2BC-D3194D54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F9D-3F73-4600-84C4-9ADAFC54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1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8F9D0-0DC8-4892-B30E-9F8FA4E7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14F3-326D-4295-95FC-616291D72746}" type="datetimeFigureOut">
              <a:rPr lang="en-US" smtClean="0"/>
              <a:t>8/25/24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90D2B-5783-48FB-8828-7F16C29B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33320-93CE-4AF1-87D4-BC408CEC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F9D-3F73-4600-84C4-9ADAFC54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9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AF41-C710-4A20-B1DB-1F3E3B40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0BF2-6704-4993-BF9F-756D6C885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5B3B5-BCDC-431F-86EC-CC2E5C0E0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3D9F6-B645-4720-97F9-376B6738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14F3-326D-4295-95FC-616291D72746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C9664-F7AC-441C-A3A1-612D075D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CAADC-81A3-429A-8F61-6A0B7B2E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F9D-3F73-4600-84C4-9ADAFC54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8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6808-7A71-4E45-89DA-76958DB5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1EA50-B9F8-4954-BC27-6EDC2E01D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A2B90-E6BC-4361-A1B3-7CC98D6F6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FADFF-4DD3-4556-B518-3F0FDFF3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14F3-326D-4295-95FC-616291D72746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1E8D5-995F-4C56-ACAE-36C73307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A02E2-1776-478D-992B-C2C18FE6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F9D-3F73-4600-84C4-9ADAFC54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265CE-7140-420F-B9CF-F43723FA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66F98-3D7D-4FFE-958F-17AD31E7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7840B-A585-489A-BF25-FB57CD2AF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14F3-326D-4295-95FC-616291D72746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BFF6-7BDE-41F2-9627-B13BFAA62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9FD49-3C3D-4CDE-9431-5125E5F63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AF9D-3F73-4600-84C4-9ADAFC54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7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statmagic.info/Tutorials/intro-part-4.html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4F4881E-B64A-43EF-8EB1-6CFBCBECA5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29">
            <a:hlinkClick r:id="" action="ppaction://noaction"/>
          </p:cNvPr>
          <p:cNvSpPr/>
          <p:nvPr/>
        </p:nvSpPr>
        <p:spPr>
          <a:xfrm>
            <a:off x="10226356" y="2066926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P-value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135" name="2">
            <a:hlinkClick r:id="" action="ppaction://noaction"/>
          </p:cNvPr>
          <p:cNvSpPr/>
          <p:nvPr/>
        </p:nvSpPr>
        <p:spPr>
          <a:xfrm>
            <a:off x="10233805" y="2658104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R</a:t>
            </a:r>
            <a:r>
              <a:rPr lang="en-US" altLang="zh-CN" sz="1600" b="1" baseline="300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2</a:t>
            </a:r>
            <a:endParaRPr lang="zh-CN" altLang="en-US" sz="1200" b="1" baseline="30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37434" y="1501278"/>
            <a:ext cx="1950014" cy="448327"/>
            <a:chOff x="10137434" y="1306206"/>
            <a:chExt cx="1950014" cy="448327"/>
          </a:xfrm>
        </p:grpSpPr>
        <p:sp>
          <p:nvSpPr>
            <p:cNvPr id="65" name="2">
              <a:hlinkClick r:id="rId3" action="ppaction://hlinksldjump"/>
            </p:cNvPr>
            <p:cNvSpPr/>
            <p:nvPr/>
          </p:nvSpPr>
          <p:spPr>
            <a:xfrm>
              <a:off x="10226356" y="1306217"/>
              <a:ext cx="1808498" cy="434668"/>
            </a:xfrm>
            <a:prstGeom prst="rect">
              <a:avLst/>
            </a:prstGeom>
            <a:solidFill>
              <a:srgbClr val="1D1DFF"/>
            </a:solidFill>
            <a:ln w="22225">
              <a:gradFill flip="none" rotWithShape="1">
                <a:gsLst>
                  <a:gs pos="0">
                    <a:srgbClr val="2E3F65"/>
                  </a:gs>
                  <a:gs pos="85000">
                    <a:srgbClr val="293F58"/>
                  </a:gs>
                  <a:gs pos="100000">
                    <a:srgbClr val="2574C3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6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B Titr" panose="00000700000000000000" pitchFamily="2" charset="-78"/>
                </a:rPr>
                <a:t>Hypothesis testing</a:t>
              </a:r>
              <a:endParaRPr kumimoji="0" lang="zh-CN" altLang="en-US" sz="1200" b="1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B Titr" panose="00000700000000000000" pitchFamily="2" charset="-78"/>
              </a:endParaRPr>
            </a:p>
          </p:txBody>
        </p:sp>
        <p:cxnSp>
          <p:nvCxnSpPr>
            <p:cNvPr id="132" name="49"/>
            <p:cNvCxnSpPr/>
            <p:nvPr/>
          </p:nvCxnSpPr>
          <p:spPr>
            <a:xfrm>
              <a:off x="10233805" y="1746132"/>
              <a:ext cx="1800000" cy="0"/>
            </a:xfrm>
            <a:prstGeom prst="line">
              <a:avLst/>
            </a:prstGeom>
            <a:ln w="25400">
              <a:solidFill>
                <a:srgbClr val="2E87BC"/>
              </a:soli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50"/>
            <p:cNvCxnSpPr/>
            <p:nvPr/>
          </p:nvCxnSpPr>
          <p:spPr>
            <a:xfrm>
              <a:off x="10425877" y="1754533"/>
              <a:ext cx="1661571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bg1"/>
                  </a:gs>
                  <a:gs pos="84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51"/>
            <p:cNvSpPr/>
            <p:nvPr/>
          </p:nvSpPr>
          <p:spPr>
            <a:xfrm flipH="1">
              <a:off x="10137434" y="1336290"/>
              <a:ext cx="180000" cy="396000"/>
            </a:xfrm>
            <a:prstGeom prst="chevron">
              <a:avLst/>
            </a:prstGeom>
            <a:solidFill>
              <a:srgbClr val="4BD3F9"/>
            </a:solidFill>
            <a:ln>
              <a:noFill/>
            </a:ln>
            <a:effectLst>
              <a:outerShdw blurRad="63500" sx="124000" sy="124000" algn="ctr" rotWithShape="0">
                <a:srgbClr val="00549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4" name="49"/>
            <p:cNvCxnSpPr/>
            <p:nvPr/>
          </p:nvCxnSpPr>
          <p:spPr>
            <a:xfrm>
              <a:off x="10230690" y="1310551"/>
              <a:ext cx="1800000" cy="0"/>
            </a:xfrm>
            <a:prstGeom prst="line">
              <a:avLst/>
            </a:prstGeom>
            <a:ln w="25400">
              <a:solidFill>
                <a:srgbClr val="2E87BC"/>
              </a:soli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50"/>
            <p:cNvCxnSpPr/>
            <p:nvPr/>
          </p:nvCxnSpPr>
          <p:spPr>
            <a:xfrm>
              <a:off x="10425877" y="1306206"/>
              <a:ext cx="1661571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bg1"/>
                  </a:gs>
                  <a:gs pos="84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2">
            <a:hlinkClick r:id="" action="ppaction://noaction"/>
          </p:cNvPr>
          <p:cNvSpPr/>
          <p:nvPr/>
        </p:nvSpPr>
        <p:spPr>
          <a:xfrm>
            <a:off x="10224440" y="3235406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Pearson’s r (r</a:t>
            </a:r>
            <a:r>
              <a:rPr lang="en-US" altLang="zh-CN" sz="1600" b="1" baseline="300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2</a:t>
            </a:r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)</a:t>
            </a:r>
            <a:endParaRPr lang="zh-CN" altLang="en-US" sz="1200" b="1" baseline="30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21556B-8FDB-449C-9E14-30A117CA0A82}"/>
              </a:ext>
            </a:extLst>
          </p:cNvPr>
          <p:cNvSpPr/>
          <p:nvPr/>
        </p:nvSpPr>
        <p:spPr>
          <a:xfrm>
            <a:off x="104552" y="127389"/>
            <a:ext cx="9928330" cy="623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29">
            <a:hlinkClick r:id="" action="ppaction://noaction"/>
            <a:extLst>
              <a:ext uri="{FF2B5EF4-FFF2-40B4-BE49-F238E27FC236}">
                <a16:creationId xmlns:a16="http://schemas.microsoft.com/office/drawing/2014/main" id="{9A2A1E9B-D6B1-4CCE-8048-4A4B1D1B8173}"/>
              </a:ext>
            </a:extLst>
          </p:cNvPr>
          <p:cNvSpPr/>
          <p:nvPr/>
        </p:nvSpPr>
        <p:spPr>
          <a:xfrm>
            <a:off x="10224108" y="3809638"/>
            <a:ext cx="1808498" cy="434668"/>
          </a:xfrm>
          <a:prstGeom prst="rect">
            <a:avLst/>
          </a:prstGeom>
          <a:gradFill flip="none" rotWithShape="1">
            <a:gsLst>
              <a:gs pos="3956">
                <a:srgbClr val="FFFFFF"/>
              </a:gs>
              <a:gs pos="0">
                <a:schemeClr val="bg1"/>
              </a:gs>
              <a:gs pos="0">
                <a:schemeClr val="bg1"/>
              </a:gs>
              <a:gs pos="0">
                <a:srgbClr val="2574C3">
                  <a:alpha val="30000"/>
                </a:srgbClr>
              </a:gs>
            </a:gsLst>
            <a:lin ang="0" scaled="0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Chi-square</a:t>
            </a:r>
          </a:p>
        </p:txBody>
      </p:sp>
      <p:sp>
        <p:nvSpPr>
          <p:cNvPr id="36" name="2">
            <a:hlinkClick r:id="" action="ppaction://noaction"/>
            <a:extLst>
              <a:ext uri="{FF2B5EF4-FFF2-40B4-BE49-F238E27FC236}">
                <a16:creationId xmlns:a16="http://schemas.microsoft.com/office/drawing/2014/main" id="{AE06974D-4A42-4307-B617-FB166ECF0A19}"/>
              </a:ext>
            </a:extLst>
          </p:cNvPr>
          <p:cNvSpPr/>
          <p:nvPr/>
        </p:nvSpPr>
        <p:spPr>
          <a:xfrm>
            <a:off x="10231557" y="4400816"/>
            <a:ext cx="1808498" cy="434668"/>
          </a:xfrm>
          <a:prstGeom prst="rect">
            <a:avLst/>
          </a:prstGeom>
          <a:gradFill flip="none" rotWithShape="1">
            <a:gsLst>
              <a:gs pos="0">
                <a:srgbClr val="23565B">
                  <a:alpha val="32000"/>
                </a:srgbClr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t-student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44" name="2">
            <a:hlinkClick r:id="" action="ppaction://noaction"/>
            <a:extLst>
              <a:ext uri="{FF2B5EF4-FFF2-40B4-BE49-F238E27FC236}">
                <a16:creationId xmlns:a16="http://schemas.microsoft.com/office/drawing/2014/main" id="{B605B33F-D2B6-41FB-999B-0AE486AF0047}"/>
              </a:ext>
            </a:extLst>
          </p:cNvPr>
          <p:cNvSpPr/>
          <p:nvPr/>
        </p:nvSpPr>
        <p:spPr>
          <a:xfrm>
            <a:off x="10222192" y="4978118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ANOVA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23BA73-6259-CF7B-17BB-5FD29458A450}"/>
              </a:ext>
            </a:extLst>
          </p:cNvPr>
          <p:cNvSpPr txBox="1">
            <a:spLocks/>
          </p:cNvSpPr>
          <p:nvPr/>
        </p:nvSpPr>
        <p:spPr>
          <a:xfrm>
            <a:off x="3175546" y="6350682"/>
            <a:ext cx="750464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www.dataharnessing.com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youtube.com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/@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dataharnessing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67A099-883E-6C95-BC89-DBCA86607489}"/>
              </a:ext>
            </a:extLst>
          </p:cNvPr>
          <p:cNvSpPr txBox="1">
            <a:spLocks/>
          </p:cNvSpPr>
          <p:nvPr/>
        </p:nvSpPr>
        <p:spPr>
          <a:xfrm>
            <a:off x="431761" y="6350681"/>
            <a:ext cx="239736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Esmaeil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Rezaei</a:t>
            </a:r>
          </a:p>
        </p:txBody>
      </p:sp>
      <p:pic>
        <p:nvPicPr>
          <p:cNvPr id="8" name="Picture 7" descr="A blue and orange letter d&#10;&#10;Description automatically generated">
            <a:extLst>
              <a:ext uri="{FF2B5EF4-FFF2-40B4-BE49-F238E27FC236}">
                <a16:creationId xmlns:a16="http://schemas.microsoft.com/office/drawing/2014/main" id="{FFBC9008-570F-C150-EF7A-3960DF6B3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877" y="5460776"/>
            <a:ext cx="1367980" cy="1367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59EBDE-EDC0-1E61-0AB2-141CFA8FB696}"/>
              </a:ext>
            </a:extLst>
          </p:cNvPr>
          <p:cNvSpPr txBox="1"/>
          <p:nvPr/>
        </p:nvSpPr>
        <p:spPr>
          <a:xfrm>
            <a:off x="261258" y="326571"/>
            <a:ext cx="959031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hypothesis testing?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statistical method used to make inferences or draw conclusions about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based on sample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difference/no effect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Alternative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always consider 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“true” which means we put our goal in this hypothesis. For example: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There is no difference between proportion of M and F for the gender variable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Error for the new model is equivalent to the base mode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 is called “no effect” or “no difference.” So, although we can define it differently, it is not recommended. </a:t>
            </a:r>
          </a:p>
        </p:txBody>
      </p:sp>
    </p:spTree>
    <p:extLst>
      <p:ext uri="{BB962C8B-B14F-4D97-AF65-F5344CB8AC3E}">
        <p14:creationId xmlns:p14="http://schemas.microsoft.com/office/powerpoint/2010/main" val="378487762"/>
      </p:ext>
    </p:extLst>
  </p:cSld>
  <p:clrMapOvr>
    <a:masterClrMapping/>
  </p:clrMapOvr>
  <p:transition spd="slow" advClick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4F4881E-B64A-43EF-8EB1-6CFBCBECA5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29">
            <a:hlinkClick r:id="" action="ppaction://noaction"/>
          </p:cNvPr>
          <p:cNvSpPr/>
          <p:nvPr/>
        </p:nvSpPr>
        <p:spPr>
          <a:xfrm>
            <a:off x="10226356" y="2066926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P-value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135" name="2">
            <a:hlinkClick r:id="" action="ppaction://noaction"/>
          </p:cNvPr>
          <p:cNvSpPr/>
          <p:nvPr/>
        </p:nvSpPr>
        <p:spPr>
          <a:xfrm>
            <a:off x="10233805" y="2658104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R</a:t>
            </a:r>
            <a:r>
              <a:rPr lang="en-US" altLang="zh-CN" sz="1600" b="1" baseline="300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2</a:t>
            </a:r>
            <a:endParaRPr lang="zh-CN" altLang="en-US" sz="1200" b="1" baseline="30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37434" y="1501278"/>
            <a:ext cx="1950014" cy="448327"/>
            <a:chOff x="10137434" y="1306206"/>
            <a:chExt cx="1950014" cy="448327"/>
          </a:xfrm>
        </p:grpSpPr>
        <p:sp>
          <p:nvSpPr>
            <p:cNvPr id="65" name="2">
              <a:hlinkClick r:id="rId3" action="ppaction://hlinksldjump"/>
            </p:cNvPr>
            <p:cNvSpPr/>
            <p:nvPr/>
          </p:nvSpPr>
          <p:spPr>
            <a:xfrm>
              <a:off x="10226356" y="1306217"/>
              <a:ext cx="1808498" cy="434668"/>
            </a:xfrm>
            <a:prstGeom prst="rect">
              <a:avLst/>
            </a:prstGeom>
            <a:solidFill>
              <a:srgbClr val="1D1DFF"/>
            </a:solidFill>
            <a:ln w="22225">
              <a:gradFill flip="none" rotWithShape="1">
                <a:gsLst>
                  <a:gs pos="0">
                    <a:srgbClr val="2E3F65"/>
                  </a:gs>
                  <a:gs pos="85000">
                    <a:srgbClr val="293F58"/>
                  </a:gs>
                  <a:gs pos="100000">
                    <a:srgbClr val="2574C3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6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B Titr" panose="00000700000000000000" pitchFamily="2" charset="-78"/>
                </a:rPr>
                <a:t>Hypothesis testing</a:t>
              </a:r>
              <a:endParaRPr kumimoji="0" lang="zh-CN" altLang="en-US" sz="1200" b="1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B Titr" panose="00000700000000000000" pitchFamily="2" charset="-78"/>
              </a:endParaRPr>
            </a:p>
          </p:txBody>
        </p:sp>
        <p:cxnSp>
          <p:nvCxnSpPr>
            <p:cNvPr id="132" name="49"/>
            <p:cNvCxnSpPr/>
            <p:nvPr/>
          </p:nvCxnSpPr>
          <p:spPr>
            <a:xfrm>
              <a:off x="10233805" y="1746132"/>
              <a:ext cx="1800000" cy="0"/>
            </a:xfrm>
            <a:prstGeom prst="line">
              <a:avLst/>
            </a:prstGeom>
            <a:ln w="25400">
              <a:solidFill>
                <a:srgbClr val="2E87BC"/>
              </a:soli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50"/>
            <p:cNvCxnSpPr/>
            <p:nvPr/>
          </p:nvCxnSpPr>
          <p:spPr>
            <a:xfrm>
              <a:off x="10425877" y="1754533"/>
              <a:ext cx="1661571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bg1"/>
                  </a:gs>
                  <a:gs pos="84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51"/>
            <p:cNvSpPr/>
            <p:nvPr/>
          </p:nvSpPr>
          <p:spPr>
            <a:xfrm flipH="1">
              <a:off x="10137434" y="1336290"/>
              <a:ext cx="180000" cy="396000"/>
            </a:xfrm>
            <a:prstGeom prst="chevron">
              <a:avLst/>
            </a:prstGeom>
            <a:solidFill>
              <a:srgbClr val="4BD3F9"/>
            </a:solidFill>
            <a:ln>
              <a:noFill/>
            </a:ln>
            <a:effectLst>
              <a:outerShdw blurRad="63500" sx="124000" sy="124000" algn="ctr" rotWithShape="0">
                <a:srgbClr val="00549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4" name="49"/>
            <p:cNvCxnSpPr/>
            <p:nvPr/>
          </p:nvCxnSpPr>
          <p:spPr>
            <a:xfrm>
              <a:off x="10230690" y="1310551"/>
              <a:ext cx="1800000" cy="0"/>
            </a:xfrm>
            <a:prstGeom prst="line">
              <a:avLst/>
            </a:prstGeom>
            <a:ln w="25400">
              <a:solidFill>
                <a:srgbClr val="2E87BC"/>
              </a:soli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50"/>
            <p:cNvCxnSpPr/>
            <p:nvPr/>
          </p:nvCxnSpPr>
          <p:spPr>
            <a:xfrm>
              <a:off x="10425877" y="1306206"/>
              <a:ext cx="1661571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bg1"/>
                  </a:gs>
                  <a:gs pos="84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2">
            <a:hlinkClick r:id="" action="ppaction://noaction"/>
          </p:cNvPr>
          <p:cNvSpPr/>
          <p:nvPr/>
        </p:nvSpPr>
        <p:spPr>
          <a:xfrm>
            <a:off x="10224440" y="3235406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Pearson’s r (r</a:t>
            </a:r>
            <a:r>
              <a:rPr lang="en-US" altLang="zh-CN" sz="1600" b="1" baseline="300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2</a:t>
            </a:r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)</a:t>
            </a:r>
            <a:endParaRPr lang="zh-CN" altLang="en-US" sz="1200" b="1" baseline="30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21556B-8FDB-449C-9E14-30A117CA0A82}"/>
              </a:ext>
            </a:extLst>
          </p:cNvPr>
          <p:cNvSpPr/>
          <p:nvPr/>
        </p:nvSpPr>
        <p:spPr>
          <a:xfrm>
            <a:off x="104552" y="127389"/>
            <a:ext cx="9928330" cy="623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29">
            <a:hlinkClick r:id="" action="ppaction://noaction"/>
            <a:extLst>
              <a:ext uri="{FF2B5EF4-FFF2-40B4-BE49-F238E27FC236}">
                <a16:creationId xmlns:a16="http://schemas.microsoft.com/office/drawing/2014/main" id="{9A2A1E9B-D6B1-4CCE-8048-4A4B1D1B8173}"/>
              </a:ext>
            </a:extLst>
          </p:cNvPr>
          <p:cNvSpPr/>
          <p:nvPr/>
        </p:nvSpPr>
        <p:spPr>
          <a:xfrm>
            <a:off x="10224108" y="3809638"/>
            <a:ext cx="1808498" cy="434668"/>
          </a:xfrm>
          <a:prstGeom prst="rect">
            <a:avLst/>
          </a:prstGeom>
          <a:gradFill flip="none" rotWithShape="1">
            <a:gsLst>
              <a:gs pos="3956">
                <a:srgbClr val="FFFFFF"/>
              </a:gs>
              <a:gs pos="0">
                <a:schemeClr val="bg1"/>
              </a:gs>
              <a:gs pos="0">
                <a:schemeClr val="bg1"/>
              </a:gs>
              <a:gs pos="0">
                <a:srgbClr val="2574C3">
                  <a:alpha val="30000"/>
                </a:srgbClr>
              </a:gs>
            </a:gsLst>
            <a:lin ang="0" scaled="0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Chi-square</a:t>
            </a:r>
          </a:p>
        </p:txBody>
      </p:sp>
      <p:sp>
        <p:nvSpPr>
          <p:cNvPr id="36" name="2">
            <a:hlinkClick r:id="" action="ppaction://noaction"/>
            <a:extLst>
              <a:ext uri="{FF2B5EF4-FFF2-40B4-BE49-F238E27FC236}">
                <a16:creationId xmlns:a16="http://schemas.microsoft.com/office/drawing/2014/main" id="{AE06974D-4A42-4307-B617-FB166ECF0A19}"/>
              </a:ext>
            </a:extLst>
          </p:cNvPr>
          <p:cNvSpPr/>
          <p:nvPr/>
        </p:nvSpPr>
        <p:spPr>
          <a:xfrm>
            <a:off x="10231557" y="4400816"/>
            <a:ext cx="1808498" cy="434668"/>
          </a:xfrm>
          <a:prstGeom prst="rect">
            <a:avLst/>
          </a:prstGeom>
          <a:gradFill flip="none" rotWithShape="1">
            <a:gsLst>
              <a:gs pos="0">
                <a:srgbClr val="23565B">
                  <a:alpha val="32000"/>
                </a:srgbClr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t-student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44" name="2">
            <a:hlinkClick r:id="" action="ppaction://noaction"/>
            <a:extLst>
              <a:ext uri="{FF2B5EF4-FFF2-40B4-BE49-F238E27FC236}">
                <a16:creationId xmlns:a16="http://schemas.microsoft.com/office/drawing/2014/main" id="{B605B33F-D2B6-41FB-999B-0AE486AF0047}"/>
              </a:ext>
            </a:extLst>
          </p:cNvPr>
          <p:cNvSpPr/>
          <p:nvPr/>
        </p:nvSpPr>
        <p:spPr>
          <a:xfrm>
            <a:off x="10222192" y="4978118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ANOVA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23BA73-6259-CF7B-17BB-5FD29458A450}"/>
              </a:ext>
            </a:extLst>
          </p:cNvPr>
          <p:cNvSpPr txBox="1">
            <a:spLocks/>
          </p:cNvSpPr>
          <p:nvPr/>
        </p:nvSpPr>
        <p:spPr>
          <a:xfrm>
            <a:off x="3175546" y="6350682"/>
            <a:ext cx="750464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www.dataharnessing.com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youtube.com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/@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dataharnessing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67A099-883E-6C95-BC89-DBCA86607489}"/>
              </a:ext>
            </a:extLst>
          </p:cNvPr>
          <p:cNvSpPr txBox="1">
            <a:spLocks/>
          </p:cNvSpPr>
          <p:nvPr/>
        </p:nvSpPr>
        <p:spPr>
          <a:xfrm>
            <a:off x="431761" y="6350681"/>
            <a:ext cx="239736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Esmaeil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Rezaei</a:t>
            </a:r>
          </a:p>
        </p:txBody>
      </p:sp>
      <p:pic>
        <p:nvPicPr>
          <p:cNvPr id="8" name="Picture 7" descr="A blue and orange letter d&#10;&#10;Description automatically generated">
            <a:extLst>
              <a:ext uri="{FF2B5EF4-FFF2-40B4-BE49-F238E27FC236}">
                <a16:creationId xmlns:a16="http://schemas.microsoft.com/office/drawing/2014/main" id="{FFBC9008-570F-C150-EF7A-3960DF6B3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877" y="5460776"/>
            <a:ext cx="1367980" cy="1367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59EBDE-EDC0-1E61-0AB2-141CFA8FB696}"/>
              </a:ext>
            </a:extLst>
          </p:cNvPr>
          <p:cNvSpPr txBox="1"/>
          <p:nvPr/>
        </p:nvSpPr>
        <p:spPr>
          <a:xfrm>
            <a:off x="261258" y="326571"/>
            <a:ext cx="9590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used to make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draw conclusions about a population based on sample data.</a:t>
            </a:r>
          </a:p>
        </p:txBody>
      </p:sp>
      <p:pic>
        <p:nvPicPr>
          <p:cNvPr id="1026" name="Picture 2" descr="Let's Learn About Statistics - Tech Magazine">
            <a:extLst>
              <a:ext uri="{FF2B5EF4-FFF2-40B4-BE49-F238E27FC236}">
                <a16:creationId xmlns:a16="http://schemas.microsoft.com/office/drawing/2014/main" id="{5BF5DC39-441A-07E5-BCF6-C67F23A61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3" y="3921086"/>
            <a:ext cx="3566613" cy="200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CC20D9-EF8B-9F32-84B8-5FFD31E4AB0C}"/>
              </a:ext>
            </a:extLst>
          </p:cNvPr>
          <p:cNvSpPr txBox="1"/>
          <p:nvPr/>
        </p:nvSpPr>
        <p:spPr>
          <a:xfrm>
            <a:off x="4900459" y="2116271"/>
            <a:ext cx="4950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Statistics: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statistical methods used to test hypotheses related to the relationships between variables.</a:t>
            </a:r>
          </a:p>
        </p:txBody>
      </p:sp>
      <p:pic>
        <p:nvPicPr>
          <p:cNvPr id="1028" name="Picture 4" descr="Unlocking the Secrets of Inferential Statistics: A Comprehensive Guide for  AI Enthusiasts | by udit | Medium">
            <a:extLst>
              <a:ext uri="{FF2B5EF4-FFF2-40B4-BE49-F238E27FC236}">
                <a16:creationId xmlns:a16="http://schemas.microsoft.com/office/drawing/2014/main" id="{267980D4-E264-0EA7-7B29-B54E6103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8" y="1843104"/>
            <a:ext cx="4247130" cy="172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F996E0-B719-CB89-60B4-28BCD97378BA}"/>
              </a:ext>
            </a:extLst>
          </p:cNvPr>
          <p:cNvSpPr txBox="1"/>
          <p:nvPr/>
        </p:nvSpPr>
        <p:spPr>
          <a:xfrm>
            <a:off x="4900459" y="4353730"/>
            <a:ext cx="4950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showing trends and patterns through plots like histograms, line charts, etc.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42064"/>
      </p:ext>
    </p:extLst>
  </p:cSld>
  <p:clrMapOvr>
    <a:masterClrMapping/>
  </p:clrMapOvr>
  <p:transition spd="slow" advClick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4F4881E-B64A-43EF-8EB1-6CFBCBECA5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2">
            <a:hlinkClick r:id="" action="ppaction://noaction"/>
          </p:cNvPr>
          <p:cNvSpPr/>
          <p:nvPr/>
        </p:nvSpPr>
        <p:spPr>
          <a:xfrm>
            <a:off x="10233805" y="2658104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R</a:t>
            </a:r>
            <a:r>
              <a:rPr lang="en-US" altLang="zh-CN" sz="1600" b="1" baseline="300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2</a:t>
            </a:r>
            <a:endParaRPr lang="zh-CN" altLang="en-US" sz="1200" b="1" baseline="30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37434" y="2068570"/>
            <a:ext cx="1950014" cy="448327"/>
            <a:chOff x="10137434" y="1306206"/>
            <a:chExt cx="1950014" cy="448327"/>
          </a:xfrm>
        </p:grpSpPr>
        <p:sp>
          <p:nvSpPr>
            <p:cNvPr id="65" name="2">
              <a:hlinkClick r:id="rId3" action="ppaction://hlinksldjump"/>
            </p:cNvPr>
            <p:cNvSpPr/>
            <p:nvPr/>
          </p:nvSpPr>
          <p:spPr>
            <a:xfrm>
              <a:off x="10226356" y="1306217"/>
              <a:ext cx="1808498" cy="434668"/>
            </a:xfrm>
            <a:prstGeom prst="rect">
              <a:avLst/>
            </a:prstGeom>
            <a:solidFill>
              <a:srgbClr val="1D1DFF"/>
            </a:solidFill>
            <a:ln w="22225">
              <a:gradFill flip="none" rotWithShape="1">
                <a:gsLst>
                  <a:gs pos="0">
                    <a:srgbClr val="2E3F65"/>
                  </a:gs>
                  <a:gs pos="85000">
                    <a:srgbClr val="293F58"/>
                  </a:gs>
                  <a:gs pos="100000">
                    <a:srgbClr val="2574C3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6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B Titr" panose="00000700000000000000" pitchFamily="2" charset="-78"/>
                </a:rPr>
                <a:t>P-value</a:t>
              </a:r>
              <a:endParaRPr kumimoji="0" lang="zh-CN" altLang="en-US" sz="1200" b="1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B Titr" panose="00000700000000000000" pitchFamily="2" charset="-78"/>
              </a:endParaRPr>
            </a:p>
          </p:txBody>
        </p:sp>
        <p:cxnSp>
          <p:nvCxnSpPr>
            <p:cNvPr id="132" name="49"/>
            <p:cNvCxnSpPr/>
            <p:nvPr/>
          </p:nvCxnSpPr>
          <p:spPr>
            <a:xfrm>
              <a:off x="10233805" y="1746132"/>
              <a:ext cx="1800000" cy="0"/>
            </a:xfrm>
            <a:prstGeom prst="line">
              <a:avLst/>
            </a:prstGeom>
            <a:ln w="25400">
              <a:solidFill>
                <a:srgbClr val="2E87BC"/>
              </a:soli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50"/>
            <p:cNvCxnSpPr/>
            <p:nvPr/>
          </p:nvCxnSpPr>
          <p:spPr>
            <a:xfrm>
              <a:off x="10425877" y="1754533"/>
              <a:ext cx="1661571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bg1"/>
                  </a:gs>
                  <a:gs pos="84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51"/>
            <p:cNvSpPr/>
            <p:nvPr/>
          </p:nvSpPr>
          <p:spPr>
            <a:xfrm flipH="1">
              <a:off x="10137434" y="1336290"/>
              <a:ext cx="180000" cy="396000"/>
            </a:xfrm>
            <a:prstGeom prst="chevron">
              <a:avLst/>
            </a:prstGeom>
            <a:solidFill>
              <a:srgbClr val="4BD3F9"/>
            </a:solidFill>
            <a:ln>
              <a:noFill/>
            </a:ln>
            <a:effectLst>
              <a:outerShdw blurRad="63500" sx="124000" sy="124000" algn="ctr" rotWithShape="0">
                <a:srgbClr val="00549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4" name="49"/>
            <p:cNvCxnSpPr/>
            <p:nvPr/>
          </p:nvCxnSpPr>
          <p:spPr>
            <a:xfrm>
              <a:off x="10230690" y="1310551"/>
              <a:ext cx="1800000" cy="0"/>
            </a:xfrm>
            <a:prstGeom prst="line">
              <a:avLst/>
            </a:prstGeom>
            <a:ln w="25400">
              <a:solidFill>
                <a:srgbClr val="2E87BC"/>
              </a:soli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50"/>
            <p:cNvCxnSpPr/>
            <p:nvPr/>
          </p:nvCxnSpPr>
          <p:spPr>
            <a:xfrm>
              <a:off x="10425877" y="1306206"/>
              <a:ext cx="1661571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bg1"/>
                  </a:gs>
                  <a:gs pos="84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2">
            <a:hlinkClick r:id="" action="ppaction://noaction"/>
          </p:cNvPr>
          <p:cNvSpPr/>
          <p:nvPr/>
        </p:nvSpPr>
        <p:spPr>
          <a:xfrm>
            <a:off x="10224440" y="3235406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Pearson’s r (r</a:t>
            </a:r>
            <a:r>
              <a:rPr lang="en-US" altLang="zh-CN" sz="1600" b="1" baseline="300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2</a:t>
            </a:r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)</a:t>
            </a:r>
            <a:endParaRPr lang="zh-CN" altLang="en-US" sz="1200" b="1" baseline="30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21556B-8FDB-449C-9E14-30A117CA0A82}"/>
              </a:ext>
            </a:extLst>
          </p:cNvPr>
          <p:cNvSpPr/>
          <p:nvPr/>
        </p:nvSpPr>
        <p:spPr>
          <a:xfrm>
            <a:off x="104552" y="127389"/>
            <a:ext cx="9928330" cy="623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29">
            <a:hlinkClick r:id="" action="ppaction://noaction"/>
            <a:extLst>
              <a:ext uri="{FF2B5EF4-FFF2-40B4-BE49-F238E27FC236}">
                <a16:creationId xmlns:a16="http://schemas.microsoft.com/office/drawing/2014/main" id="{9A2A1E9B-D6B1-4CCE-8048-4A4B1D1B8173}"/>
              </a:ext>
            </a:extLst>
          </p:cNvPr>
          <p:cNvSpPr/>
          <p:nvPr/>
        </p:nvSpPr>
        <p:spPr>
          <a:xfrm>
            <a:off x="10224108" y="3809638"/>
            <a:ext cx="1808498" cy="434668"/>
          </a:xfrm>
          <a:prstGeom prst="rect">
            <a:avLst/>
          </a:prstGeom>
          <a:gradFill flip="none" rotWithShape="1">
            <a:gsLst>
              <a:gs pos="3956">
                <a:srgbClr val="FFFFFF"/>
              </a:gs>
              <a:gs pos="0">
                <a:schemeClr val="bg1"/>
              </a:gs>
              <a:gs pos="0">
                <a:schemeClr val="bg1"/>
              </a:gs>
              <a:gs pos="0">
                <a:srgbClr val="2574C3">
                  <a:alpha val="30000"/>
                </a:srgbClr>
              </a:gs>
            </a:gsLst>
            <a:lin ang="0" scaled="0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Chi-square</a:t>
            </a:r>
          </a:p>
        </p:txBody>
      </p:sp>
      <p:sp>
        <p:nvSpPr>
          <p:cNvPr id="36" name="2">
            <a:hlinkClick r:id="" action="ppaction://noaction"/>
            <a:extLst>
              <a:ext uri="{FF2B5EF4-FFF2-40B4-BE49-F238E27FC236}">
                <a16:creationId xmlns:a16="http://schemas.microsoft.com/office/drawing/2014/main" id="{AE06974D-4A42-4307-B617-FB166ECF0A19}"/>
              </a:ext>
            </a:extLst>
          </p:cNvPr>
          <p:cNvSpPr/>
          <p:nvPr/>
        </p:nvSpPr>
        <p:spPr>
          <a:xfrm>
            <a:off x="10231557" y="4400816"/>
            <a:ext cx="1808498" cy="434668"/>
          </a:xfrm>
          <a:prstGeom prst="rect">
            <a:avLst/>
          </a:prstGeom>
          <a:gradFill flip="none" rotWithShape="1">
            <a:gsLst>
              <a:gs pos="0">
                <a:srgbClr val="23565B">
                  <a:alpha val="32000"/>
                </a:srgbClr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t-student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44" name="2">
            <a:hlinkClick r:id="" action="ppaction://noaction"/>
            <a:extLst>
              <a:ext uri="{FF2B5EF4-FFF2-40B4-BE49-F238E27FC236}">
                <a16:creationId xmlns:a16="http://schemas.microsoft.com/office/drawing/2014/main" id="{B605B33F-D2B6-41FB-999B-0AE486AF0047}"/>
              </a:ext>
            </a:extLst>
          </p:cNvPr>
          <p:cNvSpPr/>
          <p:nvPr/>
        </p:nvSpPr>
        <p:spPr>
          <a:xfrm>
            <a:off x="10222192" y="4978118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ANOVA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23BA73-6259-CF7B-17BB-5FD29458A450}"/>
              </a:ext>
            </a:extLst>
          </p:cNvPr>
          <p:cNvSpPr txBox="1">
            <a:spLocks/>
          </p:cNvSpPr>
          <p:nvPr/>
        </p:nvSpPr>
        <p:spPr>
          <a:xfrm>
            <a:off x="3175546" y="6350682"/>
            <a:ext cx="750464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www.dataharnessing.com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youtube.com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/@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dataharnessing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67A099-883E-6C95-BC89-DBCA86607489}"/>
              </a:ext>
            </a:extLst>
          </p:cNvPr>
          <p:cNvSpPr txBox="1">
            <a:spLocks/>
          </p:cNvSpPr>
          <p:nvPr/>
        </p:nvSpPr>
        <p:spPr>
          <a:xfrm>
            <a:off x="431761" y="6350681"/>
            <a:ext cx="239736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Esmaeil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Rezaei</a:t>
            </a:r>
          </a:p>
        </p:txBody>
      </p:sp>
      <p:pic>
        <p:nvPicPr>
          <p:cNvPr id="8" name="Picture 7" descr="A blue and orange letter d&#10;&#10;Description automatically generated">
            <a:extLst>
              <a:ext uri="{FF2B5EF4-FFF2-40B4-BE49-F238E27FC236}">
                <a16:creationId xmlns:a16="http://schemas.microsoft.com/office/drawing/2014/main" id="{FFBC9008-570F-C150-EF7A-3960DF6B3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877" y="5460776"/>
            <a:ext cx="1367980" cy="1367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59EBDE-EDC0-1E61-0AB2-141CFA8FB696}"/>
              </a:ext>
            </a:extLst>
          </p:cNvPr>
          <p:cNvSpPr txBox="1"/>
          <p:nvPr/>
        </p:nvSpPr>
        <p:spPr>
          <a:xfrm>
            <a:off x="261258" y="326571"/>
            <a:ext cx="959031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the probability of observing the data, or something more extreme, assuming that the null hypothesis (H₀) is true.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value: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the threshold or boundary that the test statistic must exceed to reject the null hypothesis.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Reference for this figure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statmagic.info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Graphic: 2-tailed hypothetical Z test with p-value">
            <a:extLst>
              <a:ext uri="{FF2B5EF4-FFF2-40B4-BE49-F238E27FC236}">
                <a16:creationId xmlns:a16="http://schemas.microsoft.com/office/drawing/2014/main" id="{CBD1CE96-5259-6677-DFFC-DED6558BE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70" y="3178832"/>
            <a:ext cx="4799693" cy="252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9">
            <a:hlinkClick r:id="" action="ppaction://noaction"/>
            <a:extLst>
              <a:ext uri="{FF2B5EF4-FFF2-40B4-BE49-F238E27FC236}">
                <a16:creationId xmlns:a16="http://schemas.microsoft.com/office/drawing/2014/main" id="{1843DB56-20D8-E258-A766-36318AD83866}"/>
              </a:ext>
            </a:extLst>
          </p:cNvPr>
          <p:cNvSpPr/>
          <p:nvPr/>
        </p:nvSpPr>
        <p:spPr>
          <a:xfrm>
            <a:off x="10231557" y="1488797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Hypothesis testing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9226102"/>
      </p:ext>
    </p:extLst>
  </p:cSld>
  <p:clrMapOvr>
    <a:masterClrMapping/>
  </p:clrMapOvr>
  <p:transition spd="slow" advClick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4F4881E-B64A-43EF-8EB1-6CFBCBECA5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29">
            <a:hlinkClick r:id="" action="ppaction://noaction"/>
          </p:cNvPr>
          <p:cNvSpPr/>
          <p:nvPr/>
        </p:nvSpPr>
        <p:spPr>
          <a:xfrm>
            <a:off x="10226356" y="2066926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P-value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090041" y="2644445"/>
            <a:ext cx="1950014" cy="448327"/>
            <a:chOff x="10137434" y="1306206"/>
            <a:chExt cx="1950014" cy="448327"/>
          </a:xfrm>
        </p:grpSpPr>
        <p:sp>
          <p:nvSpPr>
            <p:cNvPr id="65" name="2">
              <a:hlinkClick r:id="rId3" action="ppaction://hlinksldjump"/>
            </p:cNvPr>
            <p:cNvSpPr/>
            <p:nvPr/>
          </p:nvSpPr>
          <p:spPr>
            <a:xfrm>
              <a:off x="10226356" y="1306217"/>
              <a:ext cx="1808498" cy="434668"/>
            </a:xfrm>
            <a:prstGeom prst="rect">
              <a:avLst/>
            </a:prstGeom>
            <a:solidFill>
              <a:srgbClr val="1D1DFF"/>
            </a:solidFill>
            <a:ln w="22225">
              <a:gradFill flip="none" rotWithShape="1">
                <a:gsLst>
                  <a:gs pos="0">
                    <a:srgbClr val="2E3F65"/>
                  </a:gs>
                  <a:gs pos="85000">
                    <a:srgbClr val="293F58"/>
                  </a:gs>
                  <a:gs pos="100000">
                    <a:srgbClr val="2574C3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6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B Titr" panose="00000700000000000000" pitchFamily="2" charset="-78"/>
                </a:rPr>
                <a:t>R</a:t>
              </a:r>
              <a:r>
                <a:rPr lang="en-US" altLang="zh-CN" sz="1600" b="1" baseline="300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B Titr" panose="00000700000000000000" pitchFamily="2" charset="-78"/>
                </a:rPr>
                <a:t>2</a:t>
              </a:r>
              <a:endParaRPr kumimoji="0" lang="zh-CN" altLang="en-US" sz="1200" b="1" i="0" u="none" strike="noStrike" kern="1200" cap="none" spc="0" normalizeH="0" baseline="3000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B Titr" panose="00000700000000000000" pitchFamily="2" charset="-78"/>
              </a:endParaRPr>
            </a:p>
          </p:txBody>
        </p:sp>
        <p:cxnSp>
          <p:nvCxnSpPr>
            <p:cNvPr id="132" name="49"/>
            <p:cNvCxnSpPr/>
            <p:nvPr/>
          </p:nvCxnSpPr>
          <p:spPr>
            <a:xfrm>
              <a:off x="10233805" y="1746132"/>
              <a:ext cx="1800000" cy="0"/>
            </a:xfrm>
            <a:prstGeom prst="line">
              <a:avLst/>
            </a:prstGeom>
            <a:ln w="25400">
              <a:solidFill>
                <a:srgbClr val="2E87BC"/>
              </a:soli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50"/>
            <p:cNvCxnSpPr/>
            <p:nvPr/>
          </p:nvCxnSpPr>
          <p:spPr>
            <a:xfrm>
              <a:off x="10425877" y="1754533"/>
              <a:ext cx="1661571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bg1"/>
                  </a:gs>
                  <a:gs pos="84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51"/>
            <p:cNvSpPr/>
            <p:nvPr/>
          </p:nvSpPr>
          <p:spPr>
            <a:xfrm flipH="1">
              <a:off x="10137434" y="1336290"/>
              <a:ext cx="180000" cy="396000"/>
            </a:xfrm>
            <a:prstGeom prst="chevron">
              <a:avLst/>
            </a:prstGeom>
            <a:solidFill>
              <a:srgbClr val="4BD3F9"/>
            </a:solidFill>
            <a:ln>
              <a:noFill/>
            </a:ln>
            <a:effectLst>
              <a:outerShdw blurRad="63500" sx="124000" sy="124000" algn="ctr" rotWithShape="0">
                <a:srgbClr val="00549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4" name="49"/>
            <p:cNvCxnSpPr/>
            <p:nvPr/>
          </p:nvCxnSpPr>
          <p:spPr>
            <a:xfrm>
              <a:off x="10230690" y="1310551"/>
              <a:ext cx="1800000" cy="0"/>
            </a:xfrm>
            <a:prstGeom prst="line">
              <a:avLst/>
            </a:prstGeom>
            <a:ln w="25400">
              <a:solidFill>
                <a:srgbClr val="2E87BC"/>
              </a:soli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50"/>
            <p:cNvCxnSpPr/>
            <p:nvPr/>
          </p:nvCxnSpPr>
          <p:spPr>
            <a:xfrm>
              <a:off x="10425877" y="1306206"/>
              <a:ext cx="1661571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bg1"/>
                  </a:gs>
                  <a:gs pos="84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121556B-8FDB-449C-9E14-30A117CA0A82}"/>
              </a:ext>
            </a:extLst>
          </p:cNvPr>
          <p:cNvSpPr/>
          <p:nvPr/>
        </p:nvSpPr>
        <p:spPr>
          <a:xfrm>
            <a:off x="104552" y="127389"/>
            <a:ext cx="9928330" cy="623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29">
            <a:hlinkClick r:id="" action="ppaction://noaction"/>
            <a:extLst>
              <a:ext uri="{FF2B5EF4-FFF2-40B4-BE49-F238E27FC236}">
                <a16:creationId xmlns:a16="http://schemas.microsoft.com/office/drawing/2014/main" id="{9A2A1E9B-D6B1-4CCE-8048-4A4B1D1B8173}"/>
              </a:ext>
            </a:extLst>
          </p:cNvPr>
          <p:cNvSpPr/>
          <p:nvPr/>
        </p:nvSpPr>
        <p:spPr>
          <a:xfrm>
            <a:off x="10224108" y="3809638"/>
            <a:ext cx="1808498" cy="434668"/>
          </a:xfrm>
          <a:prstGeom prst="rect">
            <a:avLst/>
          </a:prstGeom>
          <a:gradFill flip="none" rotWithShape="1">
            <a:gsLst>
              <a:gs pos="3956">
                <a:srgbClr val="FFFFFF"/>
              </a:gs>
              <a:gs pos="0">
                <a:schemeClr val="bg1"/>
              </a:gs>
              <a:gs pos="0">
                <a:schemeClr val="bg1"/>
              </a:gs>
              <a:gs pos="0">
                <a:srgbClr val="2574C3">
                  <a:alpha val="30000"/>
                </a:srgbClr>
              </a:gs>
            </a:gsLst>
            <a:lin ang="0" scaled="0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Chi-square</a:t>
            </a:r>
          </a:p>
        </p:txBody>
      </p:sp>
      <p:sp>
        <p:nvSpPr>
          <p:cNvPr id="36" name="2">
            <a:hlinkClick r:id="" action="ppaction://noaction"/>
            <a:extLst>
              <a:ext uri="{FF2B5EF4-FFF2-40B4-BE49-F238E27FC236}">
                <a16:creationId xmlns:a16="http://schemas.microsoft.com/office/drawing/2014/main" id="{AE06974D-4A42-4307-B617-FB166ECF0A19}"/>
              </a:ext>
            </a:extLst>
          </p:cNvPr>
          <p:cNvSpPr/>
          <p:nvPr/>
        </p:nvSpPr>
        <p:spPr>
          <a:xfrm>
            <a:off x="10231557" y="4400816"/>
            <a:ext cx="1808498" cy="434668"/>
          </a:xfrm>
          <a:prstGeom prst="rect">
            <a:avLst/>
          </a:prstGeom>
          <a:gradFill flip="none" rotWithShape="1">
            <a:gsLst>
              <a:gs pos="0">
                <a:srgbClr val="23565B">
                  <a:alpha val="32000"/>
                </a:srgbClr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t-student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44" name="2">
            <a:hlinkClick r:id="" action="ppaction://noaction"/>
            <a:extLst>
              <a:ext uri="{FF2B5EF4-FFF2-40B4-BE49-F238E27FC236}">
                <a16:creationId xmlns:a16="http://schemas.microsoft.com/office/drawing/2014/main" id="{B605B33F-D2B6-41FB-999B-0AE486AF0047}"/>
              </a:ext>
            </a:extLst>
          </p:cNvPr>
          <p:cNvSpPr/>
          <p:nvPr/>
        </p:nvSpPr>
        <p:spPr>
          <a:xfrm>
            <a:off x="10222192" y="4978118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ANOVA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23BA73-6259-CF7B-17BB-5FD29458A450}"/>
              </a:ext>
            </a:extLst>
          </p:cNvPr>
          <p:cNvSpPr txBox="1">
            <a:spLocks/>
          </p:cNvSpPr>
          <p:nvPr/>
        </p:nvSpPr>
        <p:spPr>
          <a:xfrm>
            <a:off x="3175546" y="6350682"/>
            <a:ext cx="750464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www.dataharnessing.com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youtube.com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/@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dataharnessing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67A099-883E-6C95-BC89-DBCA86607489}"/>
              </a:ext>
            </a:extLst>
          </p:cNvPr>
          <p:cNvSpPr txBox="1">
            <a:spLocks/>
          </p:cNvSpPr>
          <p:nvPr/>
        </p:nvSpPr>
        <p:spPr>
          <a:xfrm>
            <a:off x="431761" y="6350681"/>
            <a:ext cx="239736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Esmaeil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Rezaei</a:t>
            </a:r>
          </a:p>
        </p:txBody>
      </p:sp>
      <p:pic>
        <p:nvPicPr>
          <p:cNvPr id="8" name="Picture 7" descr="A blue and orange letter d&#10;&#10;Description automatically generated">
            <a:extLst>
              <a:ext uri="{FF2B5EF4-FFF2-40B4-BE49-F238E27FC236}">
                <a16:creationId xmlns:a16="http://schemas.microsoft.com/office/drawing/2014/main" id="{FFBC9008-570F-C150-EF7A-3960DF6B3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877" y="5460776"/>
            <a:ext cx="1367980" cy="1367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59EBDE-EDC0-1E61-0AB2-141CFA8FB696}"/>
              </a:ext>
            </a:extLst>
          </p:cNvPr>
          <p:cNvSpPr txBox="1"/>
          <p:nvPr/>
        </p:nvSpPr>
        <p:spPr>
          <a:xfrm>
            <a:off x="261258" y="326571"/>
            <a:ext cx="9590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9">
            <a:hlinkClick r:id="" action="ppaction://noaction"/>
            <a:extLst>
              <a:ext uri="{FF2B5EF4-FFF2-40B4-BE49-F238E27FC236}">
                <a16:creationId xmlns:a16="http://schemas.microsoft.com/office/drawing/2014/main" id="{3FB6F05D-D876-EC60-EABC-01008A8AAA34}"/>
              </a:ext>
            </a:extLst>
          </p:cNvPr>
          <p:cNvSpPr/>
          <p:nvPr/>
        </p:nvSpPr>
        <p:spPr>
          <a:xfrm>
            <a:off x="10231557" y="1488797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Hypothesis testing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9" name="2">
            <a:hlinkClick r:id="" action="ppaction://noaction"/>
            <a:extLst>
              <a:ext uri="{FF2B5EF4-FFF2-40B4-BE49-F238E27FC236}">
                <a16:creationId xmlns:a16="http://schemas.microsoft.com/office/drawing/2014/main" id="{96FD7363-AEDA-0B8B-2B31-CEB511F6142B}"/>
              </a:ext>
            </a:extLst>
          </p:cNvPr>
          <p:cNvSpPr/>
          <p:nvPr/>
        </p:nvSpPr>
        <p:spPr>
          <a:xfrm>
            <a:off x="10224440" y="3235406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Pearson’s r (r</a:t>
            </a:r>
            <a:r>
              <a:rPr lang="en-US" altLang="zh-CN" sz="1600" b="1" baseline="300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2</a:t>
            </a:r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)</a:t>
            </a:r>
            <a:endParaRPr lang="zh-CN" altLang="en-US" sz="1200" b="1" baseline="30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9925633"/>
      </p:ext>
    </p:extLst>
  </p:cSld>
  <p:clrMapOvr>
    <a:masterClrMapping/>
  </p:clrMapOvr>
  <p:transition spd="slow" advClick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4F4881E-B64A-43EF-8EB1-6CFBCBECA5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29">
            <a:hlinkClick r:id="" action="ppaction://noaction"/>
          </p:cNvPr>
          <p:cNvSpPr/>
          <p:nvPr/>
        </p:nvSpPr>
        <p:spPr>
          <a:xfrm>
            <a:off x="10226356" y="2066926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P-value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135" name="2">
            <a:hlinkClick r:id="" action="ppaction://noaction"/>
          </p:cNvPr>
          <p:cNvSpPr/>
          <p:nvPr/>
        </p:nvSpPr>
        <p:spPr>
          <a:xfrm>
            <a:off x="10233805" y="2658104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R</a:t>
            </a:r>
            <a:r>
              <a:rPr lang="en-US" altLang="zh-CN" sz="1600" b="1" baseline="300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2</a:t>
            </a:r>
            <a:endParaRPr lang="zh-CN" altLang="en-US" sz="1200" b="1" baseline="30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34860" y="3248726"/>
            <a:ext cx="1950014" cy="448327"/>
            <a:chOff x="10137434" y="1306206"/>
            <a:chExt cx="1950014" cy="448327"/>
          </a:xfrm>
        </p:grpSpPr>
        <p:sp>
          <p:nvSpPr>
            <p:cNvPr id="65" name="2">
              <a:hlinkClick r:id="rId3" action="ppaction://hlinksldjump"/>
            </p:cNvPr>
            <p:cNvSpPr/>
            <p:nvPr/>
          </p:nvSpPr>
          <p:spPr>
            <a:xfrm>
              <a:off x="10226356" y="1306217"/>
              <a:ext cx="1808498" cy="434668"/>
            </a:xfrm>
            <a:prstGeom prst="rect">
              <a:avLst/>
            </a:prstGeom>
            <a:solidFill>
              <a:srgbClr val="1D1DFF"/>
            </a:solidFill>
            <a:ln w="22225">
              <a:gradFill flip="none" rotWithShape="1">
                <a:gsLst>
                  <a:gs pos="0">
                    <a:srgbClr val="2E3F65"/>
                  </a:gs>
                  <a:gs pos="85000">
                    <a:srgbClr val="293F58"/>
                  </a:gs>
                  <a:gs pos="100000">
                    <a:srgbClr val="2574C3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6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B Titr" panose="00000700000000000000" pitchFamily="2" charset="-78"/>
                </a:rPr>
                <a:t>Pearson’s r (r</a:t>
              </a:r>
              <a:r>
                <a:rPr lang="en-US" altLang="zh-CN" sz="1600" b="1" baseline="300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B Titr" panose="00000700000000000000" pitchFamily="2" charset="-78"/>
                </a:rPr>
                <a:t>2</a:t>
              </a:r>
              <a:r>
                <a:rPr lang="en-US" altLang="zh-CN" sz="16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B Titr" panose="00000700000000000000" pitchFamily="2" charset="-78"/>
                </a:rPr>
                <a:t>)</a:t>
              </a:r>
              <a:endParaRPr kumimoji="0" lang="zh-CN" altLang="en-US" sz="1200" b="1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B Titr" panose="00000700000000000000" pitchFamily="2" charset="-78"/>
              </a:endParaRPr>
            </a:p>
          </p:txBody>
        </p:sp>
        <p:cxnSp>
          <p:nvCxnSpPr>
            <p:cNvPr id="132" name="49"/>
            <p:cNvCxnSpPr/>
            <p:nvPr/>
          </p:nvCxnSpPr>
          <p:spPr>
            <a:xfrm>
              <a:off x="10233805" y="1746132"/>
              <a:ext cx="1800000" cy="0"/>
            </a:xfrm>
            <a:prstGeom prst="line">
              <a:avLst/>
            </a:prstGeom>
            <a:ln w="25400">
              <a:solidFill>
                <a:srgbClr val="2E87BC"/>
              </a:soli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50"/>
            <p:cNvCxnSpPr/>
            <p:nvPr/>
          </p:nvCxnSpPr>
          <p:spPr>
            <a:xfrm>
              <a:off x="10425877" y="1754533"/>
              <a:ext cx="1661571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bg1"/>
                  </a:gs>
                  <a:gs pos="84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51"/>
            <p:cNvSpPr/>
            <p:nvPr/>
          </p:nvSpPr>
          <p:spPr>
            <a:xfrm flipH="1">
              <a:off x="10137434" y="1336290"/>
              <a:ext cx="180000" cy="396000"/>
            </a:xfrm>
            <a:prstGeom prst="chevron">
              <a:avLst/>
            </a:prstGeom>
            <a:solidFill>
              <a:srgbClr val="4BD3F9"/>
            </a:solidFill>
            <a:ln>
              <a:noFill/>
            </a:ln>
            <a:effectLst>
              <a:outerShdw blurRad="63500" sx="124000" sy="124000" algn="ctr" rotWithShape="0">
                <a:srgbClr val="00549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4" name="49"/>
            <p:cNvCxnSpPr/>
            <p:nvPr/>
          </p:nvCxnSpPr>
          <p:spPr>
            <a:xfrm>
              <a:off x="10230690" y="1310551"/>
              <a:ext cx="1800000" cy="0"/>
            </a:xfrm>
            <a:prstGeom prst="line">
              <a:avLst/>
            </a:prstGeom>
            <a:ln w="25400">
              <a:solidFill>
                <a:srgbClr val="2E87BC"/>
              </a:soli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50"/>
            <p:cNvCxnSpPr/>
            <p:nvPr/>
          </p:nvCxnSpPr>
          <p:spPr>
            <a:xfrm>
              <a:off x="10425877" y="1306206"/>
              <a:ext cx="1661571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bg1"/>
                  </a:gs>
                  <a:gs pos="84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121556B-8FDB-449C-9E14-30A117CA0A82}"/>
              </a:ext>
            </a:extLst>
          </p:cNvPr>
          <p:cNvSpPr/>
          <p:nvPr/>
        </p:nvSpPr>
        <p:spPr>
          <a:xfrm>
            <a:off x="104552" y="127389"/>
            <a:ext cx="9928330" cy="623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29">
            <a:hlinkClick r:id="" action="ppaction://noaction"/>
            <a:extLst>
              <a:ext uri="{FF2B5EF4-FFF2-40B4-BE49-F238E27FC236}">
                <a16:creationId xmlns:a16="http://schemas.microsoft.com/office/drawing/2014/main" id="{9A2A1E9B-D6B1-4CCE-8048-4A4B1D1B8173}"/>
              </a:ext>
            </a:extLst>
          </p:cNvPr>
          <p:cNvSpPr/>
          <p:nvPr/>
        </p:nvSpPr>
        <p:spPr>
          <a:xfrm>
            <a:off x="10224108" y="3809638"/>
            <a:ext cx="1808498" cy="434668"/>
          </a:xfrm>
          <a:prstGeom prst="rect">
            <a:avLst/>
          </a:prstGeom>
          <a:gradFill flip="none" rotWithShape="1">
            <a:gsLst>
              <a:gs pos="3956">
                <a:srgbClr val="FFFFFF"/>
              </a:gs>
              <a:gs pos="0">
                <a:schemeClr val="bg1"/>
              </a:gs>
              <a:gs pos="0">
                <a:schemeClr val="bg1"/>
              </a:gs>
              <a:gs pos="0">
                <a:srgbClr val="2574C3">
                  <a:alpha val="30000"/>
                </a:srgbClr>
              </a:gs>
            </a:gsLst>
            <a:lin ang="0" scaled="0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Chi-square</a:t>
            </a:r>
          </a:p>
        </p:txBody>
      </p:sp>
      <p:sp>
        <p:nvSpPr>
          <p:cNvPr id="36" name="2">
            <a:hlinkClick r:id="" action="ppaction://noaction"/>
            <a:extLst>
              <a:ext uri="{FF2B5EF4-FFF2-40B4-BE49-F238E27FC236}">
                <a16:creationId xmlns:a16="http://schemas.microsoft.com/office/drawing/2014/main" id="{AE06974D-4A42-4307-B617-FB166ECF0A19}"/>
              </a:ext>
            </a:extLst>
          </p:cNvPr>
          <p:cNvSpPr/>
          <p:nvPr/>
        </p:nvSpPr>
        <p:spPr>
          <a:xfrm>
            <a:off x="10231557" y="4400816"/>
            <a:ext cx="1808498" cy="434668"/>
          </a:xfrm>
          <a:prstGeom prst="rect">
            <a:avLst/>
          </a:prstGeom>
          <a:gradFill flip="none" rotWithShape="1">
            <a:gsLst>
              <a:gs pos="0">
                <a:srgbClr val="23565B">
                  <a:alpha val="32000"/>
                </a:srgbClr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t-student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44" name="2">
            <a:hlinkClick r:id="" action="ppaction://noaction"/>
            <a:extLst>
              <a:ext uri="{FF2B5EF4-FFF2-40B4-BE49-F238E27FC236}">
                <a16:creationId xmlns:a16="http://schemas.microsoft.com/office/drawing/2014/main" id="{B605B33F-D2B6-41FB-999B-0AE486AF0047}"/>
              </a:ext>
            </a:extLst>
          </p:cNvPr>
          <p:cNvSpPr/>
          <p:nvPr/>
        </p:nvSpPr>
        <p:spPr>
          <a:xfrm>
            <a:off x="10222192" y="4978118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ANOVA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23BA73-6259-CF7B-17BB-5FD29458A450}"/>
              </a:ext>
            </a:extLst>
          </p:cNvPr>
          <p:cNvSpPr txBox="1">
            <a:spLocks/>
          </p:cNvSpPr>
          <p:nvPr/>
        </p:nvSpPr>
        <p:spPr>
          <a:xfrm>
            <a:off x="3175546" y="6350682"/>
            <a:ext cx="750464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www.dataharnessing.com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youtube.com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/@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dataharnessing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67A099-883E-6C95-BC89-DBCA86607489}"/>
              </a:ext>
            </a:extLst>
          </p:cNvPr>
          <p:cNvSpPr txBox="1">
            <a:spLocks/>
          </p:cNvSpPr>
          <p:nvPr/>
        </p:nvSpPr>
        <p:spPr>
          <a:xfrm>
            <a:off x="431761" y="6350681"/>
            <a:ext cx="239736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Esmaeil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Rezaei</a:t>
            </a:r>
          </a:p>
        </p:txBody>
      </p:sp>
      <p:pic>
        <p:nvPicPr>
          <p:cNvPr id="8" name="Picture 7" descr="A blue and orange letter d&#10;&#10;Description automatically generated">
            <a:extLst>
              <a:ext uri="{FF2B5EF4-FFF2-40B4-BE49-F238E27FC236}">
                <a16:creationId xmlns:a16="http://schemas.microsoft.com/office/drawing/2014/main" id="{FFBC9008-570F-C150-EF7A-3960DF6B3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877" y="5460776"/>
            <a:ext cx="1367980" cy="1367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59EBDE-EDC0-1E61-0AB2-141CFA8FB696}"/>
              </a:ext>
            </a:extLst>
          </p:cNvPr>
          <p:cNvSpPr txBox="1"/>
          <p:nvPr/>
        </p:nvSpPr>
        <p:spPr>
          <a:xfrm>
            <a:off x="261258" y="326571"/>
            <a:ext cx="9590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9">
            <a:hlinkClick r:id="" action="ppaction://noaction"/>
            <a:extLst>
              <a:ext uri="{FF2B5EF4-FFF2-40B4-BE49-F238E27FC236}">
                <a16:creationId xmlns:a16="http://schemas.microsoft.com/office/drawing/2014/main" id="{3FB6F05D-D876-EC60-EABC-01008A8AAA34}"/>
              </a:ext>
            </a:extLst>
          </p:cNvPr>
          <p:cNvSpPr/>
          <p:nvPr/>
        </p:nvSpPr>
        <p:spPr>
          <a:xfrm>
            <a:off x="10231557" y="1488797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Hypothesis testing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47949521"/>
      </p:ext>
    </p:extLst>
  </p:cSld>
  <p:clrMapOvr>
    <a:masterClrMapping/>
  </p:clrMapOvr>
  <p:transition spd="slow" advClick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4F4881E-B64A-43EF-8EB1-6CFBCBECA5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29">
            <a:hlinkClick r:id="" action="ppaction://noaction"/>
          </p:cNvPr>
          <p:cNvSpPr/>
          <p:nvPr/>
        </p:nvSpPr>
        <p:spPr>
          <a:xfrm>
            <a:off x="10226356" y="2066926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P-value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135" name="2">
            <a:hlinkClick r:id="" action="ppaction://noaction"/>
          </p:cNvPr>
          <p:cNvSpPr/>
          <p:nvPr/>
        </p:nvSpPr>
        <p:spPr>
          <a:xfrm>
            <a:off x="10233805" y="2658104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R</a:t>
            </a:r>
            <a:r>
              <a:rPr lang="en-US" altLang="zh-CN" sz="1600" b="1" baseline="300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2</a:t>
            </a:r>
            <a:endParaRPr lang="zh-CN" altLang="en-US" sz="1200" b="1" baseline="30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090041" y="3841619"/>
            <a:ext cx="1950014" cy="448327"/>
            <a:chOff x="10137434" y="1306206"/>
            <a:chExt cx="1950014" cy="448327"/>
          </a:xfrm>
        </p:grpSpPr>
        <p:sp>
          <p:nvSpPr>
            <p:cNvPr id="65" name="2">
              <a:hlinkClick r:id="rId3" action="ppaction://hlinksldjump"/>
            </p:cNvPr>
            <p:cNvSpPr/>
            <p:nvPr/>
          </p:nvSpPr>
          <p:spPr>
            <a:xfrm>
              <a:off x="10226356" y="1306217"/>
              <a:ext cx="1808498" cy="434668"/>
            </a:xfrm>
            <a:prstGeom prst="rect">
              <a:avLst/>
            </a:prstGeom>
            <a:solidFill>
              <a:srgbClr val="1D1DFF"/>
            </a:solidFill>
            <a:ln w="22225">
              <a:gradFill flip="none" rotWithShape="1">
                <a:gsLst>
                  <a:gs pos="0">
                    <a:srgbClr val="2E3F65"/>
                  </a:gs>
                  <a:gs pos="85000">
                    <a:srgbClr val="293F58"/>
                  </a:gs>
                  <a:gs pos="100000">
                    <a:srgbClr val="2574C3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6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B Titr" panose="00000700000000000000" pitchFamily="2" charset="-78"/>
                </a:rPr>
                <a:t>Chi-square</a:t>
              </a:r>
              <a:endParaRPr kumimoji="0" lang="zh-CN" altLang="en-US" sz="1200" b="1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B Titr" panose="00000700000000000000" pitchFamily="2" charset="-78"/>
              </a:endParaRPr>
            </a:p>
          </p:txBody>
        </p:sp>
        <p:cxnSp>
          <p:nvCxnSpPr>
            <p:cNvPr id="132" name="49"/>
            <p:cNvCxnSpPr/>
            <p:nvPr/>
          </p:nvCxnSpPr>
          <p:spPr>
            <a:xfrm>
              <a:off x="10233805" y="1746132"/>
              <a:ext cx="1800000" cy="0"/>
            </a:xfrm>
            <a:prstGeom prst="line">
              <a:avLst/>
            </a:prstGeom>
            <a:ln w="25400">
              <a:solidFill>
                <a:srgbClr val="2E87BC"/>
              </a:soli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50"/>
            <p:cNvCxnSpPr/>
            <p:nvPr/>
          </p:nvCxnSpPr>
          <p:spPr>
            <a:xfrm>
              <a:off x="10425877" y="1754533"/>
              <a:ext cx="1661571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bg1"/>
                  </a:gs>
                  <a:gs pos="84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51"/>
            <p:cNvSpPr/>
            <p:nvPr/>
          </p:nvSpPr>
          <p:spPr>
            <a:xfrm flipH="1">
              <a:off x="10137434" y="1336290"/>
              <a:ext cx="180000" cy="396000"/>
            </a:xfrm>
            <a:prstGeom prst="chevron">
              <a:avLst/>
            </a:prstGeom>
            <a:solidFill>
              <a:srgbClr val="4BD3F9"/>
            </a:solidFill>
            <a:ln>
              <a:noFill/>
            </a:ln>
            <a:effectLst>
              <a:outerShdw blurRad="63500" sx="124000" sy="124000" algn="ctr" rotWithShape="0">
                <a:srgbClr val="00549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4" name="49"/>
            <p:cNvCxnSpPr/>
            <p:nvPr/>
          </p:nvCxnSpPr>
          <p:spPr>
            <a:xfrm>
              <a:off x="10230690" y="1310551"/>
              <a:ext cx="1800000" cy="0"/>
            </a:xfrm>
            <a:prstGeom prst="line">
              <a:avLst/>
            </a:prstGeom>
            <a:ln w="25400">
              <a:solidFill>
                <a:srgbClr val="2E87BC"/>
              </a:soli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50"/>
            <p:cNvCxnSpPr/>
            <p:nvPr/>
          </p:nvCxnSpPr>
          <p:spPr>
            <a:xfrm>
              <a:off x="10425877" y="1306206"/>
              <a:ext cx="1661571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bg1"/>
                  </a:gs>
                  <a:gs pos="84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2">
            <a:hlinkClick r:id="" action="ppaction://noaction"/>
          </p:cNvPr>
          <p:cNvSpPr/>
          <p:nvPr/>
        </p:nvSpPr>
        <p:spPr>
          <a:xfrm>
            <a:off x="10224440" y="3235406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Pearson’s r (r</a:t>
            </a:r>
            <a:r>
              <a:rPr lang="en-US" altLang="zh-CN" sz="1600" b="1" baseline="300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2</a:t>
            </a:r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)</a:t>
            </a:r>
            <a:endParaRPr lang="zh-CN" altLang="en-US" sz="1200" b="1" baseline="30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21556B-8FDB-449C-9E14-30A117CA0A82}"/>
              </a:ext>
            </a:extLst>
          </p:cNvPr>
          <p:cNvSpPr/>
          <p:nvPr/>
        </p:nvSpPr>
        <p:spPr>
          <a:xfrm>
            <a:off x="104552" y="127389"/>
            <a:ext cx="9928330" cy="623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2">
            <a:hlinkClick r:id="" action="ppaction://noaction"/>
            <a:extLst>
              <a:ext uri="{FF2B5EF4-FFF2-40B4-BE49-F238E27FC236}">
                <a16:creationId xmlns:a16="http://schemas.microsoft.com/office/drawing/2014/main" id="{AE06974D-4A42-4307-B617-FB166ECF0A19}"/>
              </a:ext>
            </a:extLst>
          </p:cNvPr>
          <p:cNvSpPr/>
          <p:nvPr/>
        </p:nvSpPr>
        <p:spPr>
          <a:xfrm>
            <a:off x="10231557" y="4400816"/>
            <a:ext cx="1808498" cy="434668"/>
          </a:xfrm>
          <a:prstGeom prst="rect">
            <a:avLst/>
          </a:prstGeom>
          <a:gradFill flip="none" rotWithShape="1">
            <a:gsLst>
              <a:gs pos="0">
                <a:srgbClr val="23565B">
                  <a:alpha val="32000"/>
                </a:srgbClr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t-student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44" name="2">
            <a:hlinkClick r:id="" action="ppaction://noaction"/>
            <a:extLst>
              <a:ext uri="{FF2B5EF4-FFF2-40B4-BE49-F238E27FC236}">
                <a16:creationId xmlns:a16="http://schemas.microsoft.com/office/drawing/2014/main" id="{B605B33F-D2B6-41FB-999B-0AE486AF0047}"/>
              </a:ext>
            </a:extLst>
          </p:cNvPr>
          <p:cNvSpPr/>
          <p:nvPr/>
        </p:nvSpPr>
        <p:spPr>
          <a:xfrm>
            <a:off x="10222192" y="4978118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ANOVA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23BA73-6259-CF7B-17BB-5FD29458A450}"/>
              </a:ext>
            </a:extLst>
          </p:cNvPr>
          <p:cNvSpPr txBox="1">
            <a:spLocks/>
          </p:cNvSpPr>
          <p:nvPr/>
        </p:nvSpPr>
        <p:spPr>
          <a:xfrm>
            <a:off x="3175546" y="6350682"/>
            <a:ext cx="750464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www.dataharnessing.com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youtube.com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/@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dataharnessing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67A099-883E-6C95-BC89-DBCA86607489}"/>
              </a:ext>
            </a:extLst>
          </p:cNvPr>
          <p:cNvSpPr txBox="1">
            <a:spLocks/>
          </p:cNvSpPr>
          <p:nvPr/>
        </p:nvSpPr>
        <p:spPr>
          <a:xfrm>
            <a:off x="431761" y="6350681"/>
            <a:ext cx="239736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Esmaeil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Rezaei</a:t>
            </a:r>
          </a:p>
        </p:txBody>
      </p:sp>
      <p:pic>
        <p:nvPicPr>
          <p:cNvPr id="8" name="Picture 7" descr="A blue and orange letter d&#10;&#10;Description automatically generated">
            <a:extLst>
              <a:ext uri="{FF2B5EF4-FFF2-40B4-BE49-F238E27FC236}">
                <a16:creationId xmlns:a16="http://schemas.microsoft.com/office/drawing/2014/main" id="{FFBC9008-570F-C150-EF7A-3960DF6B3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877" y="5460776"/>
            <a:ext cx="1367980" cy="1367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59EBDE-EDC0-1E61-0AB2-141CFA8FB696}"/>
              </a:ext>
            </a:extLst>
          </p:cNvPr>
          <p:cNvSpPr txBox="1"/>
          <p:nvPr/>
        </p:nvSpPr>
        <p:spPr>
          <a:xfrm>
            <a:off x="261258" y="326571"/>
            <a:ext cx="9590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9">
            <a:hlinkClick r:id="" action="ppaction://noaction"/>
            <a:extLst>
              <a:ext uri="{FF2B5EF4-FFF2-40B4-BE49-F238E27FC236}">
                <a16:creationId xmlns:a16="http://schemas.microsoft.com/office/drawing/2014/main" id="{84FEE920-01D4-CE5D-4BF4-714C18F4D9EC}"/>
              </a:ext>
            </a:extLst>
          </p:cNvPr>
          <p:cNvSpPr/>
          <p:nvPr/>
        </p:nvSpPr>
        <p:spPr>
          <a:xfrm>
            <a:off x="10231557" y="1488797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Hypothesis testing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75494647"/>
      </p:ext>
    </p:extLst>
  </p:cSld>
  <p:clrMapOvr>
    <a:masterClrMapping/>
  </p:clrMapOvr>
  <p:transition spd="slow" advClick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4F4881E-B64A-43EF-8EB1-6CFBCBECA5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29">
            <a:hlinkClick r:id="" action="ppaction://noaction"/>
          </p:cNvPr>
          <p:cNvSpPr/>
          <p:nvPr/>
        </p:nvSpPr>
        <p:spPr>
          <a:xfrm>
            <a:off x="10226356" y="2066926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P-value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135" name="2">
            <a:hlinkClick r:id="" action="ppaction://noaction"/>
          </p:cNvPr>
          <p:cNvSpPr/>
          <p:nvPr/>
        </p:nvSpPr>
        <p:spPr>
          <a:xfrm>
            <a:off x="10233805" y="2658104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R</a:t>
            </a:r>
            <a:r>
              <a:rPr lang="en-US" altLang="zh-CN" sz="1600" b="1" baseline="300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2</a:t>
            </a:r>
            <a:endParaRPr lang="zh-CN" altLang="en-US" sz="1200" b="1" baseline="30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095635" y="4402488"/>
            <a:ext cx="1950014" cy="448327"/>
            <a:chOff x="10137434" y="1306206"/>
            <a:chExt cx="1950014" cy="448327"/>
          </a:xfrm>
        </p:grpSpPr>
        <p:sp>
          <p:nvSpPr>
            <p:cNvPr id="65" name="2">
              <a:hlinkClick r:id="rId3" action="ppaction://hlinksldjump"/>
            </p:cNvPr>
            <p:cNvSpPr/>
            <p:nvPr/>
          </p:nvSpPr>
          <p:spPr>
            <a:xfrm>
              <a:off x="10226356" y="1306217"/>
              <a:ext cx="1808498" cy="434668"/>
            </a:xfrm>
            <a:prstGeom prst="rect">
              <a:avLst/>
            </a:prstGeom>
            <a:solidFill>
              <a:srgbClr val="1D1DFF"/>
            </a:solidFill>
            <a:ln w="22225">
              <a:gradFill flip="none" rotWithShape="1">
                <a:gsLst>
                  <a:gs pos="0">
                    <a:srgbClr val="2E3F65"/>
                  </a:gs>
                  <a:gs pos="85000">
                    <a:srgbClr val="293F58"/>
                  </a:gs>
                  <a:gs pos="100000">
                    <a:srgbClr val="2574C3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6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B Titr" panose="00000700000000000000" pitchFamily="2" charset="-78"/>
                </a:rPr>
                <a:t>t-student</a:t>
              </a:r>
              <a:endParaRPr kumimoji="0" lang="zh-CN" altLang="en-US" sz="1200" b="1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B Titr" panose="00000700000000000000" pitchFamily="2" charset="-78"/>
              </a:endParaRPr>
            </a:p>
          </p:txBody>
        </p:sp>
        <p:cxnSp>
          <p:nvCxnSpPr>
            <p:cNvPr id="132" name="49"/>
            <p:cNvCxnSpPr/>
            <p:nvPr/>
          </p:nvCxnSpPr>
          <p:spPr>
            <a:xfrm>
              <a:off x="10233805" y="1746132"/>
              <a:ext cx="1800000" cy="0"/>
            </a:xfrm>
            <a:prstGeom prst="line">
              <a:avLst/>
            </a:prstGeom>
            <a:ln w="25400">
              <a:solidFill>
                <a:srgbClr val="2E87BC"/>
              </a:soli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50"/>
            <p:cNvCxnSpPr/>
            <p:nvPr/>
          </p:nvCxnSpPr>
          <p:spPr>
            <a:xfrm>
              <a:off x="10425877" y="1754533"/>
              <a:ext cx="1661571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bg1"/>
                  </a:gs>
                  <a:gs pos="84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51"/>
            <p:cNvSpPr/>
            <p:nvPr/>
          </p:nvSpPr>
          <p:spPr>
            <a:xfrm flipH="1">
              <a:off x="10137434" y="1336290"/>
              <a:ext cx="180000" cy="396000"/>
            </a:xfrm>
            <a:prstGeom prst="chevron">
              <a:avLst/>
            </a:prstGeom>
            <a:solidFill>
              <a:srgbClr val="4BD3F9"/>
            </a:solidFill>
            <a:ln>
              <a:noFill/>
            </a:ln>
            <a:effectLst>
              <a:outerShdw blurRad="63500" sx="124000" sy="124000" algn="ctr" rotWithShape="0">
                <a:srgbClr val="00549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4" name="49"/>
            <p:cNvCxnSpPr/>
            <p:nvPr/>
          </p:nvCxnSpPr>
          <p:spPr>
            <a:xfrm>
              <a:off x="10230690" y="1310551"/>
              <a:ext cx="1800000" cy="0"/>
            </a:xfrm>
            <a:prstGeom prst="line">
              <a:avLst/>
            </a:prstGeom>
            <a:ln w="25400">
              <a:solidFill>
                <a:srgbClr val="2E87BC"/>
              </a:soli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50"/>
            <p:cNvCxnSpPr/>
            <p:nvPr/>
          </p:nvCxnSpPr>
          <p:spPr>
            <a:xfrm>
              <a:off x="10425877" y="1306206"/>
              <a:ext cx="1661571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bg1"/>
                  </a:gs>
                  <a:gs pos="84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2">
            <a:hlinkClick r:id="" action="ppaction://noaction"/>
          </p:cNvPr>
          <p:cNvSpPr/>
          <p:nvPr/>
        </p:nvSpPr>
        <p:spPr>
          <a:xfrm>
            <a:off x="10224440" y="3235406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Pearson’s r (r</a:t>
            </a:r>
            <a:r>
              <a:rPr lang="en-US" altLang="zh-CN" sz="1600" b="1" baseline="300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2</a:t>
            </a:r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)</a:t>
            </a:r>
            <a:endParaRPr lang="zh-CN" altLang="en-US" sz="1200" b="1" baseline="30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21556B-8FDB-449C-9E14-30A117CA0A82}"/>
              </a:ext>
            </a:extLst>
          </p:cNvPr>
          <p:cNvSpPr/>
          <p:nvPr/>
        </p:nvSpPr>
        <p:spPr>
          <a:xfrm>
            <a:off x="104552" y="127389"/>
            <a:ext cx="9928330" cy="623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29">
            <a:hlinkClick r:id="" action="ppaction://noaction"/>
            <a:extLst>
              <a:ext uri="{FF2B5EF4-FFF2-40B4-BE49-F238E27FC236}">
                <a16:creationId xmlns:a16="http://schemas.microsoft.com/office/drawing/2014/main" id="{9A2A1E9B-D6B1-4CCE-8048-4A4B1D1B8173}"/>
              </a:ext>
            </a:extLst>
          </p:cNvPr>
          <p:cNvSpPr/>
          <p:nvPr/>
        </p:nvSpPr>
        <p:spPr>
          <a:xfrm>
            <a:off x="10224108" y="3809638"/>
            <a:ext cx="1808498" cy="434668"/>
          </a:xfrm>
          <a:prstGeom prst="rect">
            <a:avLst/>
          </a:prstGeom>
          <a:gradFill flip="none" rotWithShape="1">
            <a:gsLst>
              <a:gs pos="3956">
                <a:srgbClr val="FFFFFF"/>
              </a:gs>
              <a:gs pos="0">
                <a:schemeClr val="bg1"/>
              </a:gs>
              <a:gs pos="0">
                <a:schemeClr val="bg1"/>
              </a:gs>
              <a:gs pos="0">
                <a:srgbClr val="2574C3">
                  <a:alpha val="30000"/>
                </a:srgbClr>
              </a:gs>
            </a:gsLst>
            <a:lin ang="0" scaled="0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Chi-square</a:t>
            </a:r>
          </a:p>
        </p:txBody>
      </p:sp>
      <p:sp>
        <p:nvSpPr>
          <p:cNvPr id="44" name="2">
            <a:hlinkClick r:id="" action="ppaction://noaction"/>
            <a:extLst>
              <a:ext uri="{FF2B5EF4-FFF2-40B4-BE49-F238E27FC236}">
                <a16:creationId xmlns:a16="http://schemas.microsoft.com/office/drawing/2014/main" id="{B605B33F-D2B6-41FB-999B-0AE486AF0047}"/>
              </a:ext>
            </a:extLst>
          </p:cNvPr>
          <p:cNvSpPr/>
          <p:nvPr/>
        </p:nvSpPr>
        <p:spPr>
          <a:xfrm>
            <a:off x="10222192" y="4978118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ANOVA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23BA73-6259-CF7B-17BB-5FD29458A450}"/>
              </a:ext>
            </a:extLst>
          </p:cNvPr>
          <p:cNvSpPr txBox="1">
            <a:spLocks/>
          </p:cNvSpPr>
          <p:nvPr/>
        </p:nvSpPr>
        <p:spPr>
          <a:xfrm>
            <a:off x="3175546" y="6350682"/>
            <a:ext cx="750464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www.dataharnessing.com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youtube.com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/@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dataharnessing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67A099-883E-6C95-BC89-DBCA86607489}"/>
              </a:ext>
            </a:extLst>
          </p:cNvPr>
          <p:cNvSpPr txBox="1">
            <a:spLocks/>
          </p:cNvSpPr>
          <p:nvPr/>
        </p:nvSpPr>
        <p:spPr>
          <a:xfrm>
            <a:off x="431761" y="6350681"/>
            <a:ext cx="239736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Esmaeil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Rezaei</a:t>
            </a:r>
          </a:p>
        </p:txBody>
      </p:sp>
      <p:pic>
        <p:nvPicPr>
          <p:cNvPr id="8" name="Picture 7" descr="A blue and orange letter d&#10;&#10;Description automatically generated">
            <a:extLst>
              <a:ext uri="{FF2B5EF4-FFF2-40B4-BE49-F238E27FC236}">
                <a16:creationId xmlns:a16="http://schemas.microsoft.com/office/drawing/2014/main" id="{FFBC9008-570F-C150-EF7A-3960DF6B3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877" y="5460776"/>
            <a:ext cx="1367980" cy="1367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59EBDE-EDC0-1E61-0AB2-141CFA8FB696}"/>
              </a:ext>
            </a:extLst>
          </p:cNvPr>
          <p:cNvSpPr txBox="1"/>
          <p:nvPr/>
        </p:nvSpPr>
        <p:spPr>
          <a:xfrm>
            <a:off x="261258" y="326571"/>
            <a:ext cx="9590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9">
            <a:hlinkClick r:id="" action="ppaction://noaction"/>
            <a:extLst>
              <a:ext uri="{FF2B5EF4-FFF2-40B4-BE49-F238E27FC236}">
                <a16:creationId xmlns:a16="http://schemas.microsoft.com/office/drawing/2014/main" id="{A1726F26-5A87-29DD-1122-0AAB6F89F92E}"/>
              </a:ext>
            </a:extLst>
          </p:cNvPr>
          <p:cNvSpPr/>
          <p:nvPr/>
        </p:nvSpPr>
        <p:spPr>
          <a:xfrm>
            <a:off x="10231557" y="1488797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Hypothesis testing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6313432"/>
      </p:ext>
    </p:extLst>
  </p:cSld>
  <p:clrMapOvr>
    <a:masterClrMapping/>
  </p:clrMapOvr>
  <p:transition spd="slow" advClick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4F4881E-B64A-43EF-8EB1-6CFBCBECA5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29">
            <a:hlinkClick r:id="" action="ppaction://noaction"/>
          </p:cNvPr>
          <p:cNvSpPr/>
          <p:nvPr/>
        </p:nvSpPr>
        <p:spPr>
          <a:xfrm>
            <a:off x="10226356" y="2066926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P-value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135" name="2">
            <a:hlinkClick r:id="" action="ppaction://noaction"/>
          </p:cNvPr>
          <p:cNvSpPr/>
          <p:nvPr/>
        </p:nvSpPr>
        <p:spPr>
          <a:xfrm>
            <a:off x="10233805" y="2658104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R</a:t>
            </a:r>
            <a:r>
              <a:rPr lang="en-US" altLang="zh-CN" sz="1600" b="1" baseline="300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2</a:t>
            </a:r>
            <a:endParaRPr lang="zh-CN" altLang="en-US" sz="1200" b="1" baseline="30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01916" y="5012449"/>
            <a:ext cx="1950014" cy="448327"/>
            <a:chOff x="10137434" y="1306206"/>
            <a:chExt cx="1950014" cy="448327"/>
          </a:xfrm>
        </p:grpSpPr>
        <p:sp>
          <p:nvSpPr>
            <p:cNvPr id="65" name="2">
              <a:hlinkClick r:id="rId3" action="ppaction://hlinksldjump"/>
            </p:cNvPr>
            <p:cNvSpPr/>
            <p:nvPr/>
          </p:nvSpPr>
          <p:spPr>
            <a:xfrm>
              <a:off x="10226356" y="1306217"/>
              <a:ext cx="1808498" cy="434668"/>
            </a:xfrm>
            <a:prstGeom prst="rect">
              <a:avLst/>
            </a:prstGeom>
            <a:solidFill>
              <a:srgbClr val="1D1DFF"/>
            </a:solidFill>
            <a:ln w="22225">
              <a:gradFill flip="none" rotWithShape="1">
                <a:gsLst>
                  <a:gs pos="0">
                    <a:srgbClr val="2E3F65"/>
                  </a:gs>
                  <a:gs pos="85000">
                    <a:srgbClr val="293F58"/>
                  </a:gs>
                  <a:gs pos="100000">
                    <a:srgbClr val="2574C3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6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B Titr" panose="00000700000000000000" pitchFamily="2" charset="-78"/>
                </a:rPr>
                <a:t>ANOVA</a:t>
              </a:r>
              <a:endParaRPr kumimoji="0" lang="zh-CN" altLang="en-US" sz="1200" b="1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B Titr" panose="00000700000000000000" pitchFamily="2" charset="-78"/>
              </a:endParaRPr>
            </a:p>
          </p:txBody>
        </p:sp>
        <p:cxnSp>
          <p:nvCxnSpPr>
            <p:cNvPr id="132" name="49"/>
            <p:cNvCxnSpPr/>
            <p:nvPr/>
          </p:nvCxnSpPr>
          <p:spPr>
            <a:xfrm>
              <a:off x="10233805" y="1746132"/>
              <a:ext cx="1800000" cy="0"/>
            </a:xfrm>
            <a:prstGeom prst="line">
              <a:avLst/>
            </a:prstGeom>
            <a:ln w="25400">
              <a:solidFill>
                <a:srgbClr val="2E87BC"/>
              </a:soli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50"/>
            <p:cNvCxnSpPr/>
            <p:nvPr/>
          </p:nvCxnSpPr>
          <p:spPr>
            <a:xfrm>
              <a:off x="10425877" y="1754533"/>
              <a:ext cx="1661571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bg1"/>
                  </a:gs>
                  <a:gs pos="84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51"/>
            <p:cNvSpPr/>
            <p:nvPr/>
          </p:nvSpPr>
          <p:spPr>
            <a:xfrm flipH="1">
              <a:off x="10137434" y="1336290"/>
              <a:ext cx="180000" cy="396000"/>
            </a:xfrm>
            <a:prstGeom prst="chevron">
              <a:avLst/>
            </a:prstGeom>
            <a:solidFill>
              <a:srgbClr val="4BD3F9"/>
            </a:solidFill>
            <a:ln>
              <a:noFill/>
            </a:ln>
            <a:effectLst>
              <a:outerShdw blurRad="63500" sx="124000" sy="124000" algn="ctr" rotWithShape="0">
                <a:srgbClr val="00549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4" name="49"/>
            <p:cNvCxnSpPr/>
            <p:nvPr/>
          </p:nvCxnSpPr>
          <p:spPr>
            <a:xfrm>
              <a:off x="10230690" y="1310551"/>
              <a:ext cx="1800000" cy="0"/>
            </a:xfrm>
            <a:prstGeom prst="line">
              <a:avLst/>
            </a:prstGeom>
            <a:ln w="25400">
              <a:solidFill>
                <a:srgbClr val="2E87BC"/>
              </a:soli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50"/>
            <p:cNvCxnSpPr/>
            <p:nvPr/>
          </p:nvCxnSpPr>
          <p:spPr>
            <a:xfrm>
              <a:off x="10425877" y="1306206"/>
              <a:ext cx="1661571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bg1"/>
                  </a:gs>
                  <a:gs pos="84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63500" sx="102000" sy="102000" algn="ctr" rotWithShape="0">
                <a:srgbClr val="0070C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2">
            <a:hlinkClick r:id="" action="ppaction://noaction"/>
          </p:cNvPr>
          <p:cNvSpPr/>
          <p:nvPr/>
        </p:nvSpPr>
        <p:spPr>
          <a:xfrm>
            <a:off x="10224440" y="3235406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Pearson’s r (r</a:t>
            </a:r>
            <a:r>
              <a:rPr lang="en-US" altLang="zh-CN" sz="1600" b="1" baseline="300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2</a:t>
            </a:r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)</a:t>
            </a:r>
            <a:endParaRPr lang="zh-CN" altLang="en-US" sz="1200" b="1" baseline="30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21556B-8FDB-449C-9E14-30A117CA0A82}"/>
              </a:ext>
            </a:extLst>
          </p:cNvPr>
          <p:cNvSpPr/>
          <p:nvPr/>
        </p:nvSpPr>
        <p:spPr>
          <a:xfrm>
            <a:off x="104552" y="127389"/>
            <a:ext cx="9928330" cy="623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29">
            <a:hlinkClick r:id="" action="ppaction://noaction"/>
            <a:extLst>
              <a:ext uri="{FF2B5EF4-FFF2-40B4-BE49-F238E27FC236}">
                <a16:creationId xmlns:a16="http://schemas.microsoft.com/office/drawing/2014/main" id="{9A2A1E9B-D6B1-4CCE-8048-4A4B1D1B8173}"/>
              </a:ext>
            </a:extLst>
          </p:cNvPr>
          <p:cNvSpPr/>
          <p:nvPr/>
        </p:nvSpPr>
        <p:spPr>
          <a:xfrm>
            <a:off x="10224108" y="3809638"/>
            <a:ext cx="1808498" cy="434668"/>
          </a:xfrm>
          <a:prstGeom prst="rect">
            <a:avLst/>
          </a:prstGeom>
          <a:gradFill flip="none" rotWithShape="1">
            <a:gsLst>
              <a:gs pos="3956">
                <a:srgbClr val="FFFFFF"/>
              </a:gs>
              <a:gs pos="0">
                <a:schemeClr val="bg1"/>
              </a:gs>
              <a:gs pos="0">
                <a:schemeClr val="bg1"/>
              </a:gs>
              <a:gs pos="0">
                <a:srgbClr val="2574C3">
                  <a:alpha val="30000"/>
                </a:srgbClr>
              </a:gs>
            </a:gsLst>
            <a:lin ang="0" scaled="0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Chi-square</a:t>
            </a:r>
          </a:p>
        </p:txBody>
      </p:sp>
      <p:sp>
        <p:nvSpPr>
          <p:cNvPr id="36" name="2">
            <a:hlinkClick r:id="" action="ppaction://noaction"/>
            <a:extLst>
              <a:ext uri="{FF2B5EF4-FFF2-40B4-BE49-F238E27FC236}">
                <a16:creationId xmlns:a16="http://schemas.microsoft.com/office/drawing/2014/main" id="{AE06974D-4A42-4307-B617-FB166ECF0A19}"/>
              </a:ext>
            </a:extLst>
          </p:cNvPr>
          <p:cNvSpPr/>
          <p:nvPr/>
        </p:nvSpPr>
        <p:spPr>
          <a:xfrm>
            <a:off x="10231557" y="4400816"/>
            <a:ext cx="1808498" cy="434668"/>
          </a:xfrm>
          <a:prstGeom prst="rect">
            <a:avLst/>
          </a:prstGeom>
          <a:gradFill flip="none" rotWithShape="1">
            <a:gsLst>
              <a:gs pos="0">
                <a:srgbClr val="23565B">
                  <a:alpha val="32000"/>
                </a:srgbClr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t-student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23BA73-6259-CF7B-17BB-5FD29458A450}"/>
              </a:ext>
            </a:extLst>
          </p:cNvPr>
          <p:cNvSpPr txBox="1">
            <a:spLocks/>
          </p:cNvSpPr>
          <p:nvPr/>
        </p:nvSpPr>
        <p:spPr>
          <a:xfrm>
            <a:off x="3175546" y="6350682"/>
            <a:ext cx="750464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www.dataharnessing.com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youtube.com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/@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dataharnessing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67A099-883E-6C95-BC89-DBCA86607489}"/>
              </a:ext>
            </a:extLst>
          </p:cNvPr>
          <p:cNvSpPr txBox="1">
            <a:spLocks/>
          </p:cNvSpPr>
          <p:nvPr/>
        </p:nvSpPr>
        <p:spPr>
          <a:xfrm>
            <a:off x="431761" y="6350681"/>
            <a:ext cx="239736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Esmaeil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Rezaei</a:t>
            </a:r>
          </a:p>
        </p:txBody>
      </p:sp>
      <p:pic>
        <p:nvPicPr>
          <p:cNvPr id="8" name="Picture 7" descr="A blue and orange letter d&#10;&#10;Description automatically generated">
            <a:extLst>
              <a:ext uri="{FF2B5EF4-FFF2-40B4-BE49-F238E27FC236}">
                <a16:creationId xmlns:a16="http://schemas.microsoft.com/office/drawing/2014/main" id="{FFBC9008-570F-C150-EF7A-3960DF6B3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877" y="5460776"/>
            <a:ext cx="1367980" cy="1367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59EBDE-EDC0-1E61-0AB2-141CFA8FB696}"/>
              </a:ext>
            </a:extLst>
          </p:cNvPr>
          <p:cNvSpPr txBox="1"/>
          <p:nvPr/>
        </p:nvSpPr>
        <p:spPr>
          <a:xfrm>
            <a:off x="261258" y="326571"/>
            <a:ext cx="9590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9">
            <a:hlinkClick r:id="" action="ppaction://noaction"/>
            <a:extLst>
              <a:ext uri="{FF2B5EF4-FFF2-40B4-BE49-F238E27FC236}">
                <a16:creationId xmlns:a16="http://schemas.microsoft.com/office/drawing/2014/main" id="{2485DCAF-6FF5-9E69-798F-8AA58056C193}"/>
              </a:ext>
            </a:extLst>
          </p:cNvPr>
          <p:cNvSpPr/>
          <p:nvPr/>
        </p:nvSpPr>
        <p:spPr>
          <a:xfrm>
            <a:off x="10231557" y="1488797"/>
            <a:ext cx="1808498" cy="4346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 w="0">
            <a:gradFill flip="none" rotWithShape="1">
              <a:gsLst>
                <a:gs pos="0">
                  <a:srgbClr val="2E3F65"/>
                </a:gs>
                <a:gs pos="85000">
                  <a:srgbClr val="293F58"/>
                </a:gs>
                <a:gs pos="100000">
                  <a:srgbClr val="2574C3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Titr" panose="00000700000000000000" pitchFamily="2" charset="-78"/>
              </a:rPr>
              <a:t>Hypothesis testing</a:t>
            </a:r>
            <a:endParaRPr lang="zh-CN" altLang="en-US" sz="1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8368585"/>
      </p:ext>
    </p:extLst>
  </p:cSld>
  <p:clrMapOvr>
    <a:masterClrMapping/>
  </p:clrMapOvr>
  <p:transition spd="slow" advClick="0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474</Words>
  <Application>Microsoft Macintosh PowerPoint</Application>
  <PresentationFormat>Widescreen</PresentationFormat>
  <Paragraphs>125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宋体</vt:lpstr>
      <vt:lpstr>Arial</vt:lpstr>
      <vt:lpstr>B Titr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Esmaeil</dc:creator>
  <cp:lastModifiedBy>Esmaeil Rezaei</cp:lastModifiedBy>
  <cp:revision>95</cp:revision>
  <dcterms:created xsi:type="dcterms:W3CDTF">2020-04-16T14:36:10Z</dcterms:created>
  <dcterms:modified xsi:type="dcterms:W3CDTF">2024-08-26T01:45:00Z</dcterms:modified>
</cp:coreProperties>
</file>